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795A49-E3CD-4F54-B563-2EC67A7DA2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54F4EE5-E8DA-451C-82D1-888014E2E25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3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B2D99B8-847B-4D4B-87F7-FCF8E618175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20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20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0640" cy="63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064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3890BA-4959-4F90-AEBF-6EAFB51312F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16AB3A9-0030-4441-88B3-89F3DA26F44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4031E44-D0C9-4935-8CD7-BC05D1945E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080" cy="11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560" cy="58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080" cy="469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A897CAC-0FFE-41C0-BBCB-1A00611D154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3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320" cy="41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320" cy="8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750BEC-7617-4F14-BD1B-8DB997BCCAC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58C3B0C-E1EF-4A79-9972-BD11C20CF01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F0E02D-853B-47B5-9996-0E5C0AB12AE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32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884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A9CB718-C6D8-414E-BCFD-DEA94F1C4DD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137196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Booking Completion Prediction Model Comparison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457560" y="2541960"/>
            <a:ext cx="8228520" cy="35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Objective: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Predict if a flight booking will be completed to improve conversion rates.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Dataset: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50,000 records from booking funnel, Severe class imbalance handled via SMOTE (Synthetic Minority Oversampling Technique), 13 features: demographics, behavior, and preferences.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Models Compared: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   • Random Forest (Threshold=0.3): Accuracy=69%,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Recall (Class 1)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=72%, ROC AUC=0.76,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Precision (Class 1) = 29%.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   • LightGBM     (Threshold=0.3): Accuracy=67%,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Recall (Class 1) 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=74%, ROC AUC=0.75,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Noto Sans CJK SC"/>
              </a:rPr>
              <a:t>Precision (Class 1) = 28%.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Recommendation: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 Deploy RF/LGBM with 0.3 threshold to increase booking recall.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Benefit: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 Higher recall helps re-engage users likely to convert with proactive outreach.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2057400" y="287280"/>
            <a:ext cx="5510520" cy="85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2"/>
          <p:cNvSpPr txBox="1"/>
          <p:nvPr/>
        </p:nvSpPr>
        <p:spPr>
          <a:xfrm>
            <a:off x="685800" y="1372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Feature Importance (Random Forest)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1"/>
          <p:cNvSpPr/>
          <p:nvPr/>
        </p:nvSpPr>
        <p:spPr>
          <a:xfrm>
            <a:off x="457560" y="2542320"/>
            <a:ext cx="8228520" cy="353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057400" y="287640"/>
            <a:ext cx="5510520" cy="85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TextBox 3"/>
          <p:cNvSpPr/>
          <p:nvPr/>
        </p:nvSpPr>
        <p:spPr>
          <a:xfrm>
            <a:off x="485280" y="2430360"/>
            <a:ext cx="4086720" cy="40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The most important variable in the model was booking_origin, indicating that the customer’s location had the highest influence on booking behavior.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Other significant features included purchase_lead, route, flight_duration, and length_of_stay, highlighting that flight-related and planning behavior play major roles in predicting bookings.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Calibri"/>
                <a:ea typeface="Noto Sans CJK SC"/>
              </a:rPr>
              <a:t>Customer preferences like wants_extra_baggage, wants_preferred_seat, and wants_in_flight_meals had relatively low importance in the model.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2057400" y="287640"/>
            <a:ext cx="5510520" cy="855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3"/>
          <a:stretch/>
        </p:blipFill>
        <p:spPr>
          <a:xfrm>
            <a:off x="4571280" y="2866320"/>
            <a:ext cx="4114800" cy="2743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LibreOffice/25.2.5.2$Linux_X86_64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2025-07-26T02:31:40Z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