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1" r:id="rId18"/>
    <p:sldId id="275" r:id="rId19"/>
    <p:sldId id="277" r:id="rId20"/>
    <p:sldId id="278" r:id="rId21"/>
    <p:sldId id="276" r:id="rId22"/>
    <p:sldId id="279" r:id="rId23"/>
    <p:sldId id="281" r:id="rId24"/>
    <p:sldId id="286" r:id="rId25"/>
    <p:sldId id="282" r:id="rId26"/>
    <p:sldId id="283" r:id="rId27"/>
    <p:sldId id="287" r:id="rId28"/>
    <p:sldId id="284" r:id="rId29"/>
    <p:sldId id="288" r:id="rId30"/>
    <p:sldId id="285" r:id="rId31"/>
    <p:sldId id="274" r:id="rId3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40909C-6BF0-4D0D-84B1-F8818F2510B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3EC6C67-DDE2-4CB6-93D4-04FDEFDA752D}">
      <dgm:prSet/>
      <dgm:spPr/>
      <dgm:t>
        <a:bodyPr/>
        <a:lstStyle/>
        <a:p>
          <a:r>
            <a:rPr lang="tr-TR"/>
            <a:t>HyperText Markup Language</a:t>
          </a:r>
          <a:endParaRPr lang="en-US"/>
        </a:p>
      </dgm:t>
    </dgm:pt>
    <dgm:pt modelId="{7BC4D4C7-E573-42BD-81B8-D423B96ABAD7}" type="parTrans" cxnId="{44F2F152-7108-46A9-B404-ECAC78B6043F}">
      <dgm:prSet/>
      <dgm:spPr/>
      <dgm:t>
        <a:bodyPr/>
        <a:lstStyle/>
        <a:p>
          <a:endParaRPr lang="en-US"/>
        </a:p>
      </dgm:t>
    </dgm:pt>
    <dgm:pt modelId="{23B5F39E-C995-46CE-9615-958E40EB55A4}" type="sibTrans" cxnId="{44F2F152-7108-46A9-B404-ECAC78B6043F}">
      <dgm:prSet/>
      <dgm:spPr/>
      <dgm:t>
        <a:bodyPr/>
        <a:lstStyle/>
        <a:p>
          <a:endParaRPr lang="en-US"/>
        </a:p>
      </dgm:t>
    </dgm:pt>
    <dgm:pt modelId="{769EB0F6-2F38-4E00-AF5F-A0E117F7ACD2}">
      <dgm:prSet/>
      <dgm:spPr/>
      <dgm:t>
        <a:bodyPr/>
        <a:lstStyle/>
        <a:p>
          <a:r>
            <a:rPr lang="tr-TR"/>
            <a:t>D</a:t>
          </a:r>
          <a:r>
            <a:rPr lang="en-US" b="0" i="0"/>
            <a:t>escribes the structure of a Web page</a:t>
          </a:r>
          <a:endParaRPr lang="en-US"/>
        </a:p>
      </dgm:t>
    </dgm:pt>
    <dgm:pt modelId="{CB770EBC-79C3-4178-91AC-A54F973C14DD}" type="parTrans" cxnId="{5C66847D-B240-4401-9EFE-C8A2537B3B67}">
      <dgm:prSet/>
      <dgm:spPr/>
      <dgm:t>
        <a:bodyPr/>
        <a:lstStyle/>
        <a:p>
          <a:endParaRPr lang="en-US"/>
        </a:p>
      </dgm:t>
    </dgm:pt>
    <dgm:pt modelId="{18CA6FFC-12E0-4A27-863D-0213FA3E7DBB}" type="sibTrans" cxnId="{5C66847D-B240-4401-9EFE-C8A2537B3B67}">
      <dgm:prSet/>
      <dgm:spPr/>
      <dgm:t>
        <a:bodyPr/>
        <a:lstStyle/>
        <a:p>
          <a:endParaRPr lang="en-US"/>
        </a:p>
      </dgm:t>
    </dgm:pt>
    <dgm:pt modelId="{12219821-3009-4202-946A-2DB7DFF6380B}">
      <dgm:prSet/>
      <dgm:spPr/>
      <dgm:t>
        <a:bodyPr/>
        <a:lstStyle/>
        <a:p>
          <a:r>
            <a:rPr lang="tr-TR"/>
            <a:t>Interpreted by browsers and shown to the users</a:t>
          </a:r>
          <a:endParaRPr lang="en-US"/>
        </a:p>
      </dgm:t>
    </dgm:pt>
    <dgm:pt modelId="{00DE76E1-D5E7-42FC-A0DF-53BE8F25F0D6}" type="parTrans" cxnId="{120494AD-6384-44BB-9204-07ADB55ECFA7}">
      <dgm:prSet/>
      <dgm:spPr/>
      <dgm:t>
        <a:bodyPr/>
        <a:lstStyle/>
        <a:p>
          <a:endParaRPr lang="en-US"/>
        </a:p>
      </dgm:t>
    </dgm:pt>
    <dgm:pt modelId="{021A5EB3-D01A-40A8-BD1A-4E931A0E6F8D}" type="sibTrans" cxnId="{120494AD-6384-44BB-9204-07ADB55ECFA7}">
      <dgm:prSet/>
      <dgm:spPr/>
      <dgm:t>
        <a:bodyPr/>
        <a:lstStyle/>
        <a:p>
          <a:endParaRPr lang="en-US"/>
        </a:p>
      </dgm:t>
    </dgm:pt>
    <dgm:pt modelId="{6887701D-6664-459A-A490-162C070AFA44}">
      <dgm:prSet/>
      <dgm:spPr/>
      <dgm:t>
        <a:bodyPr/>
        <a:lstStyle/>
        <a:p>
          <a:r>
            <a:rPr lang="tr-TR"/>
            <a:t>Starts with </a:t>
          </a:r>
          <a:r>
            <a:rPr lang="tr-TR" b="0" i="0"/>
            <a:t>&lt;!DOCTYPE html&gt;</a:t>
          </a:r>
          <a:endParaRPr lang="en-US"/>
        </a:p>
      </dgm:t>
    </dgm:pt>
    <dgm:pt modelId="{A7CA333B-F95C-4C98-B6BC-80192F73B4BD}" type="parTrans" cxnId="{E922201F-78FA-4123-95D7-4C7D9B369F93}">
      <dgm:prSet/>
      <dgm:spPr/>
      <dgm:t>
        <a:bodyPr/>
        <a:lstStyle/>
        <a:p>
          <a:endParaRPr lang="en-US"/>
        </a:p>
      </dgm:t>
    </dgm:pt>
    <dgm:pt modelId="{079C12C8-A6B2-411A-A51A-595DB333B740}" type="sibTrans" cxnId="{E922201F-78FA-4123-95D7-4C7D9B369F93}">
      <dgm:prSet/>
      <dgm:spPr/>
      <dgm:t>
        <a:bodyPr/>
        <a:lstStyle/>
        <a:p>
          <a:endParaRPr lang="en-US"/>
        </a:p>
      </dgm:t>
    </dgm:pt>
    <dgm:pt modelId="{1BC60A20-2102-4432-AACA-5422884B0DBE}">
      <dgm:prSet/>
      <dgm:spPr/>
      <dgm:t>
        <a:bodyPr/>
        <a:lstStyle/>
        <a:p>
          <a:r>
            <a:rPr lang="tr-TR" dirty="0"/>
            <a:t>C</a:t>
          </a:r>
          <a:r>
            <a:rPr lang="en-US" b="0" i="0" dirty="0" err="1"/>
            <a:t>onsists</a:t>
          </a:r>
          <a:r>
            <a:rPr lang="en-US" b="0" i="0" dirty="0"/>
            <a:t> of a series of </a:t>
          </a:r>
          <a:r>
            <a:rPr lang="en-US" dirty="0"/>
            <a:t>elements</a:t>
          </a:r>
          <a:r>
            <a:rPr lang="tr-TR" dirty="0"/>
            <a:t> </a:t>
          </a:r>
          <a:r>
            <a:rPr lang="tr-TR" dirty="0" err="1"/>
            <a:t>that</a:t>
          </a:r>
          <a:r>
            <a:rPr lang="tr-TR" dirty="0"/>
            <a:t> d</a:t>
          </a:r>
          <a:r>
            <a:rPr lang="en-US" dirty="0" err="1"/>
            <a:t>efined</a:t>
          </a:r>
          <a:r>
            <a:rPr lang="en-US" dirty="0"/>
            <a:t> by a start tag, some content and an end tag</a:t>
          </a:r>
        </a:p>
      </dgm:t>
    </dgm:pt>
    <dgm:pt modelId="{EA71D0CF-C837-4A38-8125-DA36872B084E}" type="parTrans" cxnId="{38659E8D-242F-41FB-AEA1-61BF3FD23FEA}">
      <dgm:prSet/>
      <dgm:spPr/>
      <dgm:t>
        <a:bodyPr/>
        <a:lstStyle/>
        <a:p>
          <a:endParaRPr lang="en-US"/>
        </a:p>
      </dgm:t>
    </dgm:pt>
    <dgm:pt modelId="{5D102FD9-570B-4B65-9F04-23D689DF8F28}" type="sibTrans" cxnId="{38659E8D-242F-41FB-AEA1-61BF3FD23FEA}">
      <dgm:prSet/>
      <dgm:spPr/>
      <dgm:t>
        <a:bodyPr/>
        <a:lstStyle/>
        <a:p>
          <a:endParaRPr lang="en-US"/>
        </a:p>
      </dgm:t>
    </dgm:pt>
    <dgm:pt modelId="{EEAC929D-CC51-434F-BB48-CE56AF1A53BD}" type="pres">
      <dgm:prSet presAssocID="{3440909C-6BF0-4D0D-84B1-F8818F2510B1}" presName="linear" presStyleCnt="0">
        <dgm:presLayoutVars>
          <dgm:animLvl val="lvl"/>
          <dgm:resizeHandles val="exact"/>
        </dgm:presLayoutVars>
      </dgm:prSet>
      <dgm:spPr/>
    </dgm:pt>
    <dgm:pt modelId="{8F0329CA-7E85-4A9A-9DAE-4AD5DE9BBA00}" type="pres">
      <dgm:prSet presAssocID="{C3EC6C67-DDE2-4CB6-93D4-04FDEFDA752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CEDC59E-45CE-4002-99B2-6540C06FB5F4}" type="pres">
      <dgm:prSet presAssocID="{23B5F39E-C995-46CE-9615-958E40EB55A4}" presName="spacer" presStyleCnt="0"/>
      <dgm:spPr/>
    </dgm:pt>
    <dgm:pt modelId="{42BB8585-D3CE-4998-BB76-FE6C0796A1C9}" type="pres">
      <dgm:prSet presAssocID="{769EB0F6-2F38-4E00-AF5F-A0E117F7ACD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88DA5B5-E129-4DBA-AD51-E6C81D1E991D}" type="pres">
      <dgm:prSet presAssocID="{18CA6FFC-12E0-4A27-863D-0213FA3E7DBB}" presName="spacer" presStyleCnt="0"/>
      <dgm:spPr/>
    </dgm:pt>
    <dgm:pt modelId="{B4A6557F-B99A-4F69-89C5-81F8DA35EEC7}" type="pres">
      <dgm:prSet presAssocID="{12219821-3009-4202-946A-2DB7DFF6380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8A4B7C7-A5B8-4FCC-8686-1C3CFD651F39}" type="pres">
      <dgm:prSet presAssocID="{021A5EB3-D01A-40A8-BD1A-4E931A0E6F8D}" presName="spacer" presStyleCnt="0"/>
      <dgm:spPr/>
    </dgm:pt>
    <dgm:pt modelId="{E76853F7-B874-4B97-9CC9-690885877941}" type="pres">
      <dgm:prSet presAssocID="{6887701D-6664-459A-A490-162C070AFA4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9223635-B4FA-4969-B11E-039E2E0AE076}" type="pres">
      <dgm:prSet presAssocID="{079C12C8-A6B2-411A-A51A-595DB333B740}" presName="spacer" presStyleCnt="0"/>
      <dgm:spPr/>
    </dgm:pt>
    <dgm:pt modelId="{FD7AF2BB-D9D5-4A3E-AB56-025AB1058F9D}" type="pres">
      <dgm:prSet presAssocID="{1BC60A20-2102-4432-AACA-5422884B0DB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0FFD81C-C0D6-4073-97B3-3B5C7BF93961}" type="presOf" srcId="{3440909C-6BF0-4D0D-84B1-F8818F2510B1}" destId="{EEAC929D-CC51-434F-BB48-CE56AF1A53BD}" srcOrd="0" destOrd="0" presId="urn:microsoft.com/office/officeart/2005/8/layout/vList2"/>
    <dgm:cxn modelId="{E922201F-78FA-4123-95D7-4C7D9B369F93}" srcId="{3440909C-6BF0-4D0D-84B1-F8818F2510B1}" destId="{6887701D-6664-459A-A490-162C070AFA44}" srcOrd="3" destOrd="0" parTransId="{A7CA333B-F95C-4C98-B6BC-80192F73B4BD}" sibTransId="{079C12C8-A6B2-411A-A51A-595DB333B740}"/>
    <dgm:cxn modelId="{26D6F92D-98B0-450F-823B-45B61A8E1199}" type="presOf" srcId="{6887701D-6664-459A-A490-162C070AFA44}" destId="{E76853F7-B874-4B97-9CC9-690885877941}" srcOrd="0" destOrd="0" presId="urn:microsoft.com/office/officeart/2005/8/layout/vList2"/>
    <dgm:cxn modelId="{5CFADD65-A886-4548-9959-7F40F3A8CD30}" type="presOf" srcId="{12219821-3009-4202-946A-2DB7DFF6380B}" destId="{B4A6557F-B99A-4F69-89C5-81F8DA35EEC7}" srcOrd="0" destOrd="0" presId="urn:microsoft.com/office/officeart/2005/8/layout/vList2"/>
    <dgm:cxn modelId="{44F2F152-7108-46A9-B404-ECAC78B6043F}" srcId="{3440909C-6BF0-4D0D-84B1-F8818F2510B1}" destId="{C3EC6C67-DDE2-4CB6-93D4-04FDEFDA752D}" srcOrd="0" destOrd="0" parTransId="{7BC4D4C7-E573-42BD-81B8-D423B96ABAD7}" sibTransId="{23B5F39E-C995-46CE-9615-958E40EB55A4}"/>
    <dgm:cxn modelId="{5C66847D-B240-4401-9EFE-C8A2537B3B67}" srcId="{3440909C-6BF0-4D0D-84B1-F8818F2510B1}" destId="{769EB0F6-2F38-4E00-AF5F-A0E117F7ACD2}" srcOrd="1" destOrd="0" parTransId="{CB770EBC-79C3-4178-91AC-A54F973C14DD}" sibTransId="{18CA6FFC-12E0-4A27-863D-0213FA3E7DBB}"/>
    <dgm:cxn modelId="{1C083E89-9F85-4612-A727-BB0CF19B918E}" type="presOf" srcId="{C3EC6C67-DDE2-4CB6-93D4-04FDEFDA752D}" destId="{8F0329CA-7E85-4A9A-9DAE-4AD5DE9BBA00}" srcOrd="0" destOrd="0" presId="urn:microsoft.com/office/officeart/2005/8/layout/vList2"/>
    <dgm:cxn modelId="{C909F18B-19B7-4F2D-9B32-CE11C9A21BB5}" type="presOf" srcId="{1BC60A20-2102-4432-AACA-5422884B0DBE}" destId="{FD7AF2BB-D9D5-4A3E-AB56-025AB1058F9D}" srcOrd="0" destOrd="0" presId="urn:microsoft.com/office/officeart/2005/8/layout/vList2"/>
    <dgm:cxn modelId="{38659E8D-242F-41FB-AEA1-61BF3FD23FEA}" srcId="{3440909C-6BF0-4D0D-84B1-F8818F2510B1}" destId="{1BC60A20-2102-4432-AACA-5422884B0DBE}" srcOrd="4" destOrd="0" parTransId="{EA71D0CF-C837-4A38-8125-DA36872B084E}" sibTransId="{5D102FD9-570B-4B65-9F04-23D689DF8F28}"/>
    <dgm:cxn modelId="{120494AD-6384-44BB-9204-07ADB55ECFA7}" srcId="{3440909C-6BF0-4D0D-84B1-F8818F2510B1}" destId="{12219821-3009-4202-946A-2DB7DFF6380B}" srcOrd="2" destOrd="0" parTransId="{00DE76E1-D5E7-42FC-A0DF-53BE8F25F0D6}" sibTransId="{021A5EB3-D01A-40A8-BD1A-4E931A0E6F8D}"/>
    <dgm:cxn modelId="{F800A5DA-E294-4A1F-B240-9354180F9B14}" type="presOf" srcId="{769EB0F6-2F38-4E00-AF5F-A0E117F7ACD2}" destId="{42BB8585-D3CE-4998-BB76-FE6C0796A1C9}" srcOrd="0" destOrd="0" presId="urn:microsoft.com/office/officeart/2005/8/layout/vList2"/>
    <dgm:cxn modelId="{AA175015-E421-4684-BC1A-E5BB4FD8645E}" type="presParOf" srcId="{EEAC929D-CC51-434F-BB48-CE56AF1A53BD}" destId="{8F0329CA-7E85-4A9A-9DAE-4AD5DE9BBA00}" srcOrd="0" destOrd="0" presId="urn:microsoft.com/office/officeart/2005/8/layout/vList2"/>
    <dgm:cxn modelId="{62B28B3D-C478-464E-9A02-720CDA5FBF17}" type="presParOf" srcId="{EEAC929D-CC51-434F-BB48-CE56AF1A53BD}" destId="{5CEDC59E-45CE-4002-99B2-6540C06FB5F4}" srcOrd="1" destOrd="0" presId="urn:microsoft.com/office/officeart/2005/8/layout/vList2"/>
    <dgm:cxn modelId="{EBC9EBA3-C8BC-4E1A-830C-EA97112B431D}" type="presParOf" srcId="{EEAC929D-CC51-434F-BB48-CE56AF1A53BD}" destId="{42BB8585-D3CE-4998-BB76-FE6C0796A1C9}" srcOrd="2" destOrd="0" presId="urn:microsoft.com/office/officeart/2005/8/layout/vList2"/>
    <dgm:cxn modelId="{B922B7EB-64C0-48D0-8BC6-39A9CB0B2D06}" type="presParOf" srcId="{EEAC929D-CC51-434F-BB48-CE56AF1A53BD}" destId="{688DA5B5-E129-4DBA-AD51-E6C81D1E991D}" srcOrd="3" destOrd="0" presId="urn:microsoft.com/office/officeart/2005/8/layout/vList2"/>
    <dgm:cxn modelId="{7B50BCA7-975B-4295-8C38-DAC3350BFB9F}" type="presParOf" srcId="{EEAC929D-CC51-434F-BB48-CE56AF1A53BD}" destId="{B4A6557F-B99A-4F69-89C5-81F8DA35EEC7}" srcOrd="4" destOrd="0" presId="urn:microsoft.com/office/officeart/2005/8/layout/vList2"/>
    <dgm:cxn modelId="{7D0E84D5-571D-4424-AC6C-C69BB84E952F}" type="presParOf" srcId="{EEAC929D-CC51-434F-BB48-CE56AF1A53BD}" destId="{48A4B7C7-A5B8-4FCC-8686-1C3CFD651F39}" srcOrd="5" destOrd="0" presId="urn:microsoft.com/office/officeart/2005/8/layout/vList2"/>
    <dgm:cxn modelId="{15C81059-7096-4FFA-8B60-423CDC702427}" type="presParOf" srcId="{EEAC929D-CC51-434F-BB48-CE56AF1A53BD}" destId="{E76853F7-B874-4B97-9CC9-690885877941}" srcOrd="6" destOrd="0" presId="urn:microsoft.com/office/officeart/2005/8/layout/vList2"/>
    <dgm:cxn modelId="{5ADF2FFE-66DB-436A-933F-15C8A7CFAE13}" type="presParOf" srcId="{EEAC929D-CC51-434F-BB48-CE56AF1A53BD}" destId="{29223635-B4FA-4969-B11E-039E2E0AE076}" srcOrd="7" destOrd="0" presId="urn:microsoft.com/office/officeart/2005/8/layout/vList2"/>
    <dgm:cxn modelId="{0720541D-7121-4CB5-9E63-8CE4925BBBFE}" type="presParOf" srcId="{EEAC929D-CC51-434F-BB48-CE56AF1A53BD}" destId="{FD7AF2BB-D9D5-4A3E-AB56-025AB1058F9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39758D9-DE9B-445E-B775-67C79C3ABC7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7D8DE86-3E7B-4682-858A-5365C4462B4B}">
      <dgm:prSet/>
      <dgm:spPr/>
      <dgm:t>
        <a:bodyPr/>
        <a:lstStyle/>
        <a:p>
          <a:r>
            <a:rPr lang="en-US"/>
            <a:t>412 Precondition Failed</a:t>
          </a:r>
        </a:p>
      </dgm:t>
    </dgm:pt>
    <dgm:pt modelId="{0A53B53D-FE20-42AC-99DA-388D0878FCB9}" type="parTrans" cxnId="{AD1730EE-009A-40A3-981B-8723F71EBFF2}">
      <dgm:prSet/>
      <dgm:spPr/>
      <dgm:t>
        <a:bodyPr/>
        <a:lstStyle/>
        <a:p>
          <a:endParaRPr lang="en-US"/>
        </a:p>
      </dgm:t>
    </dgm:pt>
    <dgm:pt modelId="{3914024F-F9FC-488E-831B-B6C38D755311}" type="sibTrans" cxnId="{AD1730EE-009A-40A3-981B-8723F71EBFF2}">
      <dgm:prSet/>
      <dgm:spPr/>
      <dgm:t>
        <a:bodyPr/>
        <a:lstStyle/>
        <a:p>
          <a:endParaRPr lang="en-US"/>
        </a:p>
      </dgm:t>
    </dgm:pt>
    <dgm:pt modelId="{935A7281-EA00-496A-89B9-9822E9CD98FD}">
      <dgm:prSet/>
      <dgm:spPr/>
      <dgm:t>
        <a:bodyPr/>
        <a:lstStyle/>
        <a:p>
          <a:r>
            <a:rPr lang="en-US"/>
            <a:t>The precondition given in the request evaluated to false by the server</a:t>
          </a:r>
        </a:p>
      </dgm:t>
    </dgm:pt>
    <dgm:pt modelId="{DBF7B74E-AF91-4074-BAE3-B1277DE3EFB6}" type="parTrans" cxnId="{BA237F7C-5CC2-45CC-8A41-69A4B96B25C9}">
      <dgm:prSet/>
      <dgm:spPr/>
      <dgm:t>
        <a:bodyPr/>
        <a:lstStyle/>
        <a:p>
          <a:endParaRPr lang="en-US"/>
        </a:p>
      </dgm:t>
    </dgm:pt>
    <dgm:pt modelId="{F75E3D01-7E8F-497C-9787-FA81E6B7E3DB}" type="sibTrans" cxnId="{BA237F7C-5CC2-45CC-8A41-69A4B96B25C9}">
      <dgm:prSet/>
      <dgm:spPr/>
      <dgm:t>
        <a:bodyPr/>
        <a:lstStyle/>
        <a:p>
          <a:endParaRPr lang="en-US"/>
        </a:p>
      </dgm:t>
    </dgm:pt>
    <dgm:pt modelId="{2CA0D1E2-7CEE-4A23-882F-042DC9814AFC}">
      <dgm:prSet/>
      <dgm:spPr/>
      <dgm:t>
        <a:bodyPr/>
        <a:lstStyle/>
        <a:p>
          <a:r>
            <a:rPr lang="en-US"/>
            <a:t>413 Request Entity Too Large</a:t>
          </a:r>
        </a:p>
      </dgm:t>
    </dgm:pt>
    <dgm:pt modelId="{104EFC50-5D56-438C-B279-C1B94BB16293}" type="parTrans" cxnId="{5909A9A2-01B6-4E54-A000-9A930D03CFA7}">
      <dgm:prSet/>
      <dgm:spPr/>
      <dgm:t>
        <a:bodyPr/>
        <a:lstStyle/>
        <a:p>
          <a:endParaRPr lang="en-US"/>
        </a:p>
      </dgm:t>
    </dgm:pt>
    <dgm:pt modelId="{03B035CE-C94F-4469-A01D-E0F11EFA680F}" type="sibTrans" cxnId="{5909A9A2-01B6-4E54-A000-9A930D03CFA7}">
      <dgm:prSet/>
      <dgm:spPr/>
      <dgm:t>
        <a:bodyPr/>
        <a:lstStyle/>
        <a:p>
          <a:endParaRPr lang="en-US"/>
        </a:p>
      </dgm:t>
    </dgm:pt>
    <dgm:pt modelId="{918B71B7-B9CF-49B9-82ED-47C4B83B721E}">
      <dgm:prSet/>
      <dgm:spPr/>
      <dgm:t>
        <a:bodyPr/>
        <a:lstStyle/>
        <a:p>
          <a:r>
            <a:rPr lang="en-US"/>
            <a:t>The server will not accept the request, because the request entity is too large</a:t>
          </a:r>
        </a:p>
      </dgm:t>
    </dgm:pt>
    <dgm:pt modelId="{B253D052-93FC-4B47-AD38-91E2B4C6169F}" type="parTrans" cxnId="{22E98C61-2308-4B49-BD5F-26B83032A3E4}">
      <dgm:prSet/>
      <dgm:spPr/>
      <dgm:t>
        <a:bodyPr/>
        <a:lstStyle/>
        <a:p>
          <a:endParaRPr lang="en-US"/>
        </a:p>
      </dgm:t>
    </dgm:pt>
    <dgm:pt modelId="{74FE8EA1-0C9C-4D86-8232-36354EEB45FB}" type="sibTrans" cxnId="{22E98C61-2308-4B49-BD5F-26B83032A3E4}">
      <dgm:prSet/>
      <dgm:spPr/>
      <dgm:t>
        <a:bodyPr/>
        <a:lstStyle/>
        <a:p>
          <a:endParaRPr lang="en-US"/>
        </a:p>
      </dgm:t>
    </dgm:pt>
    <dgm:pt modelId="{4BF96B96-04C0-4C81-AA8E-78AE871D1E5D}">
      <dgm:prSet/>
      <dgm:spPr/>
      <dgm:t>
        <a:bodyPr/>
        <a:lstStyle/>
        <a:p>
          <a:r>
            <a:rPr lang="en-US"/>
            <a:t>414 Request-URI Too Long</a:t>
          </a:r>
        </a:p>
      </dgm:t>
    </dgm:pt>
    <dgm:pt modelId="{D687B947-BD19-484E-9951-299C186A0261}" type="parTrans" cxnId="{D57A5ED5-68DD-4825-8F3F-455506EFC7B0}">
      <dgm:prSet/>
      <dgm:spPr/>
      <dgm:t>
        <a:bodyPr/>
        <a:lstStyle/>
        <a:p>
          <a:endParaRPr lang="en-US"/>
        </a:p>
      </dgm:t>
    </dgm:pt>
    <dgm:pt modelId="{67332389-7AD8-4BED-AC89-1E7BDAFCAA2B}" type="sibTrans" cxnId="{D57A5ED5-68DD-4825-8F3F-455506EFC7B0}">
      <dgm:prSet/>
      <dgm:spPr/>
      <dgm:t>
        <a:bodyPr/>
        <a:lstStyle/>
        <a:p>
          <a:endParaRPr lang="en-US"/>
        </a:p>
      </dgm:t>
    </dgm:pt>
    <dgm:pt modelId="{F991F1C8-E281-4FB0-9B0D-D8B96FDF5027}">
      <dgm:prSet/>
      <dgm:spPr/>
      <dgm:t>
        <a:bodyPr/>
        <a:lstStyle/>
        <a:p>
          <a:r>
            <a:rPr lang="en-US"/>
            <a:t>The server will not accept the request, because the URL is too long. Occurs when you convert a POST request to a GET request with a long query information </a:t>
          </a:r>
        </a:p>
      </dgm:t>
    </dgm:pt>
    <dgm:pt modelId="{24D9B247-D76F-48FE-BA4C-3101DA284B7D}" type="parTrans" cxnId="{3D6D5CDB-1C4F-4AEB-A762-7E88089EFCC4}">
      <dgm:prSet/>
      <dgm:spPr/>
      <dgm:t>
        <a:bodyPr/>
        <a:lstStyle/>
        <a:p>
          <a:endParaRPr lang="en-US"/>
        </a:p>
      </dgm:t>
    </dgm:pt>
    <dgm:pt modelId="{01B2A92B-9675-492B-8A4D-FE41456FFFAD}" type="sibTrans" cxnId="{3D6D5CDB-1C4F-4AEB-A762-7E88089EFCC4}">
      <dgm:prSet/>
      <dgm:spPr/>
      <dgm:t>
        <a:bodyPr/>
        <a:lstStyle/>
        <a:p>
          <a:endParaRPr lang="en-US"/>
        </a:p>
      </dgm:t>
    </dgm:pt>
    <dgm:pt modelId="{8310C7EC-39A3-4F74-95FD-3351917379A1}">
      <dgm:prSet/>
      <dgm:spPr/>
      <dgm:t>
        <a:bodyPr/>
        <a:lstStyle/>
        <a:p>
          <a:r>
            <a:rPr lang="en-US"/>
            <a:t>415 Unsupported Media Type</a:t>
          </a:r>
        </a:p>
      </dgm:t>
    </dgm:pt>
    <dgm:pt modelId="{057AC7E9-85CE-4B10-BF98-9DD656A1F06A}" type="parTrans" cxnId="{7066A265-5816-49E9-9C0C-CD205ED6EBBB}">
      <dgm:prSet/>
      <dgm:spPr/>
      <dgm:t>
        <a:bodyPr/>
        <a:lstStyle/>
        <a:p>
          <a:endParaRPr lang="en-US"/>
        </a:p>
      </dgm:t>
    </dgm:pt>
    <dgm:pt modelId="{0FF76DF6-B3EA-4749-B498-8D6504CFC0FA}" type="sibTrans" cxnId="{7066A265-5816-49E9-9C0C-CD205ED6EBBB}">
      <dgm:prSet/>
      <dgm:spPr/>
      <dgm:t>
        <a:bodyPr/>
        <a:lstStyle/>
        <a:p>
          <a:endParaRPr lang="en-US"/>
        </a:p>
      </dgm:t>
    </dgm:pt>
    <dgm:pt modelId="{7009138B-00E9-44A4-ACF5-CA67DA138A65}">
      <dgm:prSet/>
      <dgm:spPr/>
      <dgm:t>
        <a:bodyPr/>
        <a:lstStyle/>
        <a:p>
          <a:r>
            <a:rPr lang="en-US"/>
            <a:t>The server will not accept the request, because the media type is not supported </a:t>
          </a:r>
        </a:p>
      </dgm:t>
    </dgm:pt>
    <dgm:pt modelId="{605BEE59-352E-4A84-961E-C5B4F99CD517}" type="parTrans" cxnId="{5C2E11B3-67CD-4C0F-97C0-32DC3B0F6BB6}">
      <dgm:prSet/>
      <dgm:spPr/>
      <dgm:t>
        <a:bodyPr/>
        <a:lstStyle/>
        <a:p>
          <a:endParaRPr lang="en-US"/>
        </a:p>
      </dgm:t>
    </dgm:pt>
    <dgm:pt modelId="{72F06E04-14B9-43C0-B4B3-6291A32792A6}" type="sibTrans" cxnId="{5C2E11B3-67CD-4C0F-97C0-32DC3B0F6BB6}">
      <dgm:prSet/>
      <dgm:spPr/>
      <dgm:t>
        <a:bodyPr/>
        <a:lstStyle/>
        <a:p>
          <a:endParaRPr lang="en-US"/>
        </a:p>
      </dgm:t>
    </dgm:pt>
    <dgm:pt modelId="{57E6A660-0D83-47CC-B888-E0C06E5AC4EF}">
      <dgm:prSet/>
      <dgm:spPr/>
      <dgm:t>
        <a:bodyPr/>
        <a:lstStyle/>
        <a:p>
          <a:r>
            <a:rPr lang="en-US"/>
            <a:t>416 Requested Range Not Satisfiable</a:t>
          </a:r>
        </a:p>
      </dgm:t>
    </dgm:pt>
    <dgm:pt modelId="{176B95BE-F5A2-489B-83F4-FC2A82DF71DB}" type="parTrans" cxnId="{F5951CB8-E7BA-495A-B8F9-3014A641EEFC}">
      <dgm:prSet/>
      <dgm:spPr/>
      <dgm:t>
        <a:bodyPr/>
        <a:lstStyle/>
        <a:p>
          <a:endParaRPr lang="en-US"/>
        </a:p>
      </dgm:t>
    </dgm:pt>
    <dgm:pt modelId="{151007AB-70A7-4088-BE3F-70D7F976CDE0}" type="sibTrans" cxnId="{F5951CB8-E7BA-495A-B8F9-3014A641EEFC}">
      <dgm:prSet/>
      <dgm:spPr/>
      <dgm:t>
        <a:bodyPr/>
        <a:lstStyle/>
        <a:p>
          <a:endParaRPr lang="en-US"/>
        </a:p>
      </dgm:t>
    </dgm:pt>
    <dgm:pt modelId="{35491869-0C5B-4ED9-8313-21EC2DCF1F31}">
      <dgm:prSet/>
      <dgm:spPr/>
      <dgm:t>
        <a:bodyPr/>
        <a:lstStyle/>
        <a:p>
          <a:r>
            <a:rPr lang="en-US"/>
            <a:t>The client has asked for a portion of the file, but the server cannot supply that portion</a:t>
          </a:r>
        </a:p>
      </dgm:t>
    </dgm:pt>
    <dgm:pt modelId="{757BD31E-099A-4BAE-88CB-06DCB8A5BD75}" type="parTrans" cxnId="{EC1AAD8F-5F82-4B92-98B0-13139A47DDF7}">
      <dgm:prSet/>
      <dgm:spPr/>
      <dgm:t>
        <a:bodyPr/>
        <a:lstStyle/>
        <a:p>
          <a:endParaRPr lang="en-US"/>
        </a:p>
      </dgm:t>
    </dgm:pt>
    <dgm:pt modelId="{7C9E08A2-52CC-4A15-AB12-43A62463CDC8}" type="sibTrans" cxnId="{EC1AAD8F-5F82-4B92-98B0-13139A47DDF7}">
      <dgm:prSet/>
      <dgm:spPr/>
      <dgm:t>
        <a:bodyPr/>
        <a:lstStyle/>
        <a:p>
          <a:endParaRPr lang="en-US"/>
        </a:p>
      </dgm:t>
    </dgm:pt>
    <dgm:pt modelId="{E16B4D87-A8A6-46BF-8D10-C2CE6E0D14E3}">
      <dgm:prSet/>
      <dgm:spPr/>
      <dgm:t>
        <a:bodyPr/>
        <a:lstStyle/>
        <a:p>
          <a:r>
            <a:rPr lang="en-US"/>
            <a:t>417 Expectation Failed</a:t>
          </a:r>
        </a:p>
      </dgm:t>
    </dgm:pt>
    <dgm:pt modelId="{477283E4-1862-4E3A-A181-639B35FBBEAA}" type="parTrans" cxnId="{33E49E32-1EC1-4989-B382-DC9B65BD3B3C}">
      <dgm:prSet/>
      <dgm:spPr/>
      <dgm:t>
        <a:bodyPr/>
        <a:lstStyle/>
        <a:p>
          <a:endParaRPr lang="en-US"/>
        </a:p>
      </dgm:t>
    </dgm:pt>
    <dgm:pt modelId="{5054B1B5-C9F4-427B-96AB-0E13AAC06D05}" type="sibTrans" cxnId="{33E49E32-1EC1-4989-B382-DC9B65BD3B3C}">
      <dgm:prSet/>
      <dgm:spPr/>
      <dgm:t>
        <a:bodyPr/>
        <a:lstStyle/>
        <a:p>
          <a:endParaRPr lang="en-US"/>
        </a:p>
      </dgm:t>
    </dgm:pt>
    <dgm:pt modelId="{B9F0D494-1017-474D-B8AB-BD541EA9D67F}">
      <dgm:prSet/>
      <dgm:spPr/>
      <dgm:t>
        <a:bodyPr/>
        <a:lstStyle/>
        <a:p>
          <a:r>
            <a:rPr lang="en-US"/>
            <a:t>The server cannot meet the requirements of the Expect request-header field</a:t>
          </a:r>
        </a:p>
      </dgm:t>
    </dgm:pt>
    <dgm:pt modelId="{93189CBA-4500-42F1-9349-BF9C4006D6DB}" type="parTrans" cxnId="{FE5EA729-52E5-48A5-BFB6-FF5FF0F9C7AB}">
      <dgm:prSet/>
      <dgm:spPr/>
      <dgm:t>
        <a:bodyPr/>
        <a:lstStyle/>
        <a:p>
          <a:endParaRPr lang="en-US"/>
        </a:p>
      </dgm:t>
    </dgm:pt>
    <dgm:pt modelId="{14D43522-023A-4136-8784-4362989A832A}" type="sibTrans" cxnId="{FE5EA729-52E5-48A5-BFB6-FF5FF0F9C7AB}">
      <dgm:prSet/>
      <dgm:spPr/>
      <dgm:t>
        <a:bodyPr/>
        <a:lstStyle/>
        <a:p>
          <a:endParaRPr lang="en-US"/>
        </a:p>
      </dgm:t>
    </dgm:pt>
    <dgm:pt modelId="{DFAAD667-4395-4A6B-BA50-FC16AB872C6A}" type="pres">
      <dgm:prSet presAssocID="{B39758D9-DE9B-445E-B775-67C79C3ABC78}" presName="linear" presStyleCnt="0">
        <dgm:presLayoutVars>
          <dgm:animLvl val="lvl"/>
          <dgm:resizeHandles val="exact"/>
        </dgm:presLayoutVars>
      </dgm:prSet>
      <dgm:spPr/>
    </dgm:pt>
    <dgm:pt modelId="{40A08CD1-0C82-4FE8-B4FA-77E5860F9F3E}" type="pres">
      <dgm:prSet presAssocID="{77D8DE86-3E7B-4682-858A-5365C4462B4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E3284B7-A8CF-4698-820F-F35644F1D3DB}" type="pres">
      <dgm:prSet presAssocID="{77D8DE86-3E7B-4682-858A-5365C4462B4B}" presName="childText" presStyleLbl="revTx" presStyleIdx="0" presStyleCnt="6">
        <dgm:presLayoutVars>
          <dgm:bulletEnabled val="1"/>
        </dgm:presLayoutVars>
      </dgm:prSet>
      <dgm:spPr/>
    </dgm:pt>
    <dgm:pt modelId="{FDCF2E1D-A798-44B1-A9F4-046C29DDFFDE}" type="pres">
      <dgm:prSet presAssocID="{2CA0D1E2-7CEE-4A23-882F-042DC9814AF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9EAAA01-504B-4A60-95CD-973561E1EFAF}" type="pres">
      <dgm:prSet presAssocID="{2CA0D1E2-7CEE-4A23-882F-042DC9814AFC}" presName="childText" presStyleLbl="revTx" presStyleIdx="1" presStyleCnt="6">
        <dgm:presLayoutVars>
          <dgm:bulletEnabled val="1"/>
        </dgm:presLayoutVars>
      </dgm:prSet>
      <dgm:spPr/>
    </dgm:pt>
    <dgm:pt modelId="{2CDDF36B-8F41-4E03-9240-2835D50FD399}" type="pres">
      <dgm:prSet presAssocID="{4BF96B96-04C0-4C81-AA8E-78AE871D1E5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FB3DEEB-ABE8-473B-A4B5-CD6C044BCB10}" type="pres">
      <dgm:prSet presAssocID="{4BF96B96-04C0-4C81-AA8E-78AE871D1E5D}" presName="childText" presStyleLbl="revTx" presStyleIdx="2" presStyleCnt="6">
        <dgm:presLayoutVars>
          <dgm:bulletEnabled val="1"/>
        </dgm:presLayoutVars>
      </dgm:prSet>
      <dgm:spPr/>
    </dgm:pt>
    <dgm:pt modelId="{B434B019-C5CE-4E1E-A777-AB616BE8EDA4}" type="pres">
      <dgm:prSet presAssocID="{8310C7EC-39A3-4F74-95FD-3351917379A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888BEE4-2541-48D1-B53C-48936DEF95D9}" type="pres">
      <dgm:prSet presAssocID="{8310C7EC-39A3-4F74-95FD-3351917379A1}" presName="childText" presStyleLbl="revTx" presStyleIdx="3" presStyleCnt="6">
        <dgm:presLayoutVars>
          <dgm:bulletEnabled val="1"/>
        </dgm:presLayoutVars>
      </dgm:prSet>
      <dgm:spPr/>
    </dgm:pt>
    <dgm:pt modelId="{C00A3F45-35BA-417D-ACB4-88B407917036}" type="pres">
      <dgm:prSet presAssocID="{57E6A660-0D83-47CC-B888-E0C06E5AC4E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2EFF407-A082-470A-B724-15F5EE96D6F9}" type="pres">
      <dgm:prSet presAssocID="{57E6A660-0D83-47CC-B888-E0C06E5AC4EF}" presName="childText" presStyleLbl="revTx" presStyleIdx="4" presStyleCnt="6">
        <dgm:presLayoutVars>
          <dgm:bulletEnabled val="1"/>
        </dgm:presLayoutVars>
      </dgm:prSet>
      <dgm:spPr/>
    </dgm:pt>
    <dgm:pt modelId="{5F8433AD-EA04-4A94-8466-0394AA960015}" type="pres">
      <dgm:prSet presAssocID="{E16B4D87-A8A6-46BF-8D10-C2CE6E0D14E3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62CCEF1D-4B4A-4FCF-9A61-09B816038DDA}" type="pres">
      <dgm:prSet presAssocID="{E16B4D87-A8A6-46BF-8D10-C2CE6E0D14E3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73A9EF25-3EFF-4798-B702-9D604503716D}" type="presOf" srcId="{7009138B-00E9-44A4-ACF5-CA67DA138A65}" destId="{4888BEE4-2541-48D1-B53C-48936DEF95D9}" srcOrd="0" destOrd="0" presId="urn:microsoft.com/office/officeart/2005/8/layout/vList2"/>
    <dgm:cxn modelId="{A0E14828-5380-4424-AD3B-5D1BB2B75755}" type="presOf" srcId="{935A7281-EA00-496A-89B9-9822E9CD98FD}" destId="{FE3284B7-A8CF-4698-820F-F35644F1D3DB}" srcOrd="0" destOrd="0" presId="urn:microsoft.com/office/officeart/2005/8/layout/vList2"/>
    <dgm:cxn modelId="{FE5EA729-52E5-48A5-BFB6-FF5FF0F9C7AB}" srcId="{E16B4D87-A8A6-46BF-8D10-C2CE6E0D14E3}" destId="{B9F0D494-1017-474D-B8AB-BD541EA9D67F}" srcOrd="0" destOrd="0" parTransId="{93189CBA-4500-42F1-9349-BF9C4006D6DB}" sibTransId="{14D43522-023A-4136-8784-4362989A832A}"/>
    <dgm:cxn modelId="{33E49E32-1EC1-4989-B382-DC9B65BD3B3C}" srcId="{B39758D9-DE9B-445E-B775-67C79C3ABC78}" destId="{E16B4D87-A8A6-46BF-8D10-C2CE6E0D14E3}" srcOrd="5" destOrd="0" parTransId="{477283E4-1862-4E3A-A181-639B35FBBEAA}" sibTransId="{5054B1B5-C9F4-427B-96AB-0E13AAC06D05}"/>
    <dgm:cxn modelId="{F03EF934-C2D4-4354-AD92-2B75BA91E5CC}" type="presOf" srcId="{35491869-0C5B-4ED9-8313-21EC2DCF1F31}" destId="{42EFF407-A082-470A-B724-15F5EE96D6F9}" srcOrd="0" destOrd="0" presId="urn:microsoft.com/office/officeart/2005/8/layout/vList2"/>
    <dgm:cxn modelId="{ED9EA336-876A-4A17-97CB-8370BC3BEA2A}" type="presOf" srcId="{E16B4D87-A8A6-46BF-8D10-C2CE6E0D14E3}" destId="{5F8433AD-EA04-4A94-8466-0394AA960015}" srcOrd="0" destOrd="0" presId="urn:microsoft.com/office/officeart/2005/8/layout/vList2"/>
    <dgm:cxn modelId="{56DEB03D-5E53-43AF-87C1-27AC48EF2D8B}" type="presOf" srcId="{918B71B7-B9CF-49B9-82ED-47C4B83B721E}" destId="{59EAAA01-504B-4A60-95CD-973561E1EFAF}" srcOrd="0" destOrd="0" presId="urn:microsoft.com/office/officeart/2005/8/layout/vList2"/>
    <dgm:cxn modelId="{22E98C61-2308-4B49-BD5F-26B83032A3E4}" srcId="{2CA0D1E2-7CEE-4A23-882F-042DC9814AFC}" destId="{918B71B7-B9CF-49B9-82ED-47C4B83B721E}" srcOrd="0" destOrd="0" parTransId="{B253D052-93FC-4B47-AD38-91E2B4C6169F}" sibTransId="{74FE8EA1-0C9C-4D86-8232-36354EEB45FB}"/>
    <dgm:cxn modelId="{7066A265-5816-49E9-9C0C-CD205ED6EBBB}" srcId="{B39758D9-DE9B-445E-B775-67C79C3ABC78}" destId="{8310C7EC-39A3-4F74-95FD-3351917379A1}" srcOrd="3" destOrd="0" parTransId="{057AC7E9-85CE-4B10-BF98-9DD656A1F06A}" sibTransId="{0FF76DF6-B3EA-4749-B498-8D6504CFC0FA}"/>
    <dgm:cxn modelId="{04274556-8AD9-49A9-9D19-4EC5F827775C}" type="presOf" srcId="{2CA0D1E2-7CEE-4A23-882F-042DC9814AFC}" destId="{FDCF2E1D-A798-44B1-A9F4-046C29DDFFDE}" srcOrd="0" destOrd="0" presId="urn:microsoft.com/office/officeart/2005/8/layout/vList2"/>
    <dgm:cxn modelId="{CA8C8A76-5760-4B39-9DE1-40A6EDD481D1}" type="presOf" srcId="{B9F0D494-1017-474D-B8AB-BD541EA9D67F}" destId="{62CCEF1D-4B4A-4FCF-9A61-09B816038DDA}" srcOrd="0" destOrd="0" presId="urn:microsoft.com/office/officeart/2005/8/layout/vList2"/>
    <dgm:cxn modelId="{BA237F7C-5CC2-45CC-8A41-69A4B96B25C9}" srcId="{77D8DE86-3E7B-4682-858A-5365C4462B4B}" destId="{935A7281-EA00-496A-89B9-9822E9CD98FD}" srcOrd="0" destOrd="0" parTransId="{DBF7B74E-AF91-4074-BAE3-B1277DE3EFB6}" sibTransId="{F75E3D01-7E8F-497C-9787-FA81E6B7E3DB}"/>
    <dgm:cxn modelId="{04CA9886-C35C-47FC-B83D-AB38D1E7A454}" type="presOf" srcId="{57E6A660-0D83-47CC-B888-E0C06E5AC4EF}" destId="{C00A3F45-35BA-417D-ACB4-88B407917036}" srcOrd="0" destOrd="0" presId="urn:microsoft.com/office/officeart/2005/8/layout/vList2"/>
    <dgm:cxn modelId="{EC1AAD8F-5F82-4B92-98B0-13139A47DDF7}" srcId="{57E6A660-0D83-47CC-B888-E0C06E5AC4EF}" destId="{35491869-0C5B-4ED9-8313-21EC2DCF1F31}" srcOrd="0" destOrd="0" parTransId="{757BD31E-099A-4BAE-88CB-06DCB8A5BD75}" sibTransId="{7C9E08A2-52CC-4A15-AB12-43A62463CDC8}"/>
    <dgm:cxn modelId="{65B7D19D-7ECB-428E-B26E-A3B302D3510C}" type="presOf" srcId="{77D8DE86-3E7B-4682-858A-5365C4462B4B}" destId="{40A08CD1-0C82-4FE8-B4FA-77E5860F9F3E}" srcOrd="0" destOrd="0" presId="urn:microsoft.com/office/officeart/2005/8/layout/vList2"/>
    <dgm:cxn modelId="{7D6AF69F-CEF9-4634-9F1B-90A55BA4C9A4}" type="presOf" srcId="{B39758D9-DE9B-445E-B775-67C79C3ABC78}" destId="{DFAAD667-4395-4A6B-BA50-FC16AB872C6A}" srcOrd="0" destOrd="0" presId="urn:microsoft.com/office/officeart/2005/8/layout/vList2"/>
    <dgm:cxn modelId="{5909A9A2-01B6-4E54-A000-9A930D03CFA7}" srcId="{B39758D9-DE9B-445E-B775-67C79C3ABC78}" destId="{2CA0D1E2-7CEE-4A23-882F-042DC9814AFC}" srcOrd="1" destOrd="0" parTransId="{104EFC50-5D56-438C-B279-C1B94BB16293}" sibTransId="{03B035CE-C94F-4469-A01D-E0F11EFA680F}"/>
    <dgm:cxn modelId="{D9B2A9B0-CAFE-47B7-A3F9-759030BF7199}" type="presOf" srcId="{F991F1C8-E281-4FB0-9B0D-D8B96FDF5027}" destId="{2FB3DEEB-ABE8-473B-A4B5-CD6C044BCB10}" srcOrd="0" destOrd="0" presId="urn:microsoft.com/office/officeart/2005/8/layout/vList2"/>
    <dgm:cxn modelId="{5C2E11B3-67CD-4C0F-97C0-32DC3B0F6BB6}" srcId="{8310C7EC-39A3-4F74-95FD-3351917379A1}" destId="{7009138B-00E9-44A4-ACF5-CA67DA138A65}" srcOrd="0" destOrd="0" parTransId="{605BEE59-352E-4A84-961E-C5B4F99CD517}" sibTransId="{72F06E04-14B9-43C0-B4B3-6291A32792A6}"/>
    <dgm:cxn modelId="{F5951CB8-E7BA-495A-B8F9-3014A641EEFC}" srcId="{B39758D9-DE9B-445E-B775-67C79C3ABC78}" destId="{57E6A660-0D83-47CC-B888-E0C06E5AC4EF}" srcOrd="4" destOrd="0" parTransId="{176B95BE-F5A2-489B-83F4-FC2A82DF71DB}" sibTransId="{151007AB-70A7-4088-BE3F-70D7F976CDE0}"/>
    <dgm:cxn modelId="{3B4E0ACB-F462-455A-B406-5A4EF4CAB1B9}" type="presOf" srcId="{8310C7EC-39A3-4F74-95FD-3351917379A1}" destId="{B434B019-C5CE-4E1E-A777-AB616BE8EDA4}" srcOrd="0" destOrd="0" presId="urn:microsoft.com/office/officeart/2005/8/layout/vList2"/>
    <dgm:cxn modelId="{D57A5ED5-68DD-4825-8F3F-455506EFC7B0}" srcId="{B39758D9-DE9B-445E-B775-67C79C3ABC78}" destId="{4BF96B96-04C0-4C81-AA8E-78AE871D1E5D}" srcOrd="2" destOrd="0" parTransId="{D687B947-BD19-484E-9951-299C186A0261}" sibTransId="{67332389-7AD8-4BED-AC89-1E7BDAFCAA2B}"/>
    <dgm:cxn modelId="{91B1F3D5-6F79-4BD2-8C4B-D8D9B3D41EDD}" type="presOf" srcId="{4BF96B96-04C0-4C81-AA8E-78AE871D1E5D}" destId="{2CDDF36B-8F41-4E03-9240-2835D50FD399}" srcOrd="0" destOrd="0" presId="urn:microsoft.com/office/officeart/2005/8/layout/vList2"/>
    <dgm:cxn modelId="{3D6D5CDB-1C4F-4AEB-A762-7E88089EFCC4}" srcId="{4BF96B96-04C0-4C81-AA8E-78AE871D1E5D}" destId="{F991F1C8-E281-4FB0-9B0D-D8B96FDF5027}" srcOrd="0" destOrd="0" parTransId="{24D9B247-D76F-48FE-BA4C-3101DA284B7D}" sibTransId="{01B2A92B-9675-492B-8A4D-FE41456FFFAD}"/>
    <dgm:cxn modelId="{AD1730EE-009A-40A3-981B-8723F71EBFF2}" srcId="{B39758D9-DE9B-445E-B775-67C79C3ABC78}" destId="{77D8DE86-3E7B-4682-858A-5365C4462B4B}" srcOrd="0" destOrd="0" parTransId="{0A53B53D-FE20-42AC-99DA-388D0878FCB9}" sibTransId="{3914024F-F9FC-488E-831B-B6C38D755311}"/>
    <dgm:cxn modelId="{1C7A632A-8CDF-4678-AB5D-E0CF5217F026}" type="presParOf" srcId="{DFAAD667-4395-4A6B-BA50-FC16AB872C6A}" destId="{40A08CD1-0C82-4FE8-B4FA-77E5860F9F3E}" srcOrd="0" destOrd="0" presId="urn:microsoft.com/office/officeart/2005/8/layout/vList2"/>
    <dgm:cxn modelId="{F210F31A-82CA-462F-ACA7-6EC50D60A6E4}" type="presParOf" srcId="{DFAAD667-4395-4A6B-BA50-FC16AB872C6A}" destId="{FE3284B7-A8CF-4698-820F-F35644F1D3DB}" srcOrd="1" destOrd="0" presId="urn:microsoft.com/office/officeart/2005/8/layout/vList2"/>
    <dgm:cxn modelId="{DF19A73C-19F1-4549-BBAD-A6681A03BFC4}" type="presParOf" srcId="{DFAAD667-4395-4A6B-BA50-FC16AB872C6A}" destId="{FDCF2E1D-A798-44B1-A9F4-046C29DDFFDE}" srcOrd="2" destOrd="0" presId="urn:microsoft.com/office/officeart/2005/8/layout/vList2"/>
    <dgm:cxn modelId="{24F4EDB4-BE16-49C6-8E78-44491073D8AE}" type="presParOf" srcId="{DFAAD667-4395-4A6B-BA50-FC16AB872C6A}" destId="{59EAAA01-504B-4A60-95CD-973561E1EFAF}" srcOrd="3" destOrd="0" presId="urn:microsoft.com/office/officeart/2005/8/layout/vList2"/>
    <dgm:cxn modelId="{59ABE675-4843-4D1B-B591-B958513AAC63}" type="presParOf" srcId="{DFAAD667-4395-4A6B-BA50-FC16AB872C6A}" destId="{2CDDF36B-8F41-4E03-9240-2835D50FD399}" srcOrd="4" destOrd="0" presId="urn:microsoft.com/office/officeart/2005/8/layout/vList2"/>
    <dgm:cxn modelId="{96981FF8-EB46-47A4-BE8D-C2834A76C80D}" type="presParOf" srcId="{DFAAD667-4395-4A6B-BA50-FC16AB872C6A}" destId="{2FB3DEEB-ABE8-473B-A4B5-CD6C044BCB10}" srcOrd="5" destOrd="0" presId="urn:microsoft.com/office/officeart/2005/8/layout/vList2"/>
    <dgm:cxn modelId="{CB94B2DB-FB63-4132-A52C-CC21A4D60D20}" type="presParOf" srcId="{DFAAD667-4395-4A6B-BA50-FC16AB872C6A}" destId="{B434B019-C5CE-4E1E-A777-AB616BE8EDA4}" srcOrd="6" destOrd="0" presId="urn:microsoft.com/office/officeart/2005/8/layout/vList2"/>
    <dgm:cxn modelId="{48C0C939-2738-4389-B652-FFAE9DE7CB17}" type="presParOf" srcId="{DFAAD667-4395-4A6B-BA50-FC16AB872C6A}" destId="{4888BEE4-2541-48D1-B53C-48936DEF95D9}" srcOrd="7" destOrd="0" presId="urn:microsoft.com/office/officeart/2005/8/layout/vList2"/>
    <dgm:cxn modelId="{7077B214-7844-4958-BFE5-71EACE2F298A}" type="presParOf" srcId="{DFAAD667-4395-4A6B-BA50-FC16AB872C6A}" destId="{C00A3F45-35BA-417D-ACB4-88B407917036}" srcOrd="8" destOrd="0" presId="urn:microsoft.com/office/officeart/2005/8/layout/vList2"/>
    <dgm:cxn modelId="{8EF005C0-B67B-431C-85A3-1ED52789744A}" type="presParOf" srcId="{DFAAD667-4395-4A6B-BA50-FC16AB872C6A}" destId="{42EFF407-A082-470A-B724-15F5EE96D6F9}" srcOrd="9" destOrd="0" presId="urn:microsoft.com/office/officeart/2005/8/layout/vList2"/>
    <dgm:cxn modelId="{3B0BCE4E-0CC8-4B57-8E2D-CDA686EC8561}" type="presParOf" srcId="{DFAAD667-4395-4A6B-BA50-FC16AB872C6A}" destId="{5F8433AD-EA04-4A94-8466-0394AA960015}" srcOrd="10" destOrd="0" presId="urn:microsoft.com/office/officeart/2005/8/layout/vList2"/>
    <dgm:cxn modelId="{0E141CDF-3073-4205-8B2B-9C440A99A619}" type="presParOf" srcId="{DFAAD667-4395-4A6B-BA50-FC16AB872C6A}" destId="{62CCEF1D-4B4A-4FCF-9A61-09B816038DDA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AB63BD8-4044-4750-8FC0-02EF23D8AA7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5AD887C-CF14-498C-93F3-0330A64A9491}">
      <dgm:prSet/>
      <dgm:spPr/>
      <dgm:t>
        <a:bodyPr/>
        <a:lstStyle/>
        <a:p>
          <a:r>
            <a:rPr lang="en-US"/>
            <a:t>500 Internal Server Error</a:t>
          </a:r>
        </a:p>
      </dgm:t>
    </dgm:pt>
    <dgm:pt modelId="{5737A310-D007-4F90-B23E-28F8692F9710}" type="parTrans" cxnId="{8D2B2635-74B9-4CBD-8800-156F1781B0E3}">
      <dgm:prSet/>
      <dgm:spPr/>
      <dgm:t>
        <a:bodyPr/>
        <a:lstStyle/>
        <a:p>
          <a:endParaRPr lang="en-US"/>
        </a:p>
      </dgm:t>
    </dgm:pt>
    <dgm:pt modelId="{915EBF17-4181-4513-ADC6-F49E7BFEBAF5}" type="sibTrans" cxnId="{8D2B2635-74B9-4CBD-8800-156F1781B0E3}">
      <dgm:prSet/>
      <dgm:spPr/>
      <dgm:t>
        <a:bodyPr/>
        <a:lstStyle/>
        <a:p>
          <a:endParaRPr lang="en-US"/>
        </a:p>
      </dgm:t>
    </dgm:pt>
    <dgm:pt modelId="{4D5CD314-3A35-49AC-9B93-978F82925DBC}">
      <dgm:prSet/>
      <dgm:spPr/>
      <dgm:t>
        <a:bodyPr/>
        <a:lstStyle/>
        <a:p>
          <a:r>
            <a:rPr lang="en-US"/>
            <a:t>A generic error message, given when no more specific message is suitable</a:t>
          </a:r>
        </a:p>
      </dgm:t>
    </dgm:pt>
    <dgm:pt modelId="{A32C308F-B050-4F34-B339-5F3021632BD2}" type="parTrans" cxnId="{3ABCFD45-0D3B-4D8E-83AD-A55E05AFD9D6}">
      <dgm:prSet/>
      <dgm:spPr/>
      <dgm:t>
        <a:bodyPr/>
        <a:lstStyle/>
        <a:p>
          <a:endParaRPr lang="en-US"/>
        </a:p>
      </dgm:t>
    </dgm:pt>
    <dgm:pt modelId="{4415B863-7CD7-433C-97C7-E34ADCDF5C28}" type="sibTrans" cxnId="{3ABCFD45-0D3B-4D8E-83AD-A55E05AFD9D6}">
      <dgm:prSet/>
      <dgm:spPr/>
      <dgm:t>
        <a:bodyPr/>
        <a:lstStyle/>
        <a:p>
          <a:endParaRPr lang="en-US"/>
        </a:p>
      </dgm:t>
    </dgm:pt>
    <dgm:pt modelId="{A30957F6-986D-4C68-A8E8-3D1EFF5BBB75}">
      <dgm:prSet/>
      <dgm:spPr/>
      <dgm:t>
        <a:bodyPr/>
        <a:lstStyle/>
        <a:p>
          <a:r>
            <a:rPr lang="en-US"/>
            <a:t>501 Not Implemented	</a:t>
          </a:r>
        </a:p>
      </dgm:t>
    </dgm:pt>
    <dgm:pt modelId="{A64D5C91-7ACF-47D6-BACF-DDFA747D1649}" type="parTrans" cxnId="{7B507D7F-17F5-49F1-82EB-42EE1DBF6A71}">
      <dgm:prSet/>
      <dgm:spPr/>
      <dgm:t>
        <a:bodyPr/>
        <a:lstStyle/>
        <a:p>
          <a:endParaRPr lang="en-US"/>
        </a:p>
      </dgm:t>
    </dgm:pt>
    <dgm:pt modelId="{2ABB8919-2276-4115-8B23-9701190A393A}" type="sibTrans" cxnId="{7B507D7F-17F5-49F1-82EB-42EE1DBF6A71}">
      <dgm:prSet/>
      <dgm:spPr/>
      <dgm:t>
        <a:bodyPr/>
        <a:lstStyle/>
        <a:p>
          <a:endParaRPr lang="en-US"/>
        </a:p>
      </dgm:t>
    </dgm:pt>
    <dgm:pt modelId="{C52E301F-7B7B-48C0-BC32-B64E8ECA4368}">
      <dgm:prSet/>
      <dgm:spPr/>
      <dgm:t>
        <a:bodyPr/>
        <a:lstStyle/>
        <a:p>
          <a:r>
            <a:rPr lang="en-US"/>
            <a:t>The server either does not recognize the request method, or it lacks the ability to fulfill the request</a:t>
          </a:r>
        </a:p>
      </dgm:t>
    </dgm:pt>
    <dgm:pt modelId="{9EB49518-ED51-40F9-9485-4D5D5407F7B6}" type="parTrans" cxnId="{690A077F-0E5C-48DF-8EBF-F37029482A6F}">
      <dgm:prSet/>
      <dgm:spPr/>
      <dgm:t>
        <a:bodyPr/>
        <a:lstStyle/>
        <a:p>
          <a:endParaRPr lang="en-US"/>
        </a:p>
      </dgm:t>
    </dgm:pt>
    <dgm:pt modelId="{44286242-74BB-46E0-A891-EAA4BB52E230}" type="sibTrans" cxnId="{690A077F-0E5C-48DF-8EBF-F37029482A6F}">
      <dgm:prSet/>
      <dgm:spPr/>
      <dgm:t>
        <a:bodyPr/>
        <a:lstStyle/>
        <a:p>
          <a:endParaRPr lang="en-US"/>
        </a:p>
      </dgm:t>
    </dgm:pt>
    <dgm:pt modelId="{14E67668-6ADE-4731-AA10-2BB3688B6C6E}">
      <dgm:prSet/>
      <dgm:spPr/>
      <dgm:t>
        <a:bodyPr/>
        <a:lstStyle/>
        <a:p>
          <a:r>
            <a:rPr lang="en-US"/>
            <a:t>502 Bad Gateway</a:t>
          </a:r>
        </a:p>
      </dgm:t>
    </dgm:pt>
    <dgm:pt modelId="{0B5359CD-E0C0-4BBC-A400-D201E8BD2A9E}" type="parTrans" cxnId="{D26F8B7D-2150-4E33-B6A7-9145358AAD86}">
      <dgm:prSet/>
      <dgm:spPr/>
      <dgm:t>
        <a:bodyPr/>
        <a:lstStyle/>
        <a:p>
          <a:endParaRPr lang="en-US"/>
        </a:p>
      </dgm:t>
    </dgm:pt>
    <dgm:pt modelId="{2BBF1335-98AD-4658-8800-F2459213A484}" type="sibTrans" cxnId="{D26F8B7D-2150-4E33-B6A7-9145358AAD86}">
      <dgm:prSet/>
      <dgm:spPr/>
      <dgm:t>
        <a:bodyPr/>
        <a:lstStyle/>
        <a:p>
          <a:endParaRPr lang="en-US"/>
        </a:p>
      </dgm:t>
    </dgm:pt>
    <dgm:pt modelId="{BA95FC73-42F5-4E98-8245-7369F56CBDC5}">
      <dgm:prSet/>
      <dgm:spPr/>
      <dgm:t>
        <a:bodyPr/>
        <a:lstStyle/>
        <a:p>
          <a:r>
            <a:rPr lang="en-US"/>
            <a:t>The server was acting as a gateway or proxy and received an invalid response from the upstream server</a:t>
          </a:r>
        </a:p>
      </dgm:t>
    </dgm:pt>
    <dgm:pt modelId="{9AF4BB62-4819-4474-B30A-D62D9FF253B9}" type="parTrans" cxnId="{DECEAB3C-F77A-4033-83C2-4AB9668F6355}">
      <dgm:prSet/>
      <dgm:spPr/>
      <dgm:t>
        <a:bodyPr/>
        <a:lstStyle/>
        <a:p>
          <a:endParaRPr lang="en-US"/>
        </a:p>
      </dgm:t>
    </dgm:pt>
    <dgm:pt modelId="{D7E9F0A0-2656-4586-9710-7829BA7D9949}" type="sibTrans" cxnId="{DECEAB3C-F77A-4033-83C2-4AB9668F6355}">
      <dgm:prSet/>
      <dgm:spPr/>
      <dgm:t>
        <a:bodyPr/>
        <a:lstStyle/>
        <a:p>
          <a:endParaRPr lang="en-US"/>
        </a:p>
      </dgm:t>
    </dgm:pt>
    <dgm:pt modelId="{7598903F-D3A3-4A0F-9321-2DE693C227D1}">
      <dgm:prSet/>
      <dgm:spPr/>
      <dgm:t>
        <a:bodyPr/>
        <a:lstStyle/>
        <a:p>
          <a:r>
            <a:rPr lang="en-US"/>
            <a:t>503 Service Unavailable</a:t>
          </a:r>
        </a:p>
      </dgm:t>
    </dgm:pt>
    <dgm:pt modelId="{6171654C-E55D-45BF-9EEF-03667E837EFE}" type="parTrans" cxnId="{5D6BB230-23E8-44C7-BDCC-422586964689}">
      <dgm:prSet/>
      <dgm:spPr/>
      <dgm:t>
        <a:bodyPr/>
        <a:lstStyle/>
        <a:p>
          <a:endParaRPr lang="en-US"/>
        </a:p>
      </dgm:t>
    </dgm:pt>
    <dgm:pt modelId="{1C834FB6-401E-48AD-85FB-E8765BBB8A49}" type="sibTrans" cxnId="{5D6BB230-23E8-44C7-BDCC-422586964689}">
      <dgm:prSet/>
      <dgm:spPr/>
      <dgm:t>
        <a:bodyPr/>
        <a:lstStyle/>
        <a:p>
          <a:endParaRPr lang="en-US"/>
        </a:p>
      </dgm:t>
    </dgm:pt>
    <dgm:pt modelId="{52ABEF40-08F4-479F-AD5E-B9E919ACA1FC}">
      <dgm:prSet/>
      <dgm:spPr/>
      <dgm:t>
        <a:bodyPr/>
        <a:lstStyle/>
        <a:p>
          <a:r>
            <a:rPr lang="en-US"/>
            <a:t>The server is currently unavailable (overloaded or down)</a:t>
          </a:r>
        </a:p>
      </dgm:t>
    </dgm:pt>
    <dgm:pt modelId="{7FFF1C81-BCD0-4A0A-A3C4-F3496A949A86}" type="parTrans" cxnId="{D8AEDBED-7F90-47A3-9BAF-750D4EF5EDD8}">
      <dgm:prSet/>
      <dgm:spPr/>
      <dgm:t>
        <a:bodyPr/>
        <a:lstStyle/>
        <a:p>
          <a:endParaRPr lang="en-US"/>
        </a:p>
      </dgm:t>
    </dgm:pt>
    <dgm:pt modelId="{AF5FD3E5-2D93-4CE9-BBE1-DBD1D171686D}" type="sibTrans" cxnId="{D8AEDBED-7F90-47A3-9BAF-750D4EF5EDD8}">
      <dgm:prSet/>
      <dgm:spPr/>
      <dgm:t>
        <a:bodyPr/>
        <a:lstStyle/>
        <a:p>
          <a:endParaRPr lang="en-US"/>
        </a:p>
      </dgm:t>
    </dgm:pt>
    <dgm:pt modelId="{0A140C90-C768-4FF6-AC8F-4CD6C2A7ACBD}">
      <dgm:prSet/>
      <dgm:spPr/>
      <dgm:t>
        <a:bodyPr/>
        <a:lstStyle/>
        <a:p>
          <a:r>
            <a:rPr lang="en-US"/>
            <a:t>504 Gateway Timeout</a:t>
          </a:r>
        </a:p>
      </dgm:t>
    </dgm:pt>
    <dgm:pt modelId="{1752DB27-8904-4BFD-AACA-071A7AB1E2D1}" type="parTrans" cxnId="{D6D2F10C-4715-4D99-81FC-28A6D4D13F41}">
      <dgm:prSet/>
      <dgm:spPr/>
      <dgm:t>
        <a:bodyPr/>
        <a:lstStyle/>
        <a:p>
          <a:endParaRPr lang="en-US"/>
        </a:p>
      </dgm:t>
    </dgm:pt>
    <dgm:pt modelId="{B1606C9E-5EFB-40D6-BBCC-8642BF7AF250}" type="sibTrans" cxnId="{D6D2F10C-4715-4D99-81FC-28A6D4D13F41}">
      <dgm:prSet/>
      <dgm:spPr/>
      <dgm:t>
        <a:bodyPr/>
        <a:lstStyle/>
        <a:p>
          <a:endParaRPr lang="en-US"/>
        </a:p>
      </dgm:t>
    </dgm:pt>
    <dgm:pt modelId="{DCCE5E39-E0C4-41A7-9251-2F55B76E499C}">
      <dgm:prSet/>
      <dgm:spPr/>
      <dgm:t>
        <a:bodyPr/>
        <a:lstStyle/>
        <a:p>
          <a:r>
            <a:rPr lang="en-US"/>
            <a:t>The server was acting as a gateway or proxy and did not receive a timely response from the upstream server</a:t>
          </a:r>
        </a:p>
      </dgm:t>
    </dgm:pt>
    <dgm:pt modelId="{305B7DE7-50DD-4CF4-B76E-8028A32D6B65}" type="parTrans" cxnId="{CC2FAED5-D50A-44B3-9C4D-6C6115A1C0B3}">
      <dgm:prSet/>
      <dgm:spPr/>
      <dgm:t>
        <a:bodyPr/>
        <a:lstStyle/>
        <a:p>
          <a:endParaRPr lang="en-US"/>
        </a:p>
      </dgm:t>
    </dgm:pt>
    <dgm:pt modelId="{7EBAE52A-5E45-4593-B5FD-71E80C9EC8A5}" type="sibTrans" cxnId="{CC2FAED5-D50A-44B3-9C4D-6C6115A1C0B3}">
      <dgm:prSet/>
      <dgm:spPr/>
      <dgm:t>
        <a:bodyPr/>
        <a:lstStyle/>
        <a:p>
          <a:endParaRPr lang="en-US"/>
        </a:p>
      </dgm:t>
    </dgm:pt>
    <dgm:pt modelId="{7A700F4D-83E9-4042-B898-AFC58E9A0F11}">
      <dgm:prSet/>
      <dgm:spPr/>
      <dgm:t>
        <a:bodyPr/>
        <a:lstStyle/>
        <a:p>
          <a:r>
            <a:rPr lang="en-US"/>
            <a:t>505 HTTP Version Not Supported</a:t>
          </a:r>
        </a:p>
      </dgm:t>
    </dgm:pt>
    <dgm:pt modelId="{A78B7D21-7C23-428B-9D25-C2089C6D8602}" type="parTrans" cxnId="{5515D6DB-248C-46AA-BEB5-4671A86AB29C}">
      <dgm:prSet/>
      <dgm:spPr/>
      <dgm:t>
        <a:bodyPr/>
        <a:lstStyle/>
        <a:p>
          <a:endParaRPr lang="en-US"/>
        </a:p>
      </dgm:t>
    </dgm:pt>
    <dgm:pt modelId="{2E2336B1-4EF0-4BCC-B2B9-8F975844F505}" type="sibTrans" cxnId="{5515D6DB-248C-46AA-BEB5-4671A86AB29C}">
      <dgm:prSet/>
      <dgm:spPr/>
      <dgm:t>
        <a:bodyPr/>
        <a:lstStyle/>
        <a:p>
          <a:endParaRPr lang="en-US"/>
        </a:p>
      </dgm:t>
    </dgm:pt>
    <dgm:pt modelId="{70A994DE-EA75-4F94-83BE-224F4FB7AAFB}">
      <dgm:prSet/>
      <dgm:spPr/>
      <dgm:t>
        <a:bodyPr/>
        <a:lstStyle/>
        <a:p>
          <a:r>
            <a:rPr lang="en-US"/>
            <a:t>The server does not support the HTTP protocol version used in the request</a:t>
          </a:r>
        </a:p>
      </dgm:t>
    </dgm:pt>
    <dgm:pt modelId="{D71C4DB1-4ADE-4892-9DC9-FD7D016B1BFE}" type="parTrans" cxnId="{0D4120DE-56C5-423A-8DAA-89BD5971ACCE}">
      <dgm:prSet/>
      <dgm:spPr/>
      <dgm:t>
        <a:bodyPr/>
        <a:lstStyle/>
        <a:p>
          <a:endParaRPr lang="en-US"/>
        </a:p>
      </dgm:t>
    </dgm:pt>
    <dgm:pt modelId="{7FC8A6FE-D3B5-4A2A-AFD0-C943A454AD4A}" type="sibTrans" cxnId="{0D4120DE-56C5-423A-8DAA-89BD5971ACCE}">
      <dgm:prSet/>
      <dgm:spPr/>
      <dgm:t>
        <a:bodyPr/>
        <a:lstStyle/>
        <a:p>
          <a:endParaRPr lang="en-US"/>
        </a:p>
      </dgm:t>
    </dgm:pt>
    <dgm:pt modelId="{6C6C0BCA-3E00-4A6D-AE02-A4D038B9709F}">
      <dgm:prSet/>
      <dgm:spPr/>
      <dgm:t>
        <a:bodyPr/>
        <a:lstStyle/>
        <a:p>
          <a:r>
            <a:rPr lang="en-US"/>
            <a:t>511 Network Authentication Required</a:t>
          </a:r>
        </a:p>
      </dgm:t>
    </dgm:pt>
    <dgm:pt modelId="{4A9F35DF-CA1A-4BD3-891F-8FE2F7DD1117}" type="parTrans" cxnId="{1A9D912C-C02C-4732-95E8-DAD01D733E97}">
      <dgm:prSet/>
      <dgm:spPr/>
      <dgm:t>
        <a:bodyPr/>
        <a:lstStyle/>
        <a:p>
          <a:endParaRPr lang="en-US"/>
        </a:p>
      </dgm:t>
    </dgm:pt>
    <dgm:pt modelId="{243B2BEA-8921-4566-8B08-F1ABEE17059B}" type="sibTrans" cxnId="{1A9D912C-C02C-4732-95E8-DAD01D733E97}">
      <dgm:prSet/>
      <dgm:spPr/>
      <dgm:t>
        <a:bodyPr/>
        <a:lstStyle/>
        <a:p>
          <a:endParaRPr lang="en-US"/>
        </a:p>
      </dgm:t>
    </dgm:pt>
    <dgm:pt modelId="{98D054B9-D591-4C09-9FD9-E6903ABC108F}">
      <dgm:prSet/>
      <dgm:spPr/>
      <dgm:t>
        <a:bodyPr/>
        <a:lstStyle/>
        <a:p>
          <a:r>
            <a:rPr lang="en-US"/>
            <a:t>The client needs to authenticate to gain network access</a:t>
          </a:r>
        </a:p>
      </dgm:t>
    </dgm:pt>
    <dgm:pt modelId="{0064E9C6-C501-4CD4-97B6-83155B1CB8BA}" type="parTrans" cxnId="{02765B50-53EB-45D6-87B1-396235A52401}">
      <dgm:prSet/>
      <dgm:spPr/>
      <dgm:t>
        <a:bodyPr/>
        <a:lstStyle/>
        <a:p>
          <a:endParaRPr lang="en-US"/>
        </a:p>
      </dgm:t>
    </dgm:pt>
    <dgm:pt modelId="{C20B71DB-0428-4616-84A4-4E5B596FB556}" type="sibTrans" cxnId="{02765B50-53EB-45D6-87B1-396235A52401}">
      <dgm:prSet/>
      <dgm:spPr/>
      <dgm:t>
        <a:bodyPr/>
        <a:lstStyle/>
        <a:p>
          <a:endParaRPr lang="en-US"/>
        </a:p>
      </dgm:t>
    </dgm:pt>
    <dgm:pt modelId="{4C2C7AA2-8B4B-4D67-9BB5-B872FC7EFBF3}" type="pres">
      <dgm:prSet presAssocID="{5AB63BD8-4044-4750-8FC0-02EF23D8AA7E}" presName="linear" presStyleCnt="0">
        <dgm:presLayoutVars>
          <dgm:animLvl val="lvl"/>
          <dgm:resizeHandles val="exact"/>
        </dgm:presLayoutVars>
      </dgm:prSet>
      <dgm:spPr/>
    </dgm:pt>
    <dgm:pt modelId="{F3BCAAA8-2E74-4A64-BE7F-9F0E375B0CB2}" type="pres">
      <dgm:prSet presAssocID="{35AD887C-CF14-498C-93F3-0330A64A9491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DD70C50-77EC-4AF2-85A8-D25DBA4D7097}" type="pres">
      <dgm:prSet presAssocID="{35AD887C-CF14-498C-93F3-0330A64A9491}" presName="childText" presStyleLbl="revTx" presStyleIdx="0" presStyleCnt="7">
        <dgm:presLayoutVars>
          <dgm:bulletEnabled val="1"/>
        </dgm:presLayoutVars>
      </dgm:prSet>
      <dgm:spPr/>
    </dgm:pt>
    <dgm:pt modelId="{4B517E7D-E5C2-4A99-8EC7-E08F1D7A1E98}" type="pres">
      <dgm:prSet presAssocID="{A30957F6-986D-4C68-A8E8-3D1EFF5BBB75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40CC2AB-3E07-4B34-9F06-4191E7D2C5C0}" type="pres">
      <dgm:prSet presAssocID="{A30957F6-986D-4C68-A8E8-3D1EFF5BBB75}" presName="childText" presStyleLbl="revTx" presStyleIdx="1" presStyleCnt="7">
        <dgm:presLayoutVars>
          <dgm:bulletEnabled val="1"/>
        </dgm:presLayoutVars>
      </dgm:prSet>
      <dgm:spPr/>
    </dgm:pt>
    <dgm:pt modelId="{6FB08A3A-2348-40F6-A835-18E25C371181}" type="pres">
      <dgm:prSet presAssocID="{14E67668-6ADE-4731-AA10-2BB3688B6C6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0EAF3FB5-F5C7-454C-9E11-097AE096E316}" type="pres">
      <dgm:prSet presAssocID="{14E67668-6ADE-4731-AA10-2BB3688B6C6E}" presName="childText" presStyleLbl="revTx" presStyleIdx="2" presStyleCnt="7">
        <dgm:presLayoutVars>
          <dgm:bulletEnabled val="1"/>
        </dgm:presLayoutVars>
      </dgm:prSet>
      <dgm:spPr/>
    </dgm:pt>
    <dgm:pt modelId="{41817139-4F38-493D-A4EA-FFE3717EBEC4}" type="pres">
      <dgm:prSet presAssocID="{7598903F-D3A3-4A0F-9321-2DE693C227D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8F4182F4-8138-47ED-A747-C2C5EEAF3270}" type="pres">
      <dgm:prSet presAssocID="{7598903F-D3A3-4A0F-9321-2DE693C227D1}" presName="childText" presStyleLbl="revTx" presStyleIdx="3" presStyleCnt="7">
        <dgm:presLayoutVars>
          <dgm:bulletEnabled val="1"/>
        </dgm:presLayoutVars>
      </dgm:prSet>
      <dgm:spPr/>
    </dgm:pt>
    <dgm:pt modelId="{95C91C43-9579-4113-8994-80BB23005095}" type="pres">
      <dgm:prSet presAssocID="{0A140C90-C768-4FF6-AC8F-4CD6C2A7ACB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9C11475-6EE8-4264-A66F-32CCA177ECEE}" type="pres">
      <dgm:prSet presAssocID="{0A140C90-C768-4FF6-AC8F-4CD6C2A7ACBD}" presName="childText" presStyleLbl="revTx" presStyleIdx="4" presStyleCnt="7">
        <dgm:presLayoutVars>
          <dgm:bulletEnabled val="1"/>
        </dgm:presLayoutVars>
      </dgm:prSet>
      <dgm:spPr/>
    </dgm:pt>
    <dgm:pt modelId="{39541883-B6D3-4EE5-9F6A-A1B59C87165B}" type="pres">
      <dgm:prSet presAssocID="{7A700F4D-83E9-4042-B898-AFC58E9A0F11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19919DF-422F-419B-9CA9-190298E1E084}" type="pres">
      <dgm:prSet presAssocID="{7A700F4D-83E9-4042-B898-AFC58E9A0F11}" presName="childText" presStyleLbl="revTx" presStyleIdx="5" presStyleCnt="7">
        <dgm:presLayoutVars>
          <dgm:bulletEnabled val="1"/>
        </dgm:presLayoutVars>
      </dgm:prSet>
      <dgm:spPr/>
    </dgm:pt>
    <dgm:pt modelId="{DC705B68-A2A6-4457-ABA6-7D0A154730B1}" type="pres">
      <dgm:prSet presAssocID="{6C6C0BCA-3E00-4A6D-AE02-A4D038B9709F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756632F4-5F2A-4276-AA8F-9950EBEC977E}" type="pres">
      <dgm:prSet presAssocID="{6C6C0BCA-3E00-4A6D-AE02-A4D038B9709F}" presName="childText" presStyleLbl="revTx" presStyleIdx="6" presStyleCnt="7">
        <dgm:presLayoutVars>
          <dgm:bulletEnabled val="1"/>
        </dgm:presLayoutVars>
      </dgm:prSet>
      <dgm:spPr/>
    </dgm:pt>
  </dgm:ptLst>
  <dgm:cxnLst>
    <dgm:cxn modelId="{D3F01208-D9F0-412E-AEC4-B7899BE813C8}" type="presOf" srcId="{A30957F6-986D-4C68-A8E8-3D1EFF5BBB75}" destId="{4B517E7D-E5C2-4A99-8EC7-E08F1D7A1E98}" srcOrd="0" destOrd="0" presId="urn:microsoft.com/office/officeart/2005/8/layout/vList2"/>
    <dgm:cxn modelId="{D6D2F10C-4715-4D99-81FC-28A6D4D13F41}" srcId="{5AB63BD8-4044-4750-8FC0-02EF23D8AA7E}" destId="{0A140C90-C768-4FF6-AC8F-4CD6C2A7ACBD}" srcOrd="4" destOrd="0" parTransId="{1752DB27-8904-4BFD-AACA-071A7AB1E2D1}" sibTransId="{B1606C9E-5EFB-40D6-BBCC-8642BF7AF250}"/>
    <dgm:cxn modelId="{49B30216-967C-4DF9-9A6E-D8DD7E087161}" type="presOf" srcId="{DCCE5E39-E0C4-41A7-9251-2F55B76E499C}" destId="{29C11475-6EE8-4264-A66F-32CCA177ECEE}" srcOrd="0" destOrd="0" presId="urn:microsoft.com/office/officeart/2005/8/layout/vList2"/>
    <dgm:cxn modelId="{DF6A2417-7E08-427D-B706-44715EEB6D4A}" type="presOf" srcId="{35AD887C-CF14-498C-93F3-0330A64A9491}" destId="{F3BCAAA8-2E74-4A64-BE7F-9F0E375B0CB2}" srcOrd="0" destOrd="0" presId="urn:microsoft.com/office/officeart/2005/8/layout/vList2"/>
    <dgm:cxn modelId="{1A9D912C-C02C-4732-95E8-DAD01D733E97}" srcId="{5AB63BD8-4044-4750-8FC0-02EF23D8AA7E}" destId="{6C6C0BCA-3E00-4A6D-AE02-A4D038B9709F}" srcOrd="6" destOrd="0" parTransId="{4A9F35DF-CA1A-4BD3-891F-8FE2F7DD1117}" sibTransId="{243B2BEA-8921-4566-8B08-F1ABEE17059B}"/>
    <dgm:cxn modelId="{5D6BB230-23E8-44C7-BDCC-422586964689}" srcId="{5AB63BD8-4044-4750-8FC0-02EF23D8AA7E}" destId="{7598903F-D3A3-4A0F-9321-2DE693C227D1}" srcOrd="3" destOrd="0" parTransId="{6171654C-E55D-45BF-9EEF-03667E837EFE}" sibTransId="{1C834FB6-401E-48AD-85FB-E8765BBB8A49}"/>
    <dgm:cxn modelId="{8D2B2635-74B9-4CBD-8800-156F1781B0E3}" srcId="{5AB63BD8-4044-4750-8FC0-02EF23D8AA7E}" destId="{35AD887C-CF14-498C-93F3-0330A64A9491}" srcOrd="0" destOrd="0" parTransId="{5737A310-D007-4F90-B23E-28F8692F9710}" sibTransId="{915EBF17-4181-4513-ADC6-F49E7BFEBAF5}"/>
    <dgm:cxn modelId="{DECEAB3C-F77A-4033-83C2-4AB9668F6355}" srcId="{14E67668-6ADE-4731-AA10-2BB3688B6C6E}" destId="{BA95FC73-42F5-4E98-8245-7369F56CBDC5}" srcOrd="0" destOrd="0" parTransId="{9AF4BB62-4819-4474-B30A-D62D9FF253B9}" sibTransId="{D7E9F0A0-2656-4586-9710-7829BA7D9949}"/>
    <dgm:cxn modelId="{66575F3D-DCFA-4FBF-8091-88F2085FE31A}" type="presOf" srcId="{98D054B9-D591-4C09-9FD9-E6903ABC108F}" destId="{756632F4-5F2A-4276-AA8F-9950EBEC977E}" srcOrd="0" destOrd="0" presId="urn:microsoft.com/office/officeart/2005/8/layout/vList2"/>
    <dgm:cxn modelId="{B2254E5F-CE61-424C-86CF-508735E04531}" type="presOf" srcId="{5AB63BD8-4044-4750-8FC0-02EF23D8AA7E}" destId="{4C2C7AA2-8B4B-4D67-9BB5-B872FC7EFBF3}" srcOrd="0" destOrd="0" presId="urn:microsoft.com/office/officeart/2005/8/layout/vList2"/>
    <dgm:cxn modelId="{A98B4E42-56D5-4C1A-89A1-E74E7BA75767}" type="presOf" srcId="{6C6C0BCA-3E00-4A6D-AE02-A4D038B9709F}" destId="{DC705B68-A2A6-4457-ABA6-7D0A154730B1}" srcOrd="0" destOrd="0" presId="urn:microsoft.com/office/officeart/2005/8/layout/vList2"/>
    <dgm:cxn modelId="{3ABCFD45-0D3B-4D8E-83AD-A55E05AFD9D6}" srcId="{35AD887C-CF14-498C-93F3-0330A64A9491}" destId="{4D5CD314-3A35-49AC-9B93-978F82925DBC}" srcOrd="0" destOrd="0" parTransId="{A32C308F-B050-4F34-B339-5F3021632BD2}" sibTransId="{4415B863-7CD7-433C-97C7-E34ADCDF5C28}"/>
    <dgm:cxn modelId="{18085F49-9066-472D-836B-A486CFECD57F}" type="presOf" srcId="{14E67668-6ADE-4731-AA10-2BB3688B6C6E}" destId="{6FB08A3A-2348-40F6-A835-18E25C371181}" srcOrd="0" destOrd="0" presId="urn:microsoft.com/office/officeart/2005/8/layout/vList2"/>
    <dgm:cxn modelId="{39B26B4E-3560-4A89-BEC8-ACD38076E57E}" type="presOf" srcId="{0A140C90-C768-4FF6-AC8F-4CD6C2A7ACBD}" destId="{95C91C43-9579-4113-8994-80BB23005095}" srcOrd="0" destOrd="0" presId="urn:microsoft.com/office/officeart/2005/8/layout/vList2"/>
    <dgm:cxn modelId="{02765B50-53EB-45D6-87B1-396235A52401}" srcId="{6C6C0BCA-3E00-4A6D-AE02-A4D038B9709F}" destId="{98D054B9-D591-4C09-9FD9-E6903ABC108F}" srcOrd="0" destOrd="0" parTransId="{0064E9C6-C501-4CD4-97B6-83155B1CB8BA}" sibTransId="{C20B71DB-0428-4616-84A4-4E5B596FB556}"/>
    <dgm:cxn modelId="{E39E1A55-9B55-4280-943B-482846993F53}" type="presOf" srcId="{7A700F4D-83E9-4042-B898-AFC58E9A0F11}" destId="{39541883-B6D3-4EE5-9F6A-A1B59C87165B}" srcOrd="0" destOrd="0" presId="urn:microsoft.com/office/officeart/2005/8/layout/vList2"/>
    <dgm:cxn modelId="{D26F8B7D-2150-4E33-B6A7-9145358AAD86}" srcId="{5AB63BD8-4044-4750-8FC0-02EF23D8AA7E}" destId="{14E67668-6ADE-4731-AA10-2BB3688B6C6E}" srcOrd="2" destOrd="0" parTransId="{0B5359CD-E0C0-4BBC-A400-D201E8BD2A9E}" sibTransId="{2BBF1335-98AD-4658-8800-F2459213A484}"/>
    <dgm:cxn modelId="{690A077F-0E5C-48DF-8EBF-F37029482A6F}" srcId="{A30957F6-986D-4C68-A8E8-3D1EFF5BBB75}" destId="{C52E301F-7B7B-48C0-BC32-B64E8ECA4368}" srcOrd="0" destOrd="0" parTransId="{9EB49518-ED51-40F9-9485-4D5D5407F7B6}" sibTransId="{44286242-74BB-46E0-A891-EAA4BB52E230}"/>
    <dgm:cxn modelId="{7B507D7F-17F5-49F1-82EB-42EE1DBF6A71}" srcId="{5AB63BD8-4044-4750-8FC0-02EF23D8AA7E}" destId="{A30957F6-986D-4C68-A8E8-3D1EFF5BBB75}" srcOrd="1" destOrd="0" parTransId="{A64D5C91-7ACF-47D6-BACF-DDFA747D1649}" sibTransId="{2ABB8919-2276-4115-8B23-9701190A393A}"/>
    <dgm:cxn modelId="{928236AD-7897-4B43-A5D7-EC16B02F2DBF}" type="presOf" srcId="{4D5CD314-3A35-49AC-9B93-978F82925DBC}" destId="{1DD70C50-77EC-4AF2-85A8-D25DBA4D7097}" srcOrd="0" destOrd="0" presId="urn:microsoft.com/office/officeart/2005/8/layout/vList2"/>
    <dgm:cxn modelId="{473375BA-1377-496B-A7EA-7DE9A6DF12F3}" type="presOf" srcId="{C52E301F-7B7B-48C0-BC32-B64E8ECA4368}" destId="{D40CC2AB-3E07-4B34-9F06-4191E7D2C5C0}" srcOrd="0" destOrd="0" presId="urn:microsoft.com/office/officeart/2005/8/layout/vList2"/>
    <dgm:cxn modelId="{E2C6A4BE-F75E-41C8-BE52-23DBB4B9020D}" type="presOf" srcId="{52ABEF40-08F4-479F-AD5E-B9E919ACA1FC}" destId="{8F4182F4-8138-47ED-A747-C2C5EEAF3270}" srcOrd="0" destOrd="0" presId="urn:microsoft.com/office/officeart/2005/8/layout/vList2"/>
    <dgm:cxn modelId="{FF644EC7-A4C4-47DC-A437-FD56D989576B}" type="presOf" srcId="{70A994DE-EA75-4F94-83BE-224F4FB7AAFB}" destId="{A19919DF-422F-419B-9CA9-190298E1E084}" srcOrd="0" destOrd="0" presId="urn:microsoft.com/office/officeart/2005/8/layout/vList2"/>
    <dgm:cxn modelId="{5BC6A1D0-D219-45A8-AB48-EBB24B117813}" type="presOf" srcId="{7598903F-D3A3-4A0F-9321-2DE693C227D1}" destId="{41817139-4F38-493D-A4EA-FFE3717EBEC4}" srcOrd="0" destOrd="0" presId="urn:microsoft.com/office/officeart/2005/8/layout/vList2"/>
    <dgm:cxn modelId="{CC2FAED5-D50A-44B3-9C4D-6C6115A1C0B3}" srcId="{0A140C90-C768-4FF6-AC8F-4CD6C2A7ACBD}" destId="{DCCE5E39-E0C4-41A7-9251-2F55B76E499C}" srcOrd="0" destOrd="0" parTransId="{305B7DE7-50DD-4CF4-B76E-8028A32D6B65}" sibTransId="{7EBAE52A-5E45-4593-B5FD-71E80C9EC8A5}"/>
    <dgm:cxn modelId="{5515D6DB-248C-46AA-BEB5-4671A86AB29C}" srcId="{5AB63BD8-4044-4750-8FC0-02EF23D8AA7E}" destId="{7A700F4D-83E9-4042-B898-AFC58E9A0F11}" srcOrd="5" destOrd="0" parTransId="{A78B7D21-7C23-428B-9D25-C2089C6D8602}" sibTransId="{2E2336B1-4EF0-4BCC-B2B9-8F975844F505}"/>
    <dgm:cxn modelId="{0D4120DE-56C5-423A-8DAA-89BD5971ACCE}" srcId="{7A700F4D-83E9-4042-B898-AFC58E9A0F11}" destId="{70A994DE-EA75-4F94-83BE-224F4FB7AAFB}" srcOrd="0" destOrd="0" parTransId="{D71C4DB1-4ADE-4892-9DC9-FD7D016B1BFE}" sibTransId="{7FC8A6FE-D3B5-4A2A-AFD0-C943A454AD4A}"/>
    <dgm:cxn modelId="{D8AEDBED-7F90-47A3-9BAF-750D4EF5EDD8}" srcId="{7598903F-D3A3-4A0F-9321-2DE693C227D1}" destId="{52ABEF40-08F4-479F-AD5E-B9E919ACA1FC}" srcOrd="0" destOrd="0" parTransId="{7FFF1C81-BCD0-4A0A-A3C4-F3496A949A86}" sibTransId="{AF5FD3E5-2D93-4CE9-BBE1-DBD1D171686D}"/>
    <dgm:cxn modelId="{8479E8F4-9E5B-420C-B06E-9D1F4DD30536}" type="presOf" srcId="{BA95FC73-42F5-4E98-8245-7369F56CBDC5}" destId="{0EAF3FB5-F5C7-454C-9E11-097AE096E316}" srcOrd="0" destOrd="0" presId="urn:microsoft.com/office/officeart/2005/8/layout/vList2"/>
    <dgm:cxn modelId="{74B12347-C073-4589-BCFC-9FABDE047C8B}" type="presParOf" srcId="{4C2C7AA2-8B4B-4D67-9BB5-B872FC7EFBF3}" destId="{F3BCAAA8-2E74-4A64-BE7F-9F0E375B0CB2}" srcOrd="0" destOrd="0" presId="urn:microsoft.com/office/officeart/2005/8/layout/vList2"/>
    <dgm:cxn modelId="{9C4D7037-7FEE-4CDE-9377-65215F65B003}" type="presParOf" srcId="{4C2C7AA2-8B4B-4D67-9BB5-B872FC7EFBF3}" destId="{1DD70C50-77EC-4AF2-85A8-D25DBA4D7097}" srcOrd="1" destOrd="0" presId="urn:microsoft.com/office/officeart/2005/8/layout/vList2"/>
    <dgm:cxn modelId="{3B8304CC-8FE9-491E-831C-D2A4FDCFAD39}" type="presParOf" srcId="{4C2C7AA2-8B4B-4D67-9BB5-B872FC7EFBF3}" destId="{4B517E7D-E5C2-4A99-8EC7-E08F1D7A1E98}" srcOrd="2" destOrd="0" presId="urn:microsoft.com/office/officeart/2005/8/layout/vList2"/>
    <dgm:cxn modelId="{C7717380-0F72-469A-A8EF-D21BFF899342}" type="presParOf" srcId="{4C2C7AA2-8B4B-4D67-9BB5-B872FC7EFBF3}" destId="{D40CC2AB-3E07-4B34-9F06-4191E7D2C5C0}" srcOrd="3" destOrd="0" presId="urn:microsoft.com/office/officeart/2005/8/layout/vList2"/>
    <dgm:cxn modelId="{16867A43-1BB3-4191-A1F8-F0CD867765CA}" type="presParOf" srcId="{4C2C7AA2-8B4B-4D67-9BB5-B872FC7EFBF3}" destId="{6FB08A3A-2348-40F6-A835-18E25C371181}" srcOrd="4" destOrd="0" presId="urn:microsoft.com/office/officeart/2005/8/layout/vList2"/>
    <dgm:cxn modelId="{9A34111C-ABBF-479D-85B7-1BFA1FC7B142}" type="presParOf" srcId="{4C2C7AA2-8B4B-4D67-9BB5-B872FC7EFBF3}" destId="{0EAF3FB5-F5C7-454C-9E11-097AE096E316}" srcOrd="5" destOrd="0" presId="urn:microsoft.com/office/officeart/2005/8/layout/vList2"/>
    <dgm:cxn modelId="{3AF0D0A5-B713-4BDC-8EBD-584F1EC8BA55}" type="presParOf" srcId="{4C2C7AA2-8B4B-4D67-9BB5-B872FC7EFBF3}" destId="{41817139-4F38-493D-A4EA-FFE3717EBEC4}" srcOrd="6" destOrd="0" presId="urn:microsoft.com/office/officeart/2005/8/layout/vList2"/>
    <dgm:cxn modelId="{D8057DCE-966B-4C8F-A620-A027AA200FE4}" type="presParOf" srcId="{4C2C7AA2-8B4B-4D67-9BB5-B872FC7EFBF3}" destId="{8F4182F4-8138-47ED-A747-C2C5EEAF3270}" srcOrd="7" destOrd="0" presId="urn:microsoft.com/office/officeart/2005/8/layout/vList2"/>
    <dgm:cxn modelId="{254878F8-07D8-49AB-9F1D-8138E3DF6389}" type="presParOf" srcId="{4C2C7AA2-8B4B-4D67-9BB5-B872FC7EFBF3}" destId="{95C91C43-9579-4113-8994-80BB23005095}" srcOrd="8" destOrd="0" presId="urn:microsoft.com/office/officeart/2005/8/layout/vList2"/>
    <dgm:cxn modelId="{9A71C55D-510A-49AC-8C1E-0C952640D302}" type="presParOf" srcId="{4C2C7AA2-8B4B-4D67-9BB5-B872FC7EFBF3}" destId="{29C11475-6EE8-4264-A66F-32CCA177ECEE}" srcOrd="9" destOrd="0" presId="urn:microsoft.com/office/officeart/2005/8/layout/vList2"/>
    <dgm:cxn modelId="{28631FFD-BD35-4630-8D94-801C8FB72E7E}" type="presParOf" srcId="{4C2C7AA2-8B4B-4D67-9BB5-B872FC7EFBF3}" destId="{39541883-B6D3-4EE5-9F6A-A1B59C87165B}" srcOrd="10" destOrd="0" presId="urn:microsoft.com/office/officeart/2005/8/layout/vList2"/>
    <dgm:cxn modelId="{71C661F4-3065-4FEF-9DCC-7CA9DB02805D}" type="presParOf" srcId="{4C2C7AA2-8B4B-4D67-9BB5-B872FC7EFBF3}" destId="{A19919DF-422F-419B-9CA9-190298E1E084}" srcOrd="11" destOrd="0" presId="urn:microsoft.com/office/officeart/2005/8/layout/vList2"/>
    <dgm:cxn modelId="{4D8ACD2D-B85F-4984-9CFE-0B8E3BF323A0}" type="presParOf" srcId="{4C2C7AA2-8B4B-4D67-9BB5-B872FC7EFBF3}" destId="{DC705B68-A2A6-4457-ABA6-7D0A154730B1}" srcOrd="12" destOrd="0" presId="urn:microsoft.com/office/officeart/2005/8/layout/vList2"/>
    <dgm:cxn modelId="{8E9C7DCC-EBA2-4F87-93C8-59DCE8ED52BE}" type="presParOf" srcId="{4C2C7AA2-8B4B-4D67-9BB5-B872FC7EFBF3}" destId="{756632F4-5F2A-4276-AA8F-9950EBEC977E}" srcOrd="1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BB1BC4C-7DE0-4A50-9555-294B14EFEBB6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E9A7CFA-BD1B-4FA2-886D-EE5C498DE3C7}">
      <dgm:prSet/>
      <dgm:spPr/>
      <dgm:t>
        <a:bodyPr/>
        <a:lstStyle/>
        <a:p>
          <a:r>
            <a:rPr lang="en-US" dirty="0"/>
            <a:t>GET</a:t>
          </a:r>
        </a:p>
      </dgm:t>
    </dgm:pt>
    <dgm:pt modelId="{BC98233A-8798-47D7-92BE-378020E0A4C8}" type="parTrans" cxnId="{23F158E8-D534-4BC2-BBD3-8FA154694DBF}">
      <dgm:prSet/>
      <dgm:spPr/>
      <dgm:t>
        <a:bodyPr/>
        <a:lstStyle/>
        <a:p>
          <a:endParaRPr lang="en-US"/>
        </a:p>
      </dgm:t>
    </dgm:pt>
    <dgm:pt modelId="{A23DFB2E-8DE0-46DD-B004-E6E904B5C4B6}" type="sibTrans" cxnId="{23F158E8-D534-4BC2-BBD3-8FA154694DBF}">
      <dgm:prSet/>
      <dgm:spPr/>
      <dgm:t>
        <a:bodyPr/>
        <a:lstStyle/>
        <a:p>
          <a:endParaRPr lang="en-US"/>
        </a:p>
      </dgm:t>
    </dgm:pt>
    <dgm:pt modelId="{5CA3383D-B4FA-4DE0-A413-C02BE42C0E21}">
      <dgm:prSet/>
      <dgm:spPr/>
      <dgm:t>
        <a:bodyPr/>
        <a:lstStyle/>
        <a:p>
          <a:r>
            <a:rPr lang="tr-TR" dirty="0"/>
            <a:t>R</a:t>
          </a:r>
          <a:r>
            <a:rPr lang="en-US" dirty="0" err="1"/>
            <a:t>equest</a:t>
          </a:r>
          <a:r>
            <a:rPr lang="en-US" dirty="0"/>
            <a:t> data from a specified resource.</a:t>
          </a:r>
        </a:p>
      </dgm:t>
    </dgm:pt>
    <dgm:pt modelId="{BF106D2C-5E0A-454E-877C-1A43E121DEBB}" type="parTrans" cxnId="{94523AF3-7449-4006-AF82-6395080AC689}">
      <dgm:prSet/>
      <dgm:spPr/>
      <dgm:t>
        <a:bodyPr/>
        <a:lstStyle/>
        <a:p>
          <a:endParaRPr lang="en-US"/>
        </a:p>
      </dgm:t>
    </dgm:pt>
    <dgm:pt modelId="{1358CE9C-3184-486E-848F-2973BE9ACEF1}" type="sibTrans" cxnId="{94523AF3-7449-4006-AF82-6395080AC689}">
      <dgm:prSet/>
      <dgm:spPr/>
      <dgm:t>
        <a:bodyPr/>
        <a:lstStyle/>
        <a:p>
          <a:endParaRPr lang="en-US"/>
        </a:p>
      </dgm:t>
    </dgm:pt>
    <dgm:pt modelId="{F66BB7CB-B71D-4B64-BE8B-EBECA7DC70B6}">
      <dgm:prSet/>
      <dgm:spPr/>
      <dgm:t>
        <a:bodyPr/>
        <a:lstStyle/>
        <a:p>
          <a:r>
            <a:rPr lang="en-US"/>
            <a:t>POST</a:t>
          </a:r>
        </a:p>
      </dgm:t>
    </dgm:pt>
    <dgm:pt modelId="{E227EBD7-5657-4E79-9990-4629284BC2A6}" type="parTrans" cxnId="{C6504DEF-0205-4B10-966E-154931F89859}">
      <dgm:prSet/>
      <dgm:spPr/>
      <dgm:t>
        <a:bodyPr/>
        <a:lstStyle/>
        <a:p>
          <a:endParaRPr lang="en-US"/>
        </a:p>
      </dgm:t>
    </dgm:pt>
    <dgm:pt modelId="{ADD07AF0-7939-4DBB-984A-36457AC86AA6}" type="sibTrans" cxnId="{C6504DEF-0205-4B10-966E-154931F89859}">
      <dgm:prSet/>
      <dgm:spPr/>
      <dgm:t>
        <a:bodyPr/>
        <a:lstStyle/>
        <a:p>
          <a:endParaRPr lang="en-US"/>
        </a:p>
      </dgm:t>
    </dgm:pt>
    <dgm:pt modelId="{958985E3-B103-4AEC-A9AE-110E64FAC93B}">
      <dgm:prSet/>
      <dgm:spPr/>
      <dgm:t>
        <a:bodyPr/>
        <a:lstStyle/>
        <a:p>
          <a:r>
            <a:rPr lang="tr-TR" dirty="0"/>
            <a:t>S</a:t>
          </a:r>
          <a:r>
            <a:rPr lang="en-US" dirty="0"/>
            <a:t>end data to a server to create/update a resource</a:t>
          </a:r>
          <a:endParaRPr lang="tr-TR" dirty="0"/>
        </a:p>
        <a:p>
          <a:endParaRPr lang="en-US" dirty="0"/>
        </a:p>
      </dgm:t>
    </dgm:pt>
    <dgm:pt modelId="{D0ABA724-9FEC-4ACE-B139-C353727D930B}" type="parTrans" cxnId="{E0545F35-79C9-47C1-83B7-743DFF9A92D4}">
      <dgm:prSet/>
      <dgm:spPr/>
      <dgm:t>
        <a:bodyPr/>
        <a:lstStyle/>
        <a:p>
          <a:endParaRPr lang="en-US"/>
        </a:p>
      </dgm:t>
    </dgm:pt>
    <dgm:pt modelId="{6CDD3145-E674-4CD3-BD19-9815FCFA0EAC}" type="sibTrans" cxnId="{E0545F35-79C9-47C1-83B7-743DFF9A92D4}">
      <dgm:prSet/>
      <dgm:spPr/>
      <dgm:t>
        <a:bodyPr/>
        <a:lstStyle/>
        <a:p>
          <a:endParaRPr lang="en-US"/>
        </a:p>
      </dgm:t>
    </dgm:pt>
    <dgm:pt modelId="{0E13226C-4D87-45CF-9645-76BE0F658DE4}">
      <dgm:prSet/>
      <dgm:spPr/>
      <dgm:t>
        <a:bodyPr/>
        <a:lstStyle/>
        <a:p>
          <a:r>
            <a:rPr lang="tr-TR"/>
            <a:t>R</a:t>
          </a:r>
          <a:r>
            <a:rPr lang="en-US"/>
            <a:t>equest repeatedly have side effects of creating the same resource multiple times</a:t>
          </a:r>
        </a:p>
      </dgm:t>
    </dgm:pt>
    <dgm:pt modelId="{9B38C661-1167-4505-B3F0-D3938599DDF7}" type="parTrans" cxnId="{D5DC172F-EA79-43CC-B095-F7639B9B6DDE}">
      <dgm:prSet/>
      <dgm:spPr/>
      <dgm:t>
        <a:bodyPr/>
        <a:lstStyle/>
        <a:p>
          <a:endParaRPr lang="en-US"/>
        </a:p>
      </dgm:t>
    </dgm:pt>
    <dgm:pt modelId="{76358B1C-9EA0-49E0-BBD4-A8CE617AF017}" type="sibTrans" cxnId="{D5DC172F-EA79-43CC-B095-F7639B9B6DDE}">
      <dgm:prSet/>
      <dgm:spPr/>
      <dgm:t>
        <a:bodyPr/>
        <a:lstStyle/>
        <a:p>
          <a:endParaRPr lang="en-US"/>
        </a:p>
      </dgm:t>
    </dgm:pt>
    <dgm:pt modelId="{EC51C6BB-0D53-459F-B708-C473B068CC93}">
      <dgm:prSet/>
      <dgm:spPr/>
      <dgm:t>
        <a:bodyPr/>
        <a:lstStyle/>
        <a:p>
          <a:r>
            <a:rPr lang="en-US"/>
            <a:t>PUT</a:t>
          </a:r>
        </a:p>
      </dgm:t>
    </dgm:pt>
    <dgm:pt modelId="{14D386EC-E117-4E43-9021-1EEFE91C5A33}" type="parTrans" cxnId="{F0A0ED3E-822D-4A19-A0E2-53B8B3C7EC6E}">
      <dgm:prSet/>
      <dgm:spPr/>
      <dgm:t>
        <a:bodyPr/>
        <a:lstStyle/>
        <a:p>
          <a:endParaRPr lang="en-US"/>
        </a:p>
      </dgm:t>
    </dgm:pt>
    <dgm:pt modelId="{A1A7F8F8-B15C-415D-8C40-56E5141610C6}" type="sibTrans" cxnId="{F0A0ED3E-822D-4A19-A0E2-53B8B3C7EC6E}">
      <dgm:prSet/>
      <dgm:spPr/>
      <dgm:t>
        <a:bodyPr/>
        <a:lstStyle/>
        <a:p>
          <a:endParaRPr lang="en-US"/>
        </a:p>
      </dgm:t>
    </dgm:pt>
    <dgm:pt modelId="{098BF042-12AB-489A-BF21-C2BD8DD7B96E}">
      <dgm:prSet/>
      <dgm:spPr/>
      <dgm:t>
        <a:bodyPr/>
        <a:lstStyle/>
        <a:p>
          <a:r>
            <a:rPr lang="tr-TR" dirty="0"/>
            <a:t>S</a:t>
          </a:r>
          <a:r>
            <a:rPr lang="en-US" dirty="0"/>
            <a:t>end data to a server to create/update a resource.</a:t>
          </a:r>
          <a:r>
            <a:rPr lang="tr-TR" dirty="0"/>
            <a:t> </a:t>
          </a:r>
        </a:p>
        <a:p>
          <a:endParaRPr lang="en-US" dirty="0"/>
        </a:p>
      </dgm:t>
    </dgm:pt>
    <dgm:pt modelId="{22498E13-7983-4520-9CBD-1BFC86E57D55}" type="parTrans" cxnId="{06FAD59C-CE5E-492E-A57E-BBC6F5C8AF8D}">
      <dgm:prSet/>
      <dgm:spPr/>
      <dgm:t>
        <a:bodyPr/>
        <a:lstStyle/>
        <a:p>
          <a:endParaRPr lang="en-US"/>
        </a:p>
      </dgm:t>
    </dgm:pt>
    <dgm:pt modelId="{B69C49A4-79F5-41F1-BAC7-4FED55FBC853}" type="sibTrans" cxnId="{06FAD59C-CE5E-492E-A57E-BBC6F5C8AF8D}">
      <dgm:prSet/>
      <dgm:spPr/>
      <dgm:t>
        <a:bodyPr/>
        <a:lstStyle/>
        <a:p>
          <a:endParaRPr lang="en-US"/>
        </a:p>
      </dgm:t>
    </dgm:pt>
    <dgm:pt modelId="{6AD43816-8DC9-463C-B70F-1FC38414081C}">
      <dgm:prSet/>
      <dgm:spPr/>
      <dgm:t>
        <a:bodyPr/>
        <a:lstStyle/>
        <a:p>
          <a:r>
            <a:rPr lang="tr-TR"/>
            <a:t>R</a:t>
          </a:r>
          <a:r>
            <a:rPr lang="en-US"/>
            <a:t>equest multiple times will always produce the same result</a:t>
          </a:r>
        </a:p>
      </dgm:t>
    </dgm:pt>
    <dgm:pt modelId="{72618127-3B40-49CC-B127-754F5A675978}" type="parTrans" cxnId="{57DA5E8A-B3A5-452B-B2C4-33FC6392A53D}">
      <dgm:prSet/>
      <dgm:spPr/>
      <dgm:t>
        <a:bodyPr/>
        <a:lstStyle/>
        <a:p>
          <a:endParaRPr lang="en-US"/>
        </a:p>
      </dgm:t>
    </dgm:pt>
    <dgm:pt modelId="{CE1596B5-45BD-45C4-B7CC-69F9C8781169}" type="sibTrans" cxnId="{57DA5E8A-B3A5-452B-B2C4-33FC6392A53D}">
      <dgm:prSet/>
      <dgm:spPr/>
      <dgm:t>
        <a:bodyPr/>
        <a:lstStyle/>
        <a:p>
          <a:endParaRPr lang="en-US"/>
        </a:p>
      </dgm:t>
    </dgm:pt>
    <dgm:pt modelId="{533F68C4-0238-4C7A-826B-18DD421A5275}">
      <dgm:prSet/>
      <dgm:spPr/>
      <dgm:t>
        <a:bodyPr/>
        <a:lstStyle/>
        <a:p>
          <a:r>
            <a:rPr lang="en-US" dirty="0"/>
            <a:t>HEAD</a:t>
          </a:r>
        </a:p>
      </dgm:t>
    </dgm:pt>
    <dgm:pt modelId="{94CD06AC-8A54-4C65-8563-37DB68CC97E3}" type="parTrans" cxnId="{4655088C-9A87-4679-8007-0A59779A7D19}">
      <dgm:prSet/>
      <dgm:spPr/>
      <dgm:t>
        <a:bodyPr/>
        <a:lstStyle/>
        <a:p>
          <a:endParaRPr lang="en-US"/>
        </a:p>
      </dgm:t>
    </dgm:pt>
    <dgm:pt modelId="{5BE15139-A1FC-4251-898E-656968BDBD2D}" type="sibTrans" cxnId="{4655088C-9A87-4679-8007-0A59779A7D19}">
      <dgm:prSet/>
      <dgm:spPr/>
      <dgm:t>
        <a:bodyPr/>
        <a:lstStyle/>
        <a:p>
          <a:endParaRPr lang="en-US"/>
        </a:p>
      </dgm:t>
    </dgm:pt>
    <dgm:pt modelId="{E34E145B-F9E9-4ADB-A2FC-AF239188C5A3}">
      <dgm:prSet/>
      <dgm:spPr/>
      <dgm:t>
        <a:bodyPr/>
        <a:lstStyle/>
        <a:p>
          <a:r>
            <a:rPr lang="tr-TR" dirty="0"/>
            <a:t>I</a:t>
          </a:r>
          <a:r>
            <a:rPr lang="en-US" dirty="0" err="1"/>
            <a:t>dentical</a:t>
          </a:r>
          <a:r>
            <a:rPr lang="en-US" dirty="0"/>
            <a:t> to GET, but without the response body</a:t>
          </a:r>
          <a:endParaRPr lang="tr-TR" dirty="0"/>
        </a:p>
        <a:p>
          <a:endParaRPr lang="en-US" dirty="0"/>
        </a:p>
      </dgm:t>
    </dgm:pt>
    <dgm:pt modelId="{7266BE32-A573-4837-BB03-A691AE2E6607}" type="parTrans" cxnId="{19F351DD-162E-4351-A17B-0DE5AA23D744}">
      <dgm:prSet/>
      <dgm:spPr/>
      <dgm:t>
        <a:bodyPr/>
        <a:lstStyle/>
        <a:p>
          <a:endParaRPr lang="en-US"/>
        </a:p>
      </dgm:t>
    </dgm:pt>
    <dgm:pt modelId="{39FFA612-D2AC-4728-854B-8C988092C410}" type="sibTrans" cxnId="{19F351DD-162E-4351-A17B-0DE5AA23D744}">
      <dgm:prSet/>
      <dgm:spPr/>
      <dgm:t>
        <a:bodyPr/>
        <a:lstStyle/>
        <a:p>
          <a:endParaRPr lang="en-US"/>
        </a:p>
      </dgm:t>
    </dgm:pt>
    <dgm:pt modelId="{D0E17C4A-E92F-46A5-90B0-9CEFD5FE4323}">
      <dgm:prSet/>
      <dgm:spPr/>
      <dgm:t>
        <a:bodyPr/>
        <a:lstStyle/>
        <a:p>
          <a:r>
            <a:rPr lang="tr-TR" dirty="0"/>
            <a:t>U</a:t>
          </a:r>
          <a:r>
            <a:rPr lang="en-US" dirty="0"/>
            <a:t>sed for obtaining metainformation about the entity implied by the request</a:t>
          </a:r>
          <a:r>
            <a:rPr lang="tr-TR" dirty="0"/>
            <a:t> </a:t>
          </a:r>
          <a:endParaRPr lang="en-US" dirty="0"/>
        </a:p>
      </dgm:t>
    </dgm:pt>
    <dgm:pt modelId="{0105227E-C13A-4F99-A0D7-9568865EE555}" type="parTrans" cxnId="{F6A98D1E-7FDC-4E8F-A1B0-9F1F02CFA29D}">
      <dgm:prSet/>
      <dgm:spPr/>
      <dgm:t>
        <a:bodyPr/>
        <a:lstStyle/>
        <a:p>
          <a:endParaRPr lang="en-US"/>
        </a:p>
      </dgm:t>
    </dgm:pt>
    <dgm:pt modelId="{239A4704-2B32-40D1-98DB-15E231DD6E23}" type="sibTrans" cxnId="{F6A98D1E-7FDC-4E8F-A1B0-9F1F02CFA29D}">
      <dgm:prSet/>
      <dgm:spPr/>
      <dgm:t>
        <a:bodyPr/>
        <a:lstStyle/>
        <a:p>
          <a:endParaRPr lang="en-US"/>
        </a:p>
      </dgm:t>
    </dgm:pt>
    <dgm:pt modelId="{3ACF9F8A-6EB8-41AF-9475-2F3F9A8A8AD9}">
      <dgm:prSet/>
      <dgm:spPr/>
      <dgm:t>
        <a:bodyPr/>
        <a:lstStyle/>
        <a:p>
          <a:r>
            <a:rPr lang="en-US"/>
            <a:t>DELETE</a:t>
          </a:r>
        </a:p>
      </dgm:t>
    </dgm:pt>
    <dgm:pt modelId="{E51E5359-F422-475F-81D3-EB154C34F942}" type="parTrans" cxnId="{F4F21132-35AC-438D-B9B7-46099AD6C8B1}">
      <dgm:prSet/>
      <dgm:spPr/>
      <dgm:t>
        <a:bodyPr/>
        <a:lstStyle/>
        <a:p>
          <a:endParaRPr lang="en-US"/>
        </a:p>
      </dgm:t>
    </dgm:pt>
    <dgm:pt modelId="{A40F240C-D36E-477B-942E-50DA6227EB51}" type="sibTrans" cxnId="{F4F21132-35AC-438D-B9B7-46099AD6C8B1}">
      <dgm:prSet/>
      <dgm:spPr/>
      <dgm:t>
        <a:bodyPr/>
        <a:lstStyle/>
        <a:p>
          <a:endParaRPr lang="en-US"/>
        </a:p>
      </dgm:t>
    </dgm:pt>
    <dgm:pt modelId="{ED1C2B54-2204-48EC-99A0-BF6BAC0E1451}">
      <dgm:prSet/>
      <dgm:spPr/>
      <dgm:t>
        <a:bodyPr/>
        <a:lstStyle/>
        <a:p>
          <a:r>
            <a:rPr lang="tr-TR" dirty="0" err="1"/>
            <a:t>To</a:t>
          </a:r>
          <a:r>
            <a:rPr lang="tr-TR" dirty="0"/>
            <a:t> </a:t>
          </a:r>
          <a:r>
            <a:rPr lang="en-US" dirty="0"/>
            <a:t>delete the specified resource.</a:t>
          </a:r>
        </a:p>
      </dgm:t>
    </dgm:pt>
    <dgm:pt modelId="{3480BD2F-7461-44D3-8214-C62C85A79226}" type="parTrans" cxnId="{13192DF8-5A12-4BC6-8B58-9B68455F831A}">
      <dgm:prSet/>
      <dgm:spPr/>
      <dgm:t>
        <a:bodyPr/>
        <a:lstStyle/>
        <a:p>
          <a:endParaRPr lang="en-US"/>
        </a:p>
      </dgm:t>
    </dgm:pt>
    <dgm:pt modelId="{0EB90B39-92EA-4566-A755-CD21CF7E3840}" type="sibTrans" cxnId="{13192DF8-5A12-4BC6-8B58-9B68455F831A}">
      <dgm:prSet/>
      <dgm:spPr/>
      <dgm:t>
        <a:bodyPr/>
        <a:lstStyle/>
        <a:p>
          <a:endParaRPr lang="en-US"/>
        </a:p>
      </dgm:t>
    </dgm:pt>
    <dgm:pt modelId="{02AF5E97-0A46-440B-A7A2-2CF1D954A8E5}">
      <dgm:prSet/>
      <dgm:spPr/>
      <dgm:t>
        <a:bodyPr/>
        <a:lstStyle/>
        <a:p>
          <a:r>
            <a:rPr lang="en-US"/>
            <a:t>OPTIONS</a:t>
          </a:r>
        </a:p>
      </dgm:t>
    </dgm:pt>
    <dgm:pt modelId="{A34173AC-2825-49CE-AEAA-E4FB42603BDB}" type="parTrans" cxnId="{91FAC23C-DB0F-4E49-9425-60C59DC03C10}">
      <dgm:prSet/>
      <dgm:spPr/>
      <dgm:t>
        <a:bodyPr/>
        <a:lstStyle/>
        <a:p>
          <a:endParaRPr lang="en-US"/>
        </a:p>
      </dgm:t>
    </dgm:pt>
    <dgm:pt modelId="{D1DF159E-A0C6-4461-A1F0-BBA153D6672B}" type="sibTrans" cxnId="{91FAC23C-DB0F-4E49-9425-60C59DC03C10}">
      <dgm:prSet/>
      <dgm:spPr/>
      <dgm:t>
        <a:bodyPr/>
        <a:lstStyle/>
        <a:p>
          <a:endParaRPr lang="en-US"/>
        </a:p>
      </dgm:t>
    </dgm:pt>
    <dgm:pt modelId="{6476FCBE-948D-4B24-A655-0B27AB64C172}">
      <dgm:prSet/>
      <dgm:spPr/>
      <dgm:t>
        <a:bodyPr/>
        <a:lstStyle/>
        <a:p>
          <a:r>
            <a:rPr lang="tr-TR" dirty="0"/>
            <a:t>R</a:t>
          </a:r>
          <a:r>
            <a:rPr lang="en-US" dirty="0" err="1"/>
            <a:t>equests</a:t>
          </a:r>
          <a:r>
            <a:rPr lang="en-US" dirty="0"/>
            <a:t> permitted communication options for a given URL or server</a:t>
          </a:r>
        </a:p>
      </dgm:t>
    </dgm:pt>
    <dgm:pt modelId="{465F6FB2-3AC5-4132-B95D-9A5991B1C901}" type="parTrans" cxnId="{995D2693-7A69-4355-A445-98203DBD8A24}">
      <dgm:prSet/>
      <dgm:spPr/>
      <dgm:t>
        <a:bodyPr/>
        <a:lstStyle/>
        <a:p>
          <a:endParaRPr lang="en-US"/>
        </a:p>
      </dgm:t>
    </dgm:pt>
    <dgm:pt modelId="{48EEC173-8246-4018-8974-B76E38E6A038}" type="sibTrans" cxnId="{995D2693-7A69-4355-A445-98203DBD8A24}">
      <dgm:prSet/>
      <dgm:spPr/>
      <dgm:t>
        <a:bodyPr/>
        <a:lstStyle/>
        <a:p>
          <a:endParaRPr lang="en-US"/>
        </a:p>
      </dgm:t>
    </dgm:pt>
    <dgm:pt modelId="{E276DE49-23B6-4BBE-9E56-7C5B75D2B475}" type="pres">
      <dgm:prSet presAssocID="{5BB1BC4C-7DE0-4A50-9555-294B14EFEBB6}" presName="Name0" presStyleCnt="0">
        <dgm:presLayoutVars>
          <dgm:dir/>
          <dgm:animLvl val="lvl"/>
          <dgm:resizeHandles val="exact"/>
        </dgm:presLayoutVars>
      </dgm:prSet>
      <dgm:spPr/>
    </dgm:pt>
    <dgm:pt modelId="{52BE512C-B45A-465F-84A1-26515AEC3306}" type="pres">
      <dgm:prSet presAssocID="{4E9A7CFA-BD1B-4FA2-886D-EE5C498DE3C7}" presName="linNode" presStyleCnt="0"/>
      <dgm:spPr/>
    </dgm:pt>
    <dgm:pt modelId="{258A3C0C-0EAF-4AE4-91C3-49A6983D0C1E}" type="pres">
      <dgm:prSet presAssocID="{4E9A7CFA-BD1B-4FA2-886D-EE5C498DE3C7}" presName="parentText" presStyleLbl="alignNode1" presStyleIdx="0" presStyleCnt="6">
        <dgm:presLayoutVars>
          <dgm:chMax val="1"/>
          <dgm:bulletEnabled/>
        </dgm:presLayoutVars>
      </dgm:prSet>
      <dgm:spPr/>
    </dgm:pt>
    <dgm:pt modelId="{470C7B94-486A-40AF-9FFD-92CABB5F6250}" type="pres">
      <dgm:prSet presAssocID="{4E9A7CFA-BD1B-4FA2-886D-EE5C498DE3C7}" presName="descendantText" presStyleLbl="alignAccFollowNode1" presStyleIdx="0" presStyleCnt="6">
        <dgm:presLayoutVars>
          <dgm:bulletEnabled/>
        </dgm:presLayoutVars>
      </dgm:prSet>
      <dgm:spPr/>
    </dgm:pt>
    <dgm:pt modelId="{2CEC41C0-58B8-4F21-9449-86CC97ACD1CC}" type="pres">
      <dgm:prSet presAssocID="{A23DFB2E-8DE0-46DD-B004-E6E904B5C4B6}" presName="sp" presStyleCnt="0"/>
      <dgm:spPr/>
    </dgm:pt>
    <dgm:pt modelId="{627F0842-66DC-426B-82A4-0EB476A14E01}" type="pres">
      <dgm:prSet presAssocID="{F66BB7CB-B71D-4B64-BE8B-EBECA7DC70B6}" presName="linNode" presStyleCnt="0"/>
      <dgm:spPr/>
    </dgm:pt>
    <dgm:pt modelId="{7DEA54B1-2C83-496A-9CA1-94A9BADF9A3F}" type="pres">
      <dgm:prSet presAssocID="{F66BB7CB-B71D-4B64-BE8B-EBECA7DC70B6}" presName="parentText" presStyleLbl="alignNode1" presStyleIdx="1" presStyleCnt="6">
        <dgm:presLayoutVars>
          <dgm:chMax val="1"/>
          <dgm:bulletEnabled/>
        </dgm:presLayoutVars>
      </dgm:prSet>
      <dgm:spPr/>
    </dgm:pt>
    <dgm:pt modelId="{51CBB2AC-EDF9-48AA-946C-342DC334D97C}" type="pres">
      <dgm:prSet presAssocID="{F66BB7CB-B71D-4B64-BE8B-EBECA7DC70B6}" presName="descendantText" presStyleLbl="alignAccFollowNode1" presStyleIdx="1" presStyleCnt="6">
        <dgm:presLayoutVars>
          <dgm:bulletEnabled/>
        </dgm:presLayoutVars>
      </dgm:prSet>
      <dgm:spPr/>
    </dgm:pt>
    <dgm:pt modelId="{D0ADF511-BECD-46EB-B239-C527A54A28A3}" type="pres">
      <dgm:prSet presAssocID="{ADD07AF0-7939-4DBB-984A-36457AC86AA6}" presName="sp" presStyleCnt="0"/>
      <dgm:spPr/>
    </dgm:pt>
    <dgm:pt modelId="{94931C50-DB71-47B6-92D7-70741BAAD8B2}" type="pres">
      <dgm:prSet presAssocID="{EC51C6BB-0D53-459F-B708-C473B068CC93}" presName="linNode" presStyleCnt="0"/>
      <dgm:spPr/>
    </dgm:pt>
    <dgm:pt modelId="{B2F9C723-7082-4CF8-9E3D-0EA55C8EC316}" type="pres">
      <dgm:prSet presAssocID="{EC51C6BB-0D53-459F-B708-C473B068CC93}" presName="parentText" presStyleLbl="alignNode1" presStyleIdx="2" presStyleCnt="6">
        <dgm:presLayoutVars>
          <dgm:chMax val="1"/>
          <dgm:bulletEnabled/>
        </dgm:presLayoutVars>
      </dgm:prSet>
      <dgm:spPr/>
    </dgm:pt>
    <dgm:pt modelId="{9D7BA9E3-84EB-44A3-B674-F59A9274FA76}" type="pres">
      <dgm:prSet presAssocID="{EC51C6BB-0D53-459F-B708-C473B068CC93}" presName="descendantText" presStyleLbl="alignAccFollowNode1" presStyleIdx="2" presStyleCnt="6">
        <dgm:presLayoutVars>
          <dgm:bulletEnabled/>
        </dgm:presLayoutVars>
      </dgm:prSet>
      <dgm:spPr/>
    </dgm:pt>
    <dgm:pt modelId="{DE5A4DD2-7487-4D45-9263-3A990F04F4E0}" type="pres">
      <dgm:prSet presAssocID="{A1A7F8F8-B15C-415D-8C40-56E5141610C6}" presName="sp" presStyleCnt="0"/>
      <dgm:spPr/>
    </dgm:pt>
    <dgm:pt modelId="{80B547ED-0E1D-4738-BF94-FD54EE90EDAE}" type="pres">
      <dgm:prSet presAssocID="{533F68C4-0238-4C7A-826B-18DD421A5275}" presName="linNode" presStyleCnt="0"/>
      <dgm:spPr/>
    </dgm:pt>
    <dgm:pt modelId="{003F2019-D696-465D-96E8-FBFBF623BDA0}" type="pres">
      <dgm:prSet presAssocID="{533F68C4-0238-4C7A-826B-18DD421A5275}" presName="parentText" presStyleLbl="alignNode1" presStyleIdx="3" presStyleCnt="6">
        <dgm:presLayoutVars>
          <dgm:chMax val="1"/>
          <dgm:bulletEnabled/>
        </dgm:presLayoutVars>
      </dgm:prSet>
      <dgm:spPr/>
    </dgm:pt>
    <dgm:pt modelId="{66C4288E-9286-40D0-A749-06A568820906}" type="pres">
      <dgm:prSet presAssocID="{533F68C4-0238-4C7A-826B-18DD421A5275}" presName="descendantText" presStyleLbl="alignAccFollowNode1" presStyleIdx="3" presStyleCnt="6">
        <dgm:presLayoutVars>
          <dgm:bulletEnabled/>
        </dgm:presLayoutVars>
      </dgm:prSet>
      <dgm:spPr/>
    </dgm:pt>
    <dgm:pt modelId="{3519760C-50FA-49D4-A5EB-914C3602BDDA}" type="pres">
      <dgm:prSet presAssocID="{5BE15139-A1FC-4251-898E-656968BDBD2D}" presName="sp" presStyleCnt="0"/>
      <dgm:spPr/>
    </dgm:pt>
    <dgm:pt modelId="{FB8C94D1-EFC4-4630-AC8C-48BA371A55AF}" type="pres">
      <dgm:prSet presAssocID="{3ACF9F8A-6EB8-41AF-9475-2F3F9A8A8AD9}" presName="linNode" presStyleCnt="0"/>
      <dgm:spPr/>
    </dgm:pt>
    <dgm:pt modelId="{83DD8DDB-DD5C-484F-A9D6-FE9AD6224CEF}" type="pres">
      <dgm:prSet presAssocID="{3ACF9F8A-6EB8-41AF-9475-2F3F9A8A8AD9}" presName="parentText" presStyleLbl="alignNode1" presStyleIdx="4" presStyleCnt="6">
        <dgm:presLayoutVars>
          <dgm:chMax val="1"/>
          <dgm:bulletEnabled/>
        </dgm:presLayoutVars>
      </dgm:prSet>
      <dgm:spPr/>
    </dgm:pt>
    <dgm:pt modelId="{BF7EB1BC-0797-437D-81B1-AAC8C9D95A23}" type="pres">
      <dgm:prSet presAssocID="{3ACF9F8A-6EB8-41AF-9475-2F3F9A8A8AD9}" presName="descendantText" presStyleLbl="alignAccFollowNode1" presStyleIdx="4" presStyleCnt="6">
        <dgm:presLayoutVars>
          <dgm:bulletEnabled/>
        </dgm:presLayoutVars>
      </dgm:prSet>
      <dgm:spPr/>
    </dgm:pt>
    <dgm:pt modelId="{003F1E8D-5C94-4A19-9A47-72E15CE29B26}" type="pres">
      <dgm:prSet presAssocID="{A40F240C-D36E-477B-942E-50DA6227EB51}" presName="sp" presStyleCnt="0"/>
      <dgm:spPr/>
    </dgm:pt>
    <dgm:pt modelId="{B1CC2716-F454-4EB8-A1E4-966B1A2ECD1E}" type="pres">
      <dgm:prSet presAssocID="{02AF5E97-0A46-440B-A7A2-2CF1D954A8E5}" presName="linNode" presStyleCnt="0"/>
      <dgm:spPr/>
    </dgm:pt>
    <dgm:pt modelId="{532EC952-769C-46C7-99AE-CCD9B86F7BF5}" type="pres">
      <dgm:prSet presAssocID="{02AF5E97-0A46-440B-A7A2-2CF1D954A8E5}" presName="parentText" presStyleLbl="alignNode1" presStyleIdx="5" presStyleCnt="6">
        <dgm:presLayoutVars>
          <dgm:chMax val="1"/>
          <dgm:bulletEnabled/>
        </dgm:presLayoutVars>
      </dgm:prSet>
      <dgm:spPr/>
    </dgm:pt>
    <dgm:pt modelId="{ACD707A5-C9E5-4CFF-BEBC-8DD57BB05F36}" type="pres">
      <dgm:prSet presAssocID="{02AF5E97-0A46-440B-A7A2-2CF1D954A8E5}" presName="descendantText" presStyleLbl="alignAccFollowNode1" presStyleIdx="5" presStyleCnt="6">
        <dgm:presLayoutVars>
          <dgm:bulletEnabled/>
        </dgm:presLayoutVars>
      </dgm:prSet>
      <dgm:spPr/>
    </dgm:pt>
  </dgm:ptLst>
  <dgm:cxnLst>
    <dgm:cxn modelId="{CF92691A-215C-47F1-A438-A427B67A0DD2}" type="presOf" srcId="{02AF5E97-0A46-440B-A7A2-2CF1D954A8E5}" destId="{532EC952-769C-46C7-99AE-CCD9B86F7BF5}" srcOrd="0" destOrd="0" presId="urn:microsoft.com/office/officeart/2016/7/layout/VerticalSolidActionList"/>
    <dgm:cxn modelId="{F6A98D1E-7FDC-4E8F-A1B0-9F1F02CFA29D}" srcId="{533F68C4-0238-4C7A-826B-18DD421A5275}" destId="{D0E17C4A-E92F-46A5-90B0-9CEFD5FE4323}" srcOrd="1" destOrd="0" parTransId="{0105227E-C13A-4F99-A0D7-9568865EE555}" sibTransId="{239A4704-2B32-40D1-98DB-15E231DD6E23}"/>
    <dgm:cxn modelId="{D5DC172F-EA79-43CC-B095-F7639B9B6DDE}" srcId="{F66BB7CB-B71D-4B64-BE8B-EBECA7DC70B6}" destId="{0E13226C-4D87-45CF-9645-76BE0F658DE4}" srcOrd="1" destOrd="0" parTransId="{9B38C661-1167-4505-B3F0-D3938599DDF7}" sibTransId="{76358B1C-9EA0-49E0-BBD4-A8CE617AF017}"/>
    <dgm:cxn modelId="{F4F21132-35AC-438D-B9B7-46099AD6C8B1}" srcId="{5BB1BC4C-7DE0-4A50-9555-294B14EFEBB6}" destId="{3ACF9F8A-6EB8-41AF-9475-2F3F9A8A8AD9}" srcOrd="4" destOrd="0" parTransId="{E51E5359-F422-475F-81D3-EB154C34F942}" sibTransId="{A40F240C-D36E-477B-942E-50DA6227EB51}"/>
    <dgm:cxn modelId="{E0545F35-79C9-47C1-83B7-743DFF9A92D4}" srcId="{F66BB7CB-B71D-4B64-BE8B-EBECA7DC70B6}" destId="{958985E3-B103-4AEC-A9AE-110E64FAC93B}" srcOrd="0" destOrd="0" parTransId="{D0ABA724-9FEC-4ACE-B139-C353727D930B}" sibTransId="{6CDD3145-E674-4CD3-BD19-9815FCFA0EAC}"/>
    <dgm:cxn modelId="{91FAC23C-DB0F-4E49-9425-60C59DC03C10}" srcId="{5BB1BC4C-7DE0-4A50-9555-294B14EFEBB6}" destId="{02AF5E97-0A46-440B-A7A2-2CF1D954A8E5}" srcOrd="5" destOrd="0" parTransId="{A34173AC-2825-49CE-AEAA-E4FB42603BDB}" sibTransId="{D1DF159E-A0C6-4461-A1F0-BBA153D6672B}"/>
    <dgm:cxn modelId="{F0A0ED3E-822D-4A19-A0E2-53B8B3C7EC6E}" srcId="{5BB1BC4C-7DE0-4A50-9555-294B14EFEBB6}" destId="{EC51C6BB-0D53-459F-B708-C473B068CC93}" srcOrd="2" destOrd="0" parTransId="{14D386EC-E117-4E43-9021-1EEFE91C5A33}" sibTransId="{A1A7F8F8-B15C-415D-8C40-56E5141610C6}"/>
    <dgm:cxn modelId="{CFC95B46-E824-4707-8760-04B596895B1A}" type="presOf" srcId="{E34E145B-F9E9-4ADB-A2FC-AF239188C5A3}" destId="{66C4288E-9286-40D0-A749-06A568820906}" srcOrd="0" destOrd="0" presId="urn:microsoft.com/office/officeart/2016/7/layout/VerticalSolidActionList"/>
    <dgm:cxn modelId="{2E781F4A-AD75-4F5A-99A2-DAE12D9AB277}" type="presOf" srcId="{0E13226C-4D87-45CF-9645-76BE0F658DE4}" destId="{51CBB2AC-EDF9-48AA-946C-342DC334D97C}" srcOrd="0" destOrd="1" presId="urn:microsoft.com/office/officeart/2016/7/layout/VerticalSolidActionList"/>
    <dgm:cxn modelId="{657E3674-0394-46FE-8495-F15BD6FDAD2A}" type="presOf" srcId="{3ACF9F8A-6EB8-41AF-9475-2F3F9A8A8AD9}" destId="{83DD8DDB-DD5C-484F-A9D6-FE9AD6224CEF}" srcOrd="0" destOrd="0" presId="urn:microsoft.com/office/officeart/2016/7/layout/VerticalSolidActionList"/>
    <dgm:cxn modelId="{A3015C74-86B0-4146-901D-60E153A0E7F7}" type="presOf" srcId="{6AD43816-8DC9-463C-B70F-1FC38414081C}" destId="{9D7BA9E3-84EB-44A3-B674-F59A9274FA76}" srcOrd="0" destOrd="1" presId="urn:microsoft.com/office/officeart/2016/7/layout/VerticalSolidActionList"/>
    <dgm:cxn modelId="{73ED7957-96F1-48A0-80C7-44A8AC5851E8}" type="presOf" srcId="{533F68C4-0238-4C7A-826B-18DD421A5275}" destId="{003F2019-D696-465D-96E8-FBFBF623BDA0}" srcOrd="0" destOrd="0" presId="urn:microsoft.com/office/officeart/2016/7/layout/VerticalSolidActionList"/>
    <dgm:cxn modelId="{1E5B4D84-3797-4A3E-967C-14A09976580C}" type="presOf" srcId="{4E9A7CFA-BD1B-4FA2-886D-EE5C498DE3C7}" destId="{258A3C0C-0EAF-4AE4-91C3-49A6983D0C1E}" srcOrd="0" destOrd="0" presId="urn:microsoft.com/office/officeart/2016/7/layout/VerticalSolidActionList"/>
    <dgm:cxn modelId="{57DA5E8A-B3A5-452B-B2C4-33FC6392A53D}" srcId="{EC51C6BB-0D53-459F-B708-C473B068CC93}" destId="{6AD43816-8DC9-463C-B70F-1FC38414081C}" srcOrd="1" destOrd="0" parTransId="{72618127-3B40-49CC-B127-754F5A675978}" sibTransId="{CE1596B5-45BD-45C4-B7CC-69F9C8781169}"/>
    <dgm:cxn modelId="{4655088C-9A87-4679-8007-0A59779A7D19}" srcId="{5BB1BC4C-7DE0-4A50-9555-294B14EFEBB6}" destId="{533F68C4-0238-4C7A-826B-18DD421A5275}" srcOrd="3" destOrd="0" parTransId="{94CD06AC-8A54-4C65-8563-37DB68CC97E3}" sibTransId="{5BE15139-A1FC-4251-898E-656968BDBD2D}"/>
    <dgm:cxn modelId="{995D2693-7A69-4355-A445-98203DBD8A24}" srcId="{02AF5E97-0A46-440B-A7A2-2CF1D954A8E5}" destId="{6476FCBE-948D-4B24-A655-0B27AB64C172}" srcOrd="0" destOrd="0" parTransId="{465F6FB2-3AC5-4132-B95D-9A5991B1C901}" sibTransId="{48EEC173-8246-4018-8974-B76E38E6A038}"/>
    <dgm:cxn modelId="{0C604B95-1A91-47A2-9C15-23CE9F57B88C}" type="presOf" srcId="{EC51C6BB-0D53-459F-B708-C473B068CC93}" destId="{B2F9C723-7082-4CF8-9E3D-0EA55C8EC316}" srcOrd="0" destOrd="0" presId="urn:microsoft.com/office/officeart/2016/7/layout/VerticalSolidActionList"/>
    <dgm:cxn modelId="{06FAD59C-CE5E-492E-A57E-BBC6F5C8AF8D}" srcId="{EC51C6BB-0D53-459F-B708-C473B068CC93}" destId="{098BF042-12AB-489A-BF21-C2BD8DD7B96E}" srcOrd="0" destOrd="0" parTransId="{22498E13-7983-4520-9CBD-1BFC86E57D55}" sibTransId="{B69C49A4-79F5-41F1-BAC7-4FED55FBC853}"/>
    <dgm:cxn modelId="{20B40FAA-F07A-43E9-8316-C9A40456E851}" type="presOf" srcId="{958985E3-B103-4AEC-A9AE-110E64FAC93B}" destId="{51CBB2AC-EDF9-48AA-946C-342DC334D97C}" srcOrd="0" destOrd="0" presId="urn:microsoft.com/office/officeart/2016/7/layout/VerticalSolidActionList"/>
    <dgm:cxn modelId="{AE4F02AF-5EFE-4310-BB56-A3E80EDD3EF3}" type="presOf" srcId="{5CA3383D-B4FA-4DE0-A413-C02BE42C0E21}" destId="{470C7B94-486A-40AF-9FFD-92CABB5F6250}" srcOrd="0" destOrd="0" presId="urn:microsoft.com/office/officeart/2016/7/layout/VerticalSolidActionList"/>
    <dgm:cxn modelId="{C3E724B3-0150-41CD-889E-9EA28C724B71}" type="presOf" srcId="{6476FCBE-948D-4B24-A655-0B27AB64C172}" destId="{ACD707A5-C9E5-4CFF-BEBC-8DD57BB05F36}" srcOrd="0" destOrd="0" presId="urn:microsoft.com/office/officeart/2016/7/layout/VerticalSolidActionList"/>
    <dgm:cxn modelId="{E9CE56D3-8AE6-4D22-B975-871F113B7241}" type="presOf" srcId="{ED1C2B54-2204-48EC-99A0-BF6BAC0E1451}" destId="{BF7EB1BC-0797-437D-81B1-AAC8C9D95A23}" srcOrd="0" destOrd="0" presId="urn:microsoft.com/office/officeart/2016/7/layout/VerticalSolidActionList"/>
    <dgm:cxn modelId="{8556E2D3-D276-46D1-B4A1-C490EDA73E5F}" type="presOf" srcId="{098BF042-12AB-489A-BF21-C2BD8DD7B96E}" destId="{9D7BA9E3-84EB-44A3-B674-F59A9274FA76}" srcOrd="0" destOrd="0" presId="urn:microsoft.com/office/officeart/2016/7/layout/VerticalSolidActionList"/>
    <dgm:cxn modelId="{FBFE5FD4-E10B-484C-93EB-4DBAD2FD2B2E}" type="presOf" srcId="{F66BB7CB-B71D-4B64-BE8B-EBECA7DC70B6}" destId="{7DEA54B1-2C83-496A-9CA1-94A9BADF9A3F}" srcOrd="0" destOrd="0" presId="urn:microsoft.com/office/officeart/2016/7/layout/VerticalSolidActionList"/>
    <dgm:cxn modelId="{2793C1DA-EB8C-4D1C-9E6C-936B57433647}" type="presOf" srcId="{D0E17C4A-E92F-46A5-90B0-9CEFD5FE4323}" destId="{66C4288E-9286-40D0-A749-06A568820906}" srcOrd="0" destOrd="1" presId="urn:microsoft.com/office/officeart/2016/7/layout/VerticalSolidActionList"/>
    <dgm:cxn modelId="{19F351DD-162E-4351-A17B-0DE5AA23D744}" srcId="{533F68C4-0238-4C7A-826B-18DD421A5275}" destId="{E34E145B-F9E9-4ADB-A2FC-AF239188C5A3}" srcOrd="0" destOrd="0" parTransId="{7266BE32-A573-4837-BB03-A691AE2E6607}" sibTransId="{39FFA612-D2AC-4728-854B-8C988092C410}"/>
    <dgm:cxn modelId="{23F158E8-D534-4BC2-BBD3-8FA154694DBF}" srcId="{5BB1BC4C-7DE0-4A50-9555-294B14EFEBB6}" destId="{4E9A7CFA-BD1B-4FA2-886D-EE5C498DE3C7}" srcOrd="0" destOrd="0" parTransId="{BC98233A-8798-47D7-92BE-378020E0A4C8}" sibTransId="{A23DFB2E-8DE0-46DD-B004-E6E904B5C4B6}"/>
    <dgm:cxn modelId="{C6504DEF-0205-4B10-966E-154931F89859}" srcId="{5BB1BC4C-7DE0-4A50-9555-294B14EFEBB6}" destId="{F66BB7CB-B71D-4B64-BE8B-EBECA7DC70B6}" srcOrd="1" destOrd="0" parTransId="{E227EBD7-5657-4E79-9990-4629284BC2A6}" sibTransId="{ADD07AF0-7939-4DBB-984A-36457AC86AA6}"/>
    <dgm:cxn modelId="{94523AF3-7449-4006-AF82-6395080AC689}" srcId="{4E9A7CFA-BD1B-4FA2-886D-EE5C498DE3C7}" destId="{5CA3383D-B4FA-4DE0-A413-C02BE42C0E21}" srcOrd="0" destOrd="0" parTransId="{BF106D2C-5E0A-454E-877C-1A43E121DEBB}" sibTransId="{1358CE9C-3184-486E-848F-2973BE9ACEF1}"/>
    <dgm:cxn modelId="{13192DF8-5A12-4BC6-8B58-9B68455F831A}" srcId="{3ACF9F8A-6EB8-41AF-9475-2F3F9A8A8AD9}" destId="{ED1C2B54-2204-48EC-99A0-BF6BAC0E1451}" srcOrd="0" destOrd="0" parTransId="{3480BD2F-7461-44D3-8214-C62C85A79226}" sibTransId="{0EB90B39-92EA-4566-A755-CD21CF7E3840}"/>
    <dgm:cxn modelId="{0E4EF3FC-3FFA-43A6-913A-0BCE84DA7E61}" type="presOf" srcId="{5BB1BC4C-7DE0-4A50-9555-294B14EFEBB6}" destId="{E276DE49-23B6-4BBE-9E56-7C5B75D2B475}" srcOrd="0" destOrd="0" presId="urn:microsoft.com/office/officeart/2016/7/layout/VerticalSolidActionList"/>
    <dgm:cxn modelId="{AFDF0021-0F4E-4B90-A253-60821C2DB35B}" type="presParOf" srcId="{E276DE49-23B6-4BBE-9E56-7C5B75D2B475}" destId="{52BE512C-B45A-465F-84A1-26515AEC3306}" srcOrd="0" destOrd="0" presId="urn:microsoft.com/office/officeart/2016/7/layout/VerticalSolidActionList"/>
    <dgm:cxn modelId="{2B67411A-BB5D-46F8-A320-EAF4D4384701}" type="presParOf" srcId="{52BE512C-B45A-465F-84A1-26515AEC3306}" destId="{258A3C0C-0EAF-4AE4-91C3-49A6983D0C1E}" srcOrd="0" destOrd="0" presId="urn:microsoft.com/office/officeart/2016/7/layout/VerticalSolidActionList"/>
    <dgm:cxn modelId="{EFF695F9-C7D4-44E5-8BCD-32A95AD666C9}" type="presParOf" srcId="{52BE512C-B45A-465F-84A1-26515AEC3306}" destId="{470C7B94-486A-40AF-9FFD-92CABB5F6250}" srcOrd="1" destOrd="0" presId="urn:microsoft.com/office/officeart/2016/7/layout/VerticalSolidActionList"/>
    <dgm:cxn modelId="{A058441A-A63F-490B-BFE6-92F779DD8E9D}" type="presParOf" srcId="{E276DE49-23B6-4BBE-9E56-7C5B75D2B475}" destId="{2CEC41C0-58B8-4F21-9449-86CC97ACD1CC}" srcOrd="1" destOrd="0" presId="urn:microsoft.com/office/officeart/2016/7/layout/VerticalSolidActionList"/>
    <dgm:cxn modelId="{011B3197-5383-4A03-984F-24F5E359E9C1}" type="presParOf" srcId="{E276DE49-23B6-4BBE-9E56-7C5B75D2B475}" destId="{627F0842-66DC-426B-82A4-0EB476A14E01}" srcOrd="2" destOrd="0" presId="urn:microsoft.com/office/officeart/2016/7/layout/VerticalSolidActionList"/>
    <dgm:cxn modelId="{6EEEABE1-8E71-4B08-A110-47F4E5247D10}" type="presParOf" srcId="{627F0842-66DC-426B-82A4-0EB476A14E01}" destId="{7DEA54B1-2C83-496A-9CA1-94A9BADF9A3F}" srcOrd="0" destOrd="0" presId="urn:microsoft.com/office/officeart/2016/7/layout/VerticalSolidActionList"/>
    <dgm:cxn modelId="{5A18DC44-3B7A-4381-9406-0D1B0B6B449A}" type="presParOf" srcId="{627F0842-66DC-426B-82A4-0EB476A14E01}" destId="{51CBB2AC-EDF9-48AA-946C-342DC334D97C}" srcOrd="1" destOrd="0" presId="urn:microsoft.com/office/officeart/2016/7/layout/VerticalSolidActionList"/>
    <dgm:cxn modelId="{FBEB03A9-C104-4040-B3C2-48CA4F336241}" type="presParOf" srcId="{E276DE49-23B6-4BBE-9E56-7C5B75D2B475}" destId="{D0ADF511-BECD-46EB-B239-C527A54A28A3}" srcOrd="3" destOrd="0" presId="urn:microsoft.com/office/officeart/2016/7/layout/VerticalSolidActionList"/>
    <dgm:cxn modelId="{12EF83FC-A242-4457-8123-02A580146F8D}" type="presParOf" srcId="{E276DE49-23B6-4BBE-9E56-7C5B75D2B475}" destId="{94931C50-DB71-47B6-92D7-70741BAAD8B2}" srcOrd="4" destOrd="0" presId="urn:microsoft.com/office/officeart/2016/7/layout/VerticalSolidActionList"/>
    <dgm:cxn modelId="{716BCEDA-2DF0-456B-AABC-FA97738EC65B}" type="presParOf" srcId="{94931C50-DB71-47B6-92D7-70741BAAD8B2}" destId="{B2F9C723-7082-4CF8-9E3D-0EA55C8EC316}" srcOrd="0" destOrd="0" presId="urn:microsoft.com/office/officeart/2016/7/layout/VerticalSolidActionList"/>
    <dgm:cxn modelId="{63F9E1ED-0082-492C-A728-DAF618A1FFA7}" type="presParOf" srcId="{94931C50-DB71-47B6-92D7-70741BAAD8B2}" destId="{9D7BA9E3-84EB-44A3-B674-F59A9274FA76}" srcOrd="1" destOrd="0" presId="urn:microsoft.com/office/officeart/2016/7/layout/VerticalSolidActionList"/>
    <dgm:cxn modelId="{49D8FBF6-863C-4FFB-A80D-5D2ED5CD137A}" type="presParOf" srcId="{E276DE49-23B6-4BBE-9E56-7C5B75D2B475}" destId="{DE5A4DD2-7487-4D45-9263-3A990F04F4E0}" srcOrd="5" destOrd="0" presId="urn:microsoft.com/office/officeart/2016/7/layout/VerticalSolidActionList"/>
    <dgm:cxn modelId="{3D16C98B-B3BD-4215-94CB-C59B1E74F9ED}" type="presParOf" srcId="{E276DE49-23B6-4BBE-9E56-7C5B75D2B475}" destId="{80B547ED-0E1D-4738-BF94-FD54EE90EDAE}" srcOrd="6" destOrd="0" presId="urn:microsoft.com/office/officeart/2016/7/layout/VerticalSolidActionList"/>
    <dgm:cxn modelId="{92879217-9B9D-4054-9B2F-DD121738B2A6}" type="presParOf" srcId="{80B547ED-0E1D-4738-BF94-FD54EE90EDAE}" destId="{003F2019-D696-465D-96E8-FBFBF623BDA0}" srcOrd="0" destOrd="0" presId="urn:microsoft.com/office/officeart/2016/7/layout/VerticalSolidActionList"/>
    <dgm:cxn modelId="{67BA22CA-649E-480E-8D44-F541BA1ADFE4}" type="presParOf" srcId="{80B547ED-0E1D-4738-BF94-FD54EE90EDAE}" destId="{66C4288E-9286-40D0-A749-06A568820906}" srcOrd="1" destOrd="0" presId="urn:microsoft.com/office/officeart/2016/7/layout/VerticalSolidActionList"/>
    <dgm:cxn modelId="{1F53B69D-D114-47D0-8096-28C5E1DFEF79}" type="presParOf" srcId="{E276DE49-23B6-4BBE-9E56-7C5B75D2B475}" destId="{3519760C-50FA-49D4-A5EB-914C3602BDDA}" srcOrd="7" destOrd="0" presId="urn:microsoft.com/office/officeart/2016/7/layout/VerticalSolidActionList"/>
    <dgm:cxn modelId="{C5AE8CD5-AB09-47B4-A8C4-A3AC789A44BC}" type="presParOf" srcId="{E276DE49-23B6-4BBE-9E56-7C5B75D2B475}" destId="{FB8C94D1-EFC4-4630-AC8C-48BA371A55AF}" srcOrd="8" destOrd="0" presId="urn:microsoft.com/office/officeart/2016/7/layout/VerticalSolidActionList"/>
    <dgm:cxn modelId="{1F151F2E-02AB-4EC2-A7D2-6E535EC8C7A4}" type="presParOf" srcId="{FB8C94D1-EFC4-4630-AC8C-48BA371A55AF}" destId="{83DD8DDB-DD5C-484F-A9D6-FE9AD6224CEF}" srcOrd="0" destOrd="0" presId="urn:microsoft.com/office/officeart/2016/7/layout/VerticalSolidActionList"/>
    <dgm:cxn modelId="{49728AD4-1687-44B8-8F6D-14723E57D460}" type="presParOf" srcId="{FB8C94D1-EFC4-4630-AC8C-48BA371A55AF}" destId="{BF7EB1BC-0797-437D-81B1-AAC8C9D95A23}" srcOrd="1" destOrd="0" presId="urn:microsoft.com/office/officeart/2016/7/layout/VerticalSolidActionList"/>
    <dgm:cxn modelId="{905BA924-B4D0-4E1A-9C69-6CB6908EC7A1}" type="presParOf" srcId="{E276DE49-23B6-4BBE-9E56-7C5B75D2B475}" destId="{003F1E8D-5C94-4A19-9A47-72E15CE29B26}" srcOrd="9" destOrd="0" presId="urn:microsoft.com/office/officeart/2016/7/layout/VerticalSolidActionList"/>
    <dgm:cxn modelId="{D7B77E06-DDF5-4D46-ACFE-608988AC29FB}" type="presParOf" srcId="{E276DE49-23B6-4BBE-9E56-7C5B75D2B475}" destId="{B1CC2716-F454-4EB8-A1E4-966B1A2ECD1E}" srcOrd="10" destOrd="0" presId="urn:microsoft.com/office/officeart/2016/7/layout/VerticalSolidActionList"/>
    <dgm:cxn modelId="{D62ACEF6-A6AB-40CC-BE8D-2DFF54645653}" type="presParOf" srcId="{B1CC2716-F454-4EB8-A1E4-966B1A2ECD1E}" destId="{532EC952-769C-46C7-99AE-CCD9B86F7BF5}" srcOrd="0" destOrd="0" presId="urn:microsoft.com/office/officeart/2016/7/layout/VerticalSolidActionList"/>
    <dgm:cxn modelId="{387BF8F9-779A-4D92-8421-88FA5D5DCFAA}" type="presParOf" srcId="{B1CC2716-F454-4EB8-A1E4-966B1A2ECD1E}" destId="{ACD707A5-C9E5-4CFF-BEBC-8DD57BB05F36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7987EFC-DDDF-4BCB-BDC1-D9246D1C1A5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851D7EE-B415-4FD3-93CE-5179CAC25BA7}">
      <dgm:prSet/>
      <dgm:spPr/>
      <dgm:t>
        <a:bodyPr/>
        <a:lstStyle/>
        <a:p>
          <a:pPr marL="0" indent="0"/>
          <a:r>
            <a:rPr lang="tr-TR"/>
            <a:t>External</a:t>
          </a:r>
          <a:endParaRPr lang="en-US"/>
        </a:p>
      </dgm:t>
    </dgm:pt>
    <dgm:pt modelId="{F6AFB7BF-C184-479B-8671-024365AEF89C}" type="parTrans" cxnId="{4BB18E8A-279C-4D11-802E-BF4D92254718}">
      <dgm:prSet/>
      <dgm:spPr/>
      <dgm:t>
        <a:bodyPr/>
        <a:lstStyle/>
        <a:p>
          <a:endParaRPr lang="en-US"/>
        </a:p>
      </dgm:t>
    </dgm:pt>
    <dgm:pt modelId="{5E17FB12-7B0D-4FE8-A9BC-9A6FDA21184C}" type="sibTrans" cxnId="{4BB18E8A-279C-4D11-802E-BF4D92254718}">
      <dgm:prSet/>
      <dgm:spPr/>
      <dgm:t>
        <a:bodyPr/>
        <a:lstStyle/>
        <a:p>
          <a:endParaRPr lang="en-US"/>
        </a:p>
      </dgm:t>
    </dgm:pt>
    <dgm:pt modelId="{E5F13BF9-1CFA-41FC-92D4-6B7A992E83B6}">
      <dgm:prSet/>
      <dgm:spPr/>
      <dgm:t>
        <a:bodyPr/>
        <a:lstStyle/>
        <a:p>
          <a:r>
            <a:rPr lang="tr-TR"/>
            <a:t>&lt;link rel="stylesheet" type="text/css" href="main.css" /&gt;</a:t>
          </a:r>
          <a:endParaRPr lang="en-US"/>
        </a:p>
      </dgm:t>
    </dgm:pt>
    <dgm:pt modelId="{B3941821-9B53-4064-AE83-F1470F68729C}" type="parTrans" cxnId="{4F3B02A5-FC76-4AD5-B900-2F1E9AC4855A}">
      <dgm:prSet/>
      <dgm:spPr/>
      <dgm:t>
        <a:bodyPr/>
        <a:lstStyle/>
        <a:p>
          <a:endParaRPr lang="en-US"/>
        </a:p>
      </dgm:t>
    </dgm:pt>
    <dgm:pt modelId="{83FA0BD2-1C1D-4F08-84E4-ED3CE3573A26}" type="sibTrans" cxnId="{4F3B02A5-FC76-4AD5-B900-2F1E9AC4855A}">
      <dgm:prSet/>
      <dgm:spPr/>
      <dgm:t>
        <a:bodyPr/>
        <a:lstStyle/>
        <a:p>
          <a:endParaRPr lang="en-US"/>
        </a:p>
      </dgm:t>
    </dgm:pt>
    <dgm:pt modelId="{99585CA7-6300-4A72-9865-ACE23D46681B}">
      <dgm:prSet/>
      <dgm:spPr/>
      <dgm:t>
        <a:bodyPr/>
        <a:lstStyle/>
        <a:p>
          <a:r>
            <a:rPr lang="tr-TR"/>
            <a:t>Internal</a:t>
          </a:r>
          <a:endParaRPr lang="en-US"/>
        </a:p>
      </dgm:t>
    </dgm:pt>
    <dgm:pt modelId="{6F95A783-D426-4A73-A22E-994B748DE2F0}" type="parTrans" cxnId="{2546F610-8146-4807-A5D9-8D989C9DB822}">
      <dgm:prSet/>
      <dgm:spPr/>
      <dgm:t>
        <a:bodyPr/>
        <a:lstStyle/>
        <a:p>
          <a:endParaRPr lang="en-US"/>
        </a:p>
      </dgm:t>
    </dgm:pt>
    <dgm:pt modelId="{7DC94C31-D367-4917-B769-DA068EFEF115}" type="sibTrans" cxnId="{2546F610-8146-4807-A5D9-8D989C9DB822}">
      <dgm:prSet/>
      <dgm:spPr/>
      <dgm:t>
        <a:bodyPr/>
        <a:lstStyle/>
        <a:p>
          <a:endParaRPr lang="en-US"/>
        </a:p>
      </dgm:t>
    </dgm:pt>
    <dgm:pt modelId="{99A40BED-559C-400A-A2D7-C5F82B967306}">
      <dgm:prSet/>
      <dgm:spPr/>
      <dgm:t>
        <a:bodyPr/>
        <a:lstStyle/>
        <a:p>
          <a:r>
            <a:rPr lang="en-US"/>
            <a:t>&lt;style&gt;</a:t>
          </a:r>
          <a:br>
            <a:rPr lang="tr-TR"/>
          </a:br>
          <a:r>
            <a:rPr lang="tr-TR"/>
            <a:t>  </a:t>
          </a:r>
          <a:r>
            <a:rPr lang="en-US"/>
            <a:t>.</a:t>
          </a:r>
          <a:r>
            <a:rPr lang="tr-TR"/>
            <a:t>inline-</a:t>
          </a:r>
          <a:r>
            <a:rPr lang="en-US"/>
            <a:t>block {</a:t>
          </a:r>
          <a:br>
            <a:rPr lang="tr-TR"/>
          </a:br>
          <a:r>
            <a:rPr lang="tr-TR"/>
            <a:t>	</a:t>
          </a:r>
          <a:r>
            <a:rPr lang="en-US"/>
            <a:t>display: </a:t>
          </a:r>
          <a:r>
            <a:rPr lang="tr-TR"/>
            <a:t>inline-</a:t>
          </a:r>
          <a:r>
            <a:rPr lang="en-US"/>
            <a:t>block;</a:t>
          </a:r>
          <a:br>
            <a:rPr lang="tr-TR"/>
          </a:br>
          <a:r>
            <a:rPr lang="tr-TR"/>
            <a:t>	</a:t>
          </a:r>
          <a:r>
            <a:rPr lang="en-US"/>
            <a:t>width: 50%;</a:t>
          </a:r>
          <a:br>
            <a:rPr lang="tr-TR"/>
          </a:br>
          <a:r>
            <a:rPr lang="tr-TR"/>
            <a:t>	</a:t>
          </a:r>
          <a:r>
            <a:rPr lang="en-US"/>
            <a:t>height: 50px;</a:t>
          </a:r>
          <a:br>
            <a:rPr lang="tr-TR"/>
          </a:br>
          <a:r>
            <a:rPr lang="tr-TR"/>
            <a:t>  </a:t>
          </a:r>
          <a:r>
            <a:rPr lang="en-US"/>
            <a:t>}</a:t>
          </a:r>
          <a:br>
            <a:rPr lang="tr-TR"/>
          </a:br>
          <a:r>
            <a:rPr lang="tr-TR"/>
            <a:t>&lt;/style&gt;</a:t>
          </a:r>
        </a:p>
        <a:p>
          <a:r>
            <a:rPr lang="tr-TR"/>
            <a:t>&lt;div class="</a:t>
          </a:r>
          <a:r>
            <a:rPr lang="en-US"/>
            <a:t>inline-block</a:t>
          </a:r>
          <a:r>
            <a:rPr lang="tr-TR"/>
            <a:t>"&gt;</a:t>
          </a:r>
          <a:endParaRPr lang="en-US"/>
        </a:p>
      </dgm:t>
    </dgm:pt>
    <dgm:pt modelId="{25EF22A8-8848-4767-AD79-F2DBBCE7C8C3}" type="parTrans" cxnId="{D359CEFA-2914-4707-BE2B-C765740847B7}">
      <dgm:prSet/>
      <dgm:spPr/>
      <dgm:t>
        <a:bodyPr/>
        <a:lstStyle/>
        <a:p>
          <a:endParaRPr lang="en-US"/>
        </a:p>
      </dgm:t>
    </dgm:pt>
    <dgm:pt modelId="{744BE5F8-4DE3-493F-A764-CFF154E1707C}" type="sibTrans" cxnId="{D359CEFA-2914-4707-BE2B-C765740847B7}">
      <dgm:prSet/>
      <dgm:spPr/>
      <dgm:t>
        <a:bodyPr/>
        <a:lstStyle/>
        <a:p>
          <a:endParaRPr lang="en-US"/>
        </a:p>
      </dgm:t>
    </dgm:pt>
    <dgm:pt modelId="{E9CA13DB-35E1-48F5-A04C-5B9462B50B7E}">
      <dgm:prSet/>
      <dgm:spPr/>
      <dgm:t>
        <a:bodyPr/>
        <a:lstStyle/>
        <a:p>
          <a:r>
            <a:rPr lang="tr-TR" dirty="0" err="1"/>
            <a:t>Inline</a:t>
          </a:r>
          <a:endParaRPr lang="en-US" dirty="0"/>
        </a:p>
      </dgm:t>
    </dgm:pt>
    <dgm:pt modelId="{FB1DDA5E-0D03-4191-B7F2-D0CF2457CCF5}" type="parTrans" cxnId="{6ECFB8CF-B45A-4066-B5E2-E1AF022CB093}">
      <dgm:prSet/>
      <dgm:spPr/>
      <dgm:t>
        <a:bodyPr/>
        <a:lstStyle/>
        <a:p>
          <a:endParaRPr lang="en-US"/>
        </a:p>
      </dgm:t>
    </dgm:pt>
    <dgm:pt modelId="{E54E9DA1-32C9-49FF-AE28-A47FB3763793}" type="sibTrans" cxnId="{6ECFB8CF-B45A-4066-B5E2-E1AF022CB093}">
      <dgm:prSet/>
      <dgm:spPr/>
      <dgm:t>
        <a:bodyPr/>
        <a:lstStyle/>
        <a:p>
          <a:endParaRPr lang="en-US"/>
        </a:p>
      </dgm:t>
    </dgm:pt>
    <dgm:pt modelId="{BFBF4F45-CAD8-4A4A-9094-8E9CD1A7039C}">
      <dgm:prSet/>
      <dgm:spPr/>
      <dgm:t>
        <a:bodyPr/>
        <a:lstStyle/>
        <a:p>
          <a:r>
            <a:rPr lang="tr-TR"/>
            <a:t>&lt;div style="</a:t>
          </a:r>
          <a:r>
            <a:rPr lang="en-US"/>
            <a:t>display:</a:t>
          </a:r>
          <a:r>
            <a:rPr lang="tr-TR"/>
            <a:t>inline-</a:t>
          </a:r>
          <a:r>
            <a:rPr lang="en-US"/>
            <a:t>block;</a:t>
          </a:r>
          <a:r>
            <a:rPr lang="tr-TR"/>
            <a:t> </a:t>
          </a:r>
          <a:r>
            <a:rPr lang="en-US"/>
            <a:t>width:50%;</a:t>
          </a:r>
          <a:r>
            <a:rPr lang="tr-TR"/>
            <a:t>"&gt;</a:t>
          </a:r>
          <a:endParaRPr lang="en-US"/>
        </a:p>
      </dgm:t>
    </dgm:pt>
    <dgm:pt modelId="{2B5ED79D-0A1C-4D6D-B7D0-E28E309A3254}" type="parTrans" cxnId="{C685FED1-A2B6-4267-9B19-C38294CE43E0}">
      <dgm:prSet/>
      <dgm:spPr/>
      <dgm:t>
        <a:bodyPr/>
        <a:lstStyle/>
        <a:p>
          <a:endParaRPr lang="en-US"/>
        </a:p>
      </dgm:t>
    </dgm:pt>
    <dgm:pt modelId="{6E40D3A2-D385-4190-AEF0-33B72BC1AC1A}" type="sibTrans" cxnId="{C685FED1-A2B6-4267-9B19-C38294CE43E0}">
      <dgm:prSet/>
      <dgm:spPr/>
      <dgm:t>
        <a:bodyPr/>
        <a:lstStyle/>
        <a:p>
          <a:endParaRPr lang="en-US"/>
        </a:p>
      </dgm:t>
    </dgm:pt>
    <dgm:pt modelId="{8705B800-3768-4CDB-904E-80E14DEF8BDD}" type="pres">
      <dgm:prSet presAssocID="{37987EFC-DDDF-4BCB-BDC1-D9246D1C1A5A}" presName="linear" presStyleCnt="0">
        <dgm:presLayoutVars>
          <dgm:dir/>
          <dgm:animLvl val="lvl"/>
          <dgm:resizeHandles val="exact"/>
        </dgm:presLayoutVars>
      </dgm:prSet>
      <dgm:spPr/>
    </dgm:pt>
    <dgm:pt modelId="{C304F7EF-436D-4E2C-A8D8-7F3DA37C640D}" type="pres">
      <dgm:prSet presAssocID="{C851D7EE-B415-4FD3-93CE-5179CAC25BA7}" presName="parentLin" presStyleCnt="0"/>
      <dgm:spPr/>
    </dgm:pt>
    <dgm:pt modelId="{65291F5B-FD38-46CC-9185-A7C9E80A2836}" type="pres">
      <dgm:prSet presAssocID="{C851D7EE-B415-4FD3-93CE-5179CAC25BA7}" presName="parentLeftMargin" presStyleLbl="node1" presStyleIdx="0" presStyleCnt="3"/>
      <dgm:spPr/>
    </dgm:pt>
    <dgm:pt modelId="{CE59FAEC-0264-43D9-9C32-70540B7088EF}" type="pres">
      <dgm:prSet presAssocID="{C851D7EE-B415-4FD3-93CE-5179CAC25BA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CD9EA43-121C-42F6-ABCC-C8DB45F8B4A3}" type="pres">
      <dgm:prSet presAssocID="{C851D7EE-B415-4FD3-93CE-5179CAC25BA7}" presName="negativeSpace" presStyleCnt="0"/>
      <dgm:spPr/>
    </dgm:pt>
    <dgm:pt modelId="{FA2C4960-2F16-4B91-A2F3-521308B00EFB}" type="pres">
      <dgm:prSet presAssocID="{C851D7EE-B415-4FD3-93CE-5179CAC25BA7}" presName="childText" presStyleLbl="conFgAcc1" presStyleIdx="0" presStyleCnt="3">
        <dgm:presLayoutVars>
          <dgm:bulletEnabled val="1"/>
        </dgm:presLayoutVars>
      </dgm:prSet>
      <dgm:spPr/>
    </dgm:pt>
    <dgm:pt modelId="{35AF3AF9-1B73-4A4C-9423-009CF9742717}" type="pres">
      <dgm:prSet presAssocID="{5E17FB12-7B0D-4FE8-A9BC-9A6FDA21184C}" presName="spaceBetweenRectangles" presStyleCnt="0"/>
      <dgm:spPr/>
    </dgm:pt>
    <dgm:pt modelId="{DD7AAAC0-2826-48F4-95D8-63FD795ACB6B}" type="pres">
      <dgm:prSet presAssocID="{99585CA7-6300-4A72-9865-ACE23D46681B}" presName="parentLin" presStyleCnt="0"/>
      <dgm:spPr/>
    </dgm:pt>
    <dgm:pt modelId="{4B84E8E9-51FF-4B35-A929-D7DCB13000C8}" type="pres">
      <dgm:prSet presAssocID="{99585CA7-6300-4A72-9865-ACE23D46681B}" presName="parentLeftMargin" presStyleLbl="node1" presStyleIdx="0" presStyleCnt="3"/>
      <dgm:spPr/>
    </dgm:pt>
    <dgm:pt modelId="{EF2DBC63-D288-4627-9E22-C662C2B6485D}" type="pres">
      <dgm:prSet presAssocID="{99585CA7-6300-4A72-9865-ACE23D46681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3BE26DE-2A65-4770-95CC-66035909A498}" type="pres">
      <dgm:prSet presAssocID="{99585CA7-6300-4A72-9865-ACE23D46681B}" presName="negativeSpace" presStyleCnt="0"/>
      <dgm:spPr/>
    </dgm:pt>
    <dgm:pt modelId="{31F90B7F-2A87-4DFC-A6A6-EC095B44E658}" type="pres">
      <dgm:prSet presAssocID="{99585CA7-6300-4A72-9865-ACE23D46681B}" presName="childText" presStyleLbl="conFgAcc1" presStyleIdx="1" presStyleCnt="3">
        <dgm:presLayoutVars>
          <dgm:bulletEnabled val="1"/>
        </dgm:presLayoutVars>
      </dgm:prSet>
      <dgm:spPr/>
    </dgm:pt>
    <dgm:pt modelId="{2515B7EF-30FE-4604-A9E9-725A14BF58EF}" type="pres">
      <dgm:prSet presAssocID="{7DC94C31-D367-4917-B769-DA068EFEF115}" presName="spaceBetweenRectangles" presStyleCnt="0"/>
      <dgm:spPr/>
    </dgm:pt>
    <dgm:pt modelId="{BC1AAF47-3789-4096-AC91-DD460B9C49B6}" type="pres">
      <dgm:prSet presAssocID="{E9CA13DB-35E1-48F5-A04C-5B9462B50B7E}" presName="parentLin" presStyleCnt="0"/>
      <dgm:spPr/>
    </dgm:pt>
    <dgm:pt modelId="{F8ADBBFE-45FD-4417-8EF1-59F071722514}" type="pres">
      <dgm:prSet presAssocID="{E9CA13DB-35E1-48F5-A04C-5B9462B50B7E}" presName="parentLeftMargin" presStyleLbl="node1" presStyleIdx="1" presStyleCnt="3"/>
      <dgm:spPr/>
    </dgm:pt>
    <dgm:pt modelId="{AFCCA60A-FACE-4923-9D40-9AB5B68DCB09}" type="pres">
      <dgm:prSet presAssocID="{E9CA13DB-35E1-48F5-A04C-5B9462B50B7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2126340-BAE4-4BF2-9CD8-255C440089F1}" type="pres">
      <dgm:prSet presAssocID="{E9CA13DB-35E1-48F5-A04C-5B9462B50B7E}" presName="negativeSpace" presStyleCnt="0"/>
      <dgm:spPr/>
    </dgm:pt>
    <dgm:pt modelId="{FE7238B6-E874-4EB5-9A4E-4300091D9FC1}" type="pres">
      <dgm:prSet presAssocID="{E9CA13DB-35E1-48F5-A04C-5B9462B50B7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546F610-8146-4807-A5D9-8D989C9DB822}" srcId="{37987EFC-DDDF-4BCB-BDC1-D9246D1C1A5A}" destId="{99585CA7-6300-4A72-9865-ACE23D46681B}" srcOrd="1" destOrd="0" parTransId="{6F95A783-D426-4A73-A22E-994B748DE2F0}" sibTransId="{7DC94C31-D367-4917-B769-DA068EFEF115}"/>
    <dgm:cxn modelId="{0E751C16-24E5-4382-AD5C-503527E23CA0}" type="presOf" srcId="{C851D7EE-B415-4FD3-93CE-5179CAC25BA7}" destId="{CE59FAEC-0264-43D9-9C32-70540B7088EF}" srcOrd="1" destOrd="0" presId="urn:microsoft.com/office/officeart/2005/8/layout/list1"/>
    <dgm:cxn modelId="{B4696D3D-54D7-4F69-9E49-E584CB07CBDE}" type="presOf" srcId="{E9CA13DB-35E1-48F5-A04C-5B9462B50B7E}" destId="{AFCCA60A-FACE-4923-9D40-9AB5B68DCB09}" srcOrd="1" destOrd="0" presId="urn:microsoft.com/office/officeart/2005/8/layout/list1"/>
    <dgm:cxn modelId="{1779CD6B-6716-4D6F-A49A-64473C7C1DDC}" type="presOf" srcId="{99A40BED-559C-400A-A2D7-C5F82B967306}" destId="{31F90B7F-2A87-4DFC-A6A6-EC095B44E658}" srcOrd="0" destOrd="0" presId="urn:microsoft.com/office/officeart/2005/8/layout/list1"/>
    <dgm:cxn modelId="{52C66B4E-9710-4889-B9B4-69E6E57FFC12}" type="presOf" srcId="{C851D7EE-B415-4FD3-93CE-5179CAC25BA7}" destId="{65291F5B-FD38-46CC-9185-A7C9E80A2836}" srcOrd="0" destOrd="0" presId="urn:microsoft.com/office/officeart/2005/8/layout/list1"/>
    <dgm:cxn modelId="{4BB18E8A-279C-4D11-802E-BF4D92254718}" srcId="{37987EFC-DDDF-4BCB-BDC1-D9246D1C1A5A}" destId="{C851D7EE-B415-4FD3-93CE-5179CAC25BA7}" srcOrd="0" destOrd="0" parTransId="{F6AFB7BF-C184-479B-8671-024365AEF89C}" sibTransId="{5E17FB12-7B0D-4FE8-A9BC-9A6FDA21184C}"/>
    <dgm:cxn modelId="{93C5A18B-BCFD-4A6F-94FE-3A56FA579D6C}" type="presOf" srcId="{37987EFC-DDDF-4BCB-BDC1-D9246D1C1A5A}" destId="{8705B800-3768-4CDB-904E-80E14DEF8BDD}" srcOrd="0" destOrd="0" presId="urn:microsoft.com/office/officeart/2005/8/layout/list1"/>
    <dgm:cxn modelId="{4F3B02A5-FC76-4AD5-B900-2F1E9AC4855A}" srcId="{C851D7EE-B415-4FD3-93CE-5179CAC25BA7}" destId="{E5F13BF9-1CFA-41FC-92D4-6B7A992E83B6}" srcOrd="0" destOrd="0" parTransId="{B3941821-9B53-4064-AE83-F1470F68729C}" sibTransId="{83FA0BD2-1C1D-4F08-84E4-ED3CE3573A26}"/>
    <dgm:cxn modelId="{8EFE66A9-D5C2-4F22-9DB7-FB889981FB5B}" type="presOf" srcId="{E9CA13DB-35E1-48F5-A04C-5B9462B50B7E}" destId="{F8ADBBFE-45FD-4417-8EF1-59F071722514}" srcOrd="0" destOrd="0" presId="urn:microsoft.com/office/officeart/2005/8/layout/list1"/>
    <dgm:cxn modelId="{6ECFB8CF-B45A-4066-B5E2-E1AF022CB093}" srcId="{37987EFC-DDDF-4BCB-BDC1-D9246D1C1A5A}" destId="{E9CA13DB-35E1-48F5-A04C-5B9462B50B7E}" srcOrd="2" destOrd="0" parTransId="{FB1DDA5E-0D03-4191-B7F2-D0CF2457CCF5}" sibTransId="{E54E9DA1-32C9-49FF-AE28-A47FB3763793}"/>
    <dgm:cxn modelId="{A9BD91D1-9D8A-43AB-86E9-980B98D64C52}" type="presOf" srcId="{BFBF4F45-CAD8-4A4A-9094-8E9CD1A7039C}" destId="{FE7238B6-E874-4EB5-9A4E-4300091D9FC1}" srcOrd="0" destOrd="0" presId="urn:microsoft.com/office/officeart/2005/8/layout/list1"/>
    <dgm:cxn modelId="{C685FED1-A2B6-4267-9B19-C38294CE43E0}" srcId="{E9CA13DB-35E1-48F5-A04C-5B9462B50B7E}" destId="{BFBF4F45-CAD8-4A4A-9094-8E9CD1A7039C}" srcOrd="0" destOrd="0" parTransId="{2B5ED79D-0A1C-4D6D-B7D0-E28E309A3254}" sibTransId="{6E40D3A2-D385-4190-AEF0-33B72BC1AC1A}"/>
    <dgm:cxn modelId="{CE3021E9-D560-443B-90EC-7AFD15969B91}" type="presOf" srcId="{99585CA7-6300-4A72-9865-ACE23D46681B}" destId="{EF2DBC63-D288-4627-9E22-C662C2B6485D}" srcOrd="1" destOrd="0" presId="urn:microsoft.com/office/officeart/2005/8/layout/list1"/>
    <dgm:cxn modelId="{52A85AEC-718B-4889-B3A2-11E109358482}" type="presOf" srcId="{99585CA7-6300-4A72-9865-ACE23D46681B}" destId="{4B84E8E9-51FF-4B35-A929-D7DCB13000C8}" srcOrd="0" destOrd="0" presId="urn:microsoft.com/office/officeart/2005/8/layout/list1"/>
    <dgm:cxn modelId="{D359CEFA-2914-4707-BE2B-C765740847B7}" srcId="{99585CA7-6300-4A72-9865-ACE23D46681B}" destId="{99A40BED-559C-400A-A2D7-C5F82B967306}" srcOrd="0" destOrd="0" parTransId="{25EF22A8-8848-4767-AD79-F2DBBCE7C8C3}" sibTransId="{744BE5F8-4DE3-493F-A764-CFF154E1707C}"/>
    <dgm:cxn modelId="{81C1D6FF-7AB1-46D5-B0BC-8C6DAE0125E8}" type="presOf" srcId="{E5F13BF9-1CFA-41FC-92D4-6B7A992E83B6}" destId="{FA2C4960-2F16-4B91-A2F3-521308B00EFB}" srcOrd="0" destOrd="0" presId="urn:microsoft.com/office/officeart/2005/8/layout/list1"/>
    <dgm:cxn modelId="{8734070D-96C5-4EC3-882F-994ECDF49F1B}" type="presParOf" srcId="{8705B800-3768-4CDB-904E-80E14DEF8BDD}" destId="{C304F7EF-436D-4E2C-A8D8-7F3DA37C640D}" srcOrd="0" destOrd="0" presId="urn:microsoft.com/office/officeart/2005/8/layout/list1"/>
    <dgm:cxn modelId="{A9C6BB56-52C9-4780-83EB-F47BF0B3CA8A}" type="presParOf" srcId="{C304F7EF-436D-4E2C-A8D8-7F3DA37C640D}" destId="{65291F5B-FD38-46CC-9185-A7C9E80A2836}" srcOrd="0" destOrd="0" presId="urn:microsoft.com/office/officeart/2005/8/layout/list1"/>
    <dgm:cxn modelId="{5CD2B042-9E7C-495E-9408-FBC2031EA061}" type="presParOf" srcId="{C304F7EF-436D-4E2C-A8D8-7F3DA37C640D}" destId="{CE59FAEC-0264-43D9-9C32-70540B7088EF}" srcOrd="1" destOrd="0" presId="urn:microsoft.com/office/officeart/2005/8/layout/list1"/>
    <dgm:cxn modelId="{C0CDA3FD-643A-42FE-9753-D1D55AFA902A}" type="presParOf" srcId="{8705B800-3768-4CDB-904E-80E14DEF8BDD}" destId="{8CD9EA43-121C-42F6-ABCC-C8DB45F8B4A3}" srcOrd="1" destOrd="0" presId="urn:microsoft.com/office/officeart/2005/8/layout/list1"/>
    <dgm:cxn modelId="{1B8C518A-A1B8-44B5-9792-E8FAF53BCD16}" type="presParOf" srcId="{8705B800-3768-4CDB-904E-80E14DEF8BDD}" destId="{FA2C4960-2F16-4B91-A2F3-521308B00EFB}" srcOrd="2" destOrd="0" presId="urn:microsoft.com/office/officeart/2005/8/layout/list1"/>
    <dgm:cxn modelId="{644BE0CD-724A-440C-9577-36AF4A439A47}" type="presParOf" srcId="{8705B800-3768-4CDB-904E-80E14DEF8BDD}" destId="{35AF3AF9-1B73-4A4C-9423-009CF9742717}" srcOrd="3" destOrd="0" presId="urn:microsoft.com/office/officeart/2005/8/layout/list1"/>
    <dgm:cxn modelId="{B18DB2FB-CC18-4213-A491-0E67194F9E23}" type="presParOf" srcId="{8705B800-3768-4CDB-904E-80E14DEF8BDD}" destId="{DD7AAAC0-2826-48F4-95D8-63FD795ACB6B}" srcOrd="4" destOrd="0" presId="urn:microsoft.com/office/officeart/2005/8/layout/list1"/>
    <dgm:cxn modelId="{4C7942D5-297B-48AC-B59E-7C4C3AAC0FA3}" type="presParOf" srcId="{DD7AAAC0-2826-48F4-95D8-63FD795ACB6B}" destId="{4B84E8E9-51FF-4B35-A929-D7DCB13000C8}" srcOrd="0" destOrd="0" presId="urn:microsoft.com/office/officeart/2005/8/layout/list1"/>
    <dgm:cxn modelId="{26CF55E3-20F0-4883-85C0-6E60553BF58F}" type="presParOf" srcId="{DD7AAAC0-2826-48F4-95D8-63FD795ACB6B}" destId="{EF2DBC63-D288-4627-9E22-C662C2B6485D}" srcOrd="1" destOrd="0" presId="urn:microsoft.com/office/officeart/2005/8/layout/list1"/>
    <dgm:cxn modelId="{CBC35FFC-40C3-473D-82BB-D3F96BD77918}" type="presParOf" srcId="{8705B800-3768-4CDB-904E-80E14DEF8BDD}" destId="{13BE26DE-2A65-4770-95CC-66035909A498}" srcOrd="5" destOrd="0" presId="urn:microsoft.com/office/officeart/2005/8/layout/list1"/>
    <dgm:cxn modelId="{1D728F90-0689-416F-90A2-C30059CA051C}" type="presParOf" srcId="{8705B800-3768-4CDB-904E-80E14DEF8BDD}" destId="{31F90B7F-2A87-4DFC-A6A6-EC095B44E658}" srcOrd="6" destOrd="0" presId="urn:microsoft.com/office/officeart/2005/8/layout/list1"/>
    <dgm:cxn modelId="{47A4027A-6A01-42DA-B9BF-8563D2D33B3D}" type="presParOf" srcId="{8705B800-3768-4CDB-904E-80E14DEF8BDD}" destId="{2515B7EF-30FE-4604-A9E9-725A14BF58EF}" srcOrd="7" destOrd="0" presId="urn:microsoft.com/office/officeart/2005/8/layout/list1"/>
    <dgm:cxn modelId="{7CB4BBDE-5057-47C5-890F-386F258FB3EA}" type="presParOf" srcId="{8705B800-3768-4CDB-904E-80E14DEF8BDD}" destId="{BC1AAF47-3789-4096-AC91-DD460B9C49B6}" srcOrd="8" destOrd="0" presId="urn:microsoft.com/office/officeart/2005/8/layout/list1"/>
    <dgm:cxn modelId="{1AE92AC9-2F85-4ADC-A8F2-B626B6A3E231}" type="presParOf" srcId="{BC1AAF47-3789-4096-AC91-DD460B9C49B6}" destId="{F8ADBBFE-45FD-4417-8EF1-59F071722514}" srcOrd="0" destOrd="0" presId="urn:microsoft.com/office/officeart/2005/8/layout/list1"/>
    <dgm:cxn modelId="{F29F011C-17A9-43E6-8F7B-571002E572F7}" type="presParOf" srcId="{BC1AAF47-3789-4096-AC91-DD460B9C49B6}" destId="{AFCCA60A-FACE-4923-9D40-9AB5B68DCB09}" srcOrd="1" destOrd="0" presId="urn:microsoft.com/office/officeart/2005/8/layout/list1"/>
    <dgm:cxn modelId="{5B6135FC-F3AC-4398-99CE-B9B3710D8E3A}" type="presParOf" srcId="{8705B800-3768-4CDB-904E-80E14DEF8BDD}" destId="{22126340-BAE4-4BF2-9CD8-255C440089F1}" srcOrd="9" destOrd="0" presId="urn:microsoft.com/office/officeart/2005/8/layout/list1"/>
    <dgm:cxn modelId="{8B4B1115-6FBA-48E4-B970-76D4DFE15F87}" type="presParOf" srcId="{8705B800-3768-4CDB-904E-80E14DEF8BDD}" destId="{FE7238B6-E874-4EB5-9A4E-4300091D9FC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16B749E-488F-4DC8-A1DA-5AB8EC17121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31072D8-244B-4A28-8511-307F2707D6E7}">
      <dgm:prSet/>
      <dgm:spPr/>
      <dgm:t>
        <a:bodyPr/>
        <a:lstStyle/>
        <a:p>
          <a:r>
            <a:rPr lang="tr-TR"/>
            <a:t>Simple Selectors</a:t>
          </a:r>
          <a:endParaRPr lang="en-US"/>
        </a:p>
      </dgm:t>
    </dgm:pt>
    <dgm:pt modelId="{26A85568-24D9-447B-8C94-F1E4644B9D7E}" type="parTrans" cxnId="{C86D26C1-8E27-4CB0-BCA7-6FB9FBD7AC46}">
      <dgm:prSet/>
      <dgm:spPr/>
      <dgm:t>
        <a:bodyPr/>
        <a:lstStyle/>
        <a:p>
          <a:endParaRPr lang="en-US"/>
        </a:p>
      </dgm:t>
    </dgm:pt>
    <dgm:pt modelId="{45E52825-D032-4545-A88F-C1E4ED79E6C1}" type="sibTrans" cxnId="{C86D26C1-8E27-4CB0-BCA7-6FB9FBD7AC46}">
      <dgm:prSet/>
      <dgm:spPr/>
      <dgm:t>
        <a:bodyPr/>
        <a:lstStyle/>
        <a:p>
          <a:endParaRPr lang="en-US"/>
        </a:p>
      </dgm:t>
    </dgm:pt>
    <dgm:pt modelId="{88F00F86-D1B7-438C-9A10-464E06B16DE7}">
      <dgm:prSet/>
      <dgm:spPr/>
      <dgm:t>
        <a:bodyPr/>
        <a:lstStyle/>
        <a:p>
          <a:r>
            <a:rPr lang="tr-TR"/>
            <a:t>Combinator Selectors</a:t>
          </a:r>
          <a:endParaRPr lang="en-US"/>
        </a:p>
      </dgm:t>
    </dgm:pt>
    <dgm:pt modelId="{23B332C1-AD1B-4363-A767-206F3694F8EB}" type="parTrans" cxnId="{4016EDBD-79D5-4579-905D-03CFD968CE18}">
      <dgm:prSet/>
      <dgm:spPr/>
      <dgm:t>
        <a:bodyPr/>
        <a:lstStyle/>
        <a:p>
          <a:endParaRPr lang="en-US"/>
        </a:p>
      </dgm:t>
    </dgm:pt>
    <dgm:pt modelId="{5103D0E5-9C2A-4FF1-A9F8-F7986A9ABCF1}" type="sibTrans" cxnId="{4016EDBD-79D5-4579-905D-03CFD968CE18}">
      <dgm:prSet/>
      <dgm:spPr/>
      <dgm:t>
        <a:bodyPr/>
        <a:lstStyle/>
        <a:p>
          <a:endParaRPr lang="en-US"/>
        </a:p>
      </dgm:t>
    </dgm:pt>
    <dgm:pt modelId="{9C792423-E205-4DE5-A1F8-0AA2AE563911}">
      <dgm:prSet/>
      <dgm:spPr/>
      <dgm:t>
        <a:bodyPr/>
        <a:lstStyle/>
        <a:p>
          <a:r>
            <a:rPr lang="tr-TR"/>
            <a:t>Pseudo-class selectors</a:t>
          </a:r>
          <a:endParaRPr lang="en-US"/>
        </a:p>
      </dgm:t>
    </dgm:pt>
    <dgm:pt modelId="{C502115F-39A4-4F51-B528-CFC9B722D9AE}" type="parTrans" cxnId="{0A6A2C71-E858-408A-98D7-0D442594724C}">
      <dgm:prSet/>
      <dgm:spPr/>
      <dgm:t>
        <a:bodyPr/>
        <a:lstStyle/>
        <a:p>
          <a:endParaRPr lang="en-US"/>
        </a:p>
      </dgm:t>
    </dgm:pt>
    <dgm:pt modelId="{AB68AE0D-C13E-4736-B68E-2270915347A4}" type="sibTrans" cxnId="{0A6A2C71-E858-408A-98D7-0D442594724C}">
      <dgm:prSet/>
      <dgm:spPr/>
      <dgm:t>
        <a:bodyPr/>
        <a:lstStyle/>
        <a:p>
          <a:endParaRPr lang="en-US"/>
        </a:p>
      </dgm:t>
    </dgm:pt>
    <dgm:pt modelId="{513A803B-7EC4-4C84-BD69-4BF5B6817E8A}">
      <dgm:prSet/>
      <dgm:spPr/>
      <dgm:t>
        <a:bodyPr/>
        <a:lstStyle/>
        <a:p>
          <a:r>
            <a:rPr lang="tr-TR"/>
            <a:t>Pseudo-elements selectors</a:t>
          </a:r>
          <a:endParaRPr lang="en-US"/>
        </a:p>
      </dgm:t>
    </dgm:pt>
    <dgm:pt modelId="{C01F8410-66DC-4D14-A693-79CACBEA5E86}" type="parTrans" cxnId="{1A89F6B5-D36D-4088-86E9-C99A0FB89923}">
      <dgm:prSet/>
      <dgm:spPr/>
      <dgm:t>
        <a:bodyPr/>
        <a:lstStyle/>
        <a:p>
          <a:endParaRPr lang="en-US"/>
        </a:p>
      </dgm:t>
    </dgm:pt>
    <dgm:pt modelId="{8A6803F2-AC8F-4525-8AF3-262763F95FE5}" type="sibTrans" cxnId="{1A89F6B5-D36D-4088-86E9-C99A0FB89923}">
      <dgm:prSet/>
      <dgm:spPr/>
      <dgm:t>
        <a:bodyPr/>
        <a:lstStyle/>
        <a:p>
          <a:endParaRPr lang="en-US"/>
        </a:p>
      </dgm:t>
    </dgm:pt>
    <dgm:pt modelId="{C8A8137E-64B8-41E2-ADBA-935A74D2C4E2}">
      <dgm:prSet/>
      <dgm:spPr/>
      <dgm:t>
        <a:bodyPr/>
        <a:lstStyle/>
        <a:p>
          <a:r>
            <a:rPr lang="tr-TR"/>
            <a:t>Attribute selectors</a:t>
          </a:r>
          <a:endParaRPr lang="en-US"/>
        </a:p>
      </dgm:t>
    </dgm:pt>
    <dgm:pt modelId="{07ED99DC-42D9-47FB-A920-D9B3D17BD408}" type="parTrans" cxnId="{A7FD9EED-5D33-4820-9F67-673E0A9F37A2}">
      <dgm:prSet/>
      <dgm:spPr/>
      <dgm:t>
        <a:bodyPr/>
        <a:lstStyle/>
        <a:p>
          <a:endParaRPr lang="en-US"/>
        </a:p>
      </dgm:t>
    </dgm:pt>
    <dgm:pt modelId="{F7146DE7-881B-422D-97EF-F96ADB7210DC}" type="sibTrans" cxnId="{A7FD9EED-5D33-4820-9F67-673E0A9F37A2}">
      <dgm:prSet/>
      <dgm:spPr/>
      <dgm:t>
        <a:bodyPr/>
        <a:lstStyle/>
        <a:p>
          <a:endParaRPr lang="en-US"/>
        </a:p>
      </dgm:t>
    </dgm:pt>
    <dgm:pt modelId="{658E02A1-B562-4C60-B3FE-0362493FBA75}" type="pres">
      <dgm:prSet presAssocID="{C16B749E-488F-4DC8-A1DA-5AB8EC171210}" presName="linear" presStyleCnt="0">
        <dgm:presLayoutVars>
          <dgm:dir/>
          <dgm:animLvl val="lvl"/>
          <dgm:resizeHandles val="exact"/>
        </dgm:presLayoutVars>
      </dgm:prSet>
      <dgm:spPr/>
    </dgm:pt>
    <dgm:pt modelId="{BBE767F8-0F00-43AE-8E27-A2356F76386A}" type="pres">
      <dgm:prSet presAssocID="{431072D8-244B-4A28-8511-307F2707D6E7}" presName="parentLin" presStyleCnt="0"/>
      <dgm:spPr/>
    </dgm:pt>
    <dgm:pt modelId="{49C56FBD-ADCD-4DAA-A2AC-1F7DBDF29282}" type="pres">
      <dgm:prSet presAssocID="{431072D8-244B-4A28-8511-307F2707D6E7}" presName="parentLeftMargin" presStyleLbl="node1" presStyleIdx="0" presStyleCnt="5"/>
      <dgm:spPr/>
    </dgm:pt>
    <dgm:pt modelId="{4A71A04C-3193-47ED-84CE-84E198081DEC}" type="pres">
      <dgm:prSet presAssocID="{431072D8-244B-4A28-8511-307F2707D6E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A97C5A4-1319-4272-AAFA-1C9B4FAE6640}" type="pres">
      <dgm:prSet presAssocID="{431072D8-244B-4A28-8511-307F2707D6E7}" presName="negativeSpace" presStyleCnt="0"/>
      <dgm:spPr/>
    </dgm:pt>
    <dgm:pt modelId="{6A429EEA-6A8D-4B10-888D-03958A6B2F2C}" type="pres">
      <dgm:prSet presAssocID="{431072D8-244B-4A28-8511-307F2707D6E7}" presName="childText" presStyleLbl="conFgAcc1" presStyleIdx="0" presStyleCnt="5">
        <dgm:presLayoutVars>
          <dgm:bulletEnabled val="1"/>
        </dgm:presLayoutVars>
      </dgm:prSet>
      <dgm:spPr/>
    </dgm:pt>
    <dgm:pt modelId="{9FE4817F-EDFE-4067-A50B-13E49E9DD1E9}" type="pres">
      <dgm:prSet presAssocID="{45E52825-D032-4545-A88F-C1E4ED79E6C1}" presName="spaceBetweenRectangles" presStyleCnt="0"/>
      <dgm:spPr/>
    </dgm:pt>
    <dgm:pt modelId="{819B841F-9332-4247-9D3C-A91A5B983493}" type="pres">
      <dgm:prSet presAssocID="{88F00F86-D1B7-438C-9A10-464E06B16DE7}" presName="parentLin" presStyleCnt="0"/>
      <dgm:spPr/>
    </dgm:pt>
    <dgm:pt modelId="{DE61E810-46A9-46B4-9BE2-C77C66CF1DB1}" type="pres">
      <dgm:prSet presAssocID="{88F00F86-D1B7-438C-9A10-464E06B16DE7}" presName="parentLeftMargin" presStyleLbl="node1" presStyleIdx="0" presStyleCnt="5"/>
      <dgm:spPr/>
    </dgm:pt>
    <dgm:pt modelId="{20FC5E8F-7EE5-4C10-8CE3-28C3B5B97782}" type="pres">
      <dgm:prSet presAssocID="{88F00F86-D1B7-438C-9A10-464E06B16DE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AC2D01A-BE69-4A16-8DAA-2CCCF870CC1E}" type="pres">
      <dgm:prSet presAssocID="{88F00F86-D1B7-438C-9A10-464E06B16DE7}" presName="negativeSpace" presStyleCnt="0"/>
      <dgm:spPr/>
    </dgm:pt>
    <dgm:pt modelId="{361E7EB5-D84F-4429-B930-1EC1EE45B643}" type="pres">
      <dgm:prSet presAssocID="{88F00F86-D1B7-438C-9A10-464E06B16DE7}" presName="childText" presStyleLbl="conFgAcc1" presStyleIdx="1" presStyleCnt="5">
        <dgm:presLayoutVars>
          <dgm:bulletEnabled val="1"/>
        </dgm:presLayoutVars>
      </dgm:prSet>
      <dgm:spPr/>
    </dgm:pt>
    <dgm:pt modelId="{C4991F5F-F866-456C-B8C5-D72502A02417}" type="pres">
      <dgm:prSet presAssocID="{5103D0E5-9C2A-4FF1-A9F8-F7986A9ABCF1}" presName="spaceBetweenRectangles" presStyleCnt="0"/>
      <dgm:spPr/>
    </dgm:pt>
    <dgm:pt modelId="{25CE2466-6B14-489A-A3F8-C7C93235C27A}" type="pres">
      <dgm:prSet presAssocID="{9C792423-E205-4DE5-A1F8-0AA2AE563911}" presName="parentLin" presStyleCnt="0"/>
      <dgm:spPr/>
    </dgm:pt>
    <dgm:pt modelId="{6DC3DAEB-1A87-49C1-891D-5EFADF6BF16F}" type="pres">
      <dgm:prSet presAssocID="{9C792423-E205-4DE5-A1F8-0AA2AE563911}" presName="parentLeftMargin" presStyleLbl="node1" presStyleIdx="1" presStyleCnt="5"/>
      <dgm:spPr/>
    </dgm:pt>
    <dgm:pt modelId="{486D5B3D-FC6B-4CEF-93C0-B4D8D36839EF}" type="pres">
      <dgm:prSet presAssocID="{9C792423-E205-4DE5-A1F8-0AA2AE56391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94FF81B-9651-42A1-AF42-CC4E14BB1F7B}" type="pres">
      <dgm:prSet presAssocID="{9C792423-E205-4DE5-A1F8-0AA2AE563911}" presName="negativeSpace" presStyleCnt="0"/>
      <dgm:spPr/>
    </dgm:pt>
    <dgm:pt modelId="{2F36AE9D-1152-4F70-A8FA-1382662E2252}" type="pres">
      <dgm:prSet presAssocID="{9C792423-E205-4DE5-A1F8-0AA2AE563911}" presName="childText" presStyleLbl="conFgAcc1" presStyleIdx="2" presStyleCnt="5">
        <dgm:presLayoutVars>
          <dgm:bulletEnabled val="1"/>
        </dgm:presLayoutVars>
      </dgm:prSet>
      <dgm:spPr/>
    </dgm:pt>
    <dgm:pt modelId="{4B89CEEB-DBF0-4EC3-BAAC-3DA7887E6468}" type="pres">
      <dgm:prSet presAssocID="{AB68AE0D-C13E-4736-B68E-2270915347A4}" presName="spaceBetweenRectangles" presStyleCnt="0"/>
      <dgm:spPr/>
    </dgm:pt>
    <dgm:pt modelId="{BED3AB2F-11E1-4FE3-83FD-B0A49D101A4F}" type="pres">
      <dgm:prSet presAssocID="{513A803B-7EC4-4C84-BD69-4BF5B6817E8A}" presName="parentLin" presStyleCnt="0"/>
      <dgm:spPr/>
    </dgm:pt>
    <dgm:pt modelId="{954FACB9-A7FC-418C-9FAC-FCC793B4D8E4}" type="pres">
      <dgm:prSet presAssocID="{513A803B-7EC4-4C84-BD69-4BF5B6817E8A}" presName="parentLeftMargin" presStyleLbl="node1" presStyleIdx="2" presStyleCnt="5"/>
      <dgm:spPr/>
    </dgm:pt>
    <dgm:pt modelId="{797A0AD9-A0A7-43F7-AB80-2FDE4CEE73F1}" type="pres">
      <dgm:prSet presAssocID="{513A803B-7EC4-4C84-BD69-4BF5B6817E8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64D31D6-4F0A-4378-A7E7-6855ED820BF9}" type="pres">
      <dgm:prSet presAssocID="{513A803B-7EC4-4C84-BD69-4BF5B6817E8A}" presName="negativeSpace" presStyleCnt="0"/>
      <dgm:spPr/>
    </dgm:pt>
    <dgm:pt modelId="{DED9CE06-EFB2-4F6C-9C7A-ABD49C8BA9DF}" type="pres">
      <dgm:prSet presAssocID="{513A803B-7EC4-4C84-BD69-4BF5B6817E8A}" presName="childText" presStyleLbl="conFgAcc1" presStyleIdx="3" presStyleCnt="5">
        <dgm:presLayoutVars>
          <dgm:bulletEnabled val="1"/>
        </dgm:presLayoutVars>
      </dgm:prSet>
      <dgm:spPr/>
    </dgm:pt>
    <dgm:pt modelId="{3F27BF38-AAC1-4AF6-ADD3-AF8256A3991A}" type="pres">
      <dgm:prSet presAssocID="{8A6803F2-AC8F-4525-8AF3-262763F95FE5}" presName="spaceBetweenRectangles" presStyleCnt="0"/>
      <dgm:spPr/>
    </dgm:pt>
    <dgm:pt modelId="{6CDA1F2C-240E-4A8B-898B-48D7E3977E90}" type="pres">
      <dgm:prSet presAssocID="{C8A8137E-64B8-41E2-ADBA-935A74D2C4E2}" presName="parentLin" presStyleCnt="0"/>
      <dgm:spPr/>
    </dgm:pt>
    <dgm:pt modelId="{5C94C817-5BA2-4A3D-90B6-6FC5BAB7DB3C}" type="pres">
      <dgm:prSet presAssocID="{C8A8137E-64B8-41E2-ADBA-935A74D2C4E2}" presName="parentLeftMargin" presStyleLbl="node1" presStyleIdx="3" presStyleCnt="5"/>
      <dgm:spPr/>
    </dgm:pt>
    <dgm:pt modelId="{2A93FF42-E659-434E-8C92-E983E3A7249B}" type="pres">
      <dgm:prSet presAssocID="{C8A8137E-64B8-41E2-ADBA-935A74D2C4E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53BA32F-31A9-4135-9A98-1D50742B3CFF}" type="pres">
      <dgm:prSet presAssocID="{C8A8137E-64B8-41E2-ADBA-935A74D2C4E2}" presName="negativeSpace" presStyleCnt="0"/>
      <dgm:spPr/>
    </dgm:pt>
    <dgm:pt modelId="{9358E1FE-9B86-4C96-818D-B44553D93DFE}" type="pres">
      <dgm:prSet presAssocID="{C8A8137E-64B8-41E2-ADBA-935A74D2C4E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F57E311-C75B-4455-A899-D4505C752041}" type="presOf" srcId="{C8A8137E-64B8-41E2-ADBA-935A74D2C4E2}" destId="{5C94C817-5BA2-4A3D-90B6-6FC5BAB7DB3C}" srcOrd="0" destOrd="0" presId="urn:microsoft.com/office/officeart/2005/8/layout/list1"/>
    <dgm:cxn modelId="{39D4D52B-B40C-4F39-AF6C-C8DC54ED45F8}" type="presOf" srcId="{88F00F86-D1B7-438C-9A10-464E06B16DE7}" destId="{20FC5E8F-7EE5-4C10-8CE3-28C3B5B97782}" srcOrd="1" destOrd="0" presId="urn:microsoft.com/office/officeart/2005/8/layout/list1"/>
    <dgm:cxn modelId="{4FCC2C66-1B5F-4CC9-A5E3-DDF688CC4FEF}" type="presOf" srcId="{513A803B-7EC4-4C84-BD69-4BF5B6817E8A}" destId="{797A0AD9-A0A7-43F7-AB80-2FDE4CEE73F1}" srcOrd="1" destOrd="0" presId="urn:microsoft.com/office/officeart/2005/8/layout/list1"/>
    <dgm:cxn modelId="{0A6A2C71-E858-408A-98D7-0D442594724C}" srcId="{C16B749E-488F-4DC8-A1DA-5AB8EC171210}" destId="{9C792423-E205-4DE5-A1F8-0AA2AE563911}" srcOrd="2" destOrd="0" parTransId="{C502115F-39A4-4F51-B528-CFC9B722D9AE}" sibTransId="{AB68AE0D-C13E-4736-B68E-2270915347A4}"/>
    <dgm:cxn modelId="{F5D1E98D-CB45-4D87-ABFB-010FF25BE489}" type="presOf" srcId="{431072D8-244B-4A28-8511-307F2707D6E7}" destId="{49C56FBD-ADCD-4DAA-A2AC-1F7DBDF29282}" srcOrd="0" destOrd="0" presId="urn:microsoft.com/office/officeart/2005/8/layout/list1"/>
    <dgm:cxn modelId="{F5DD80A2-1CE0-4825-BE49-79A98992005C}" type="presOf" srcId="{88F00F86-D1B7-438C-9A10-464E06B16DE7}" destId="{DE61E810-46A9-46B4-9BE2-C77C66CF1DB1}" srcOrd="0" destOrd="0" presId="urn:microsoft.com/office/officeart/2005/8/layout/list1"/>
    <dgm:cxn modelId="{1A89F6B5-D36D-4088-86E9-C99A0FB89923}" srcId="{C16B749E-488F-4DC8-A1DA-5AB8EC171210}" destId="{513A803B-7EC4-4C84-BD69-4BF5B6817E8A}" srcOrd="3" destOrd="0" parTransId="{C01F8410-66DC-4D14-A693-79CACBEA5E86}" sibTransId="{8A6803F2-AC8F-4525-8AF3-262763F95FE5}"/>
    <dgm:cxn modelId="{72C81FB6-E21A-4FBC-86BB-027E4064E39F}" type="presOf" srcId="{9C792423-E205-4DE5-A1F8-0AA2AE563911}" destId="{6DC3DAEB-1A87-49C1-891D-5EFADF6BF16F}" srcOrd="0" destOrd="0" presId="urn:microsoft.com/office/officeart/2005/8/layout/list1"/>
    <dgm:cxn modelId="{4016EDBD-79D5-4579-905D-03CFD968CE18}" srcId="{C16B749E-488F-4DC8-A1DA-5AB8EC171210}" destId="{88F00F86-D1B7-438C-9A10-464E06B16DE7}" srcOrd="1" destOrd="0" parTransId="{23B332C1-AD1B-4363-A767-206F3694F8EB}" sibTransId="{5103D0E5-9C2A-4FF1-A9F8-F7986A9ABCF1}"/>
    <dgm:cxn modelId="{C86D26C1-8E27-4CB0-BCA7-6FB9FBD7AC46}" srcId="{C16B749E-488F-4DC8-A1DA-5AB8EC171210}" destId="{431072D8-244B-4A28-8511-307F2707D6E7}" srcOrd="0" destOrd="0" parTransId="{26A85568-24D9-447B-8C94-F1E4644B9D7E}" sibTransId="{45E52825-D032-4545-A88F-C1E4ED79E6C1}"/>
    <dgm:cxn modelId="{28334FC8-C18D-424E-86B1-F93B223DBAB2}" type="presOf" srcId="{9C792423-E205-4DE5-A1F8-0AA2AE563911}" destId="{486D5B3D-FC6B-4CEF-93C0-B4D8D36839EF}" srcOrd="1" destOrd="0" presId="urn:microsoft.com/office/officeart/2005/8/layout/list1"/>
    <dgm:cxn modelId="{61054DC9-F20E-4CFE-BDE6-A05A6E1EBA6A}" type="presOf" srcId="{513A803B-7EC4-4C84-BD69-4BF5B6817E8A}" destId="{954FACB9-A7FC-418C-9FAC-FCC793B4D8E4}" srcOrd="0" destOrd="0" presId="urn:microsoft.com/office/officeart/2005/8/layout/list1"/>
    <dgm:cxn modelId="{D76474E1-B371-411F-8D76-ED2E8851A007}" type="presOf" srcId="{C16B749E-488F-4DC8-A1DA-5AB8EC171210}" destId="{658E02A1-B562-4C60-B3FE-0362493FBA75}" srcOrd="0" destOrd="0" presId="urn:microsoft.com/office/officeart/2005/8/layout/list1"/>
    <dgm:cxn modelId="{CA1FCFE7-FC76-4210-8B82-248F8B0212AA}" type="presOf" srcId="{C8A8137E-64B8-41E2-ADBA-935A74D2C4E2}" destId="{2A93FF42-E659-434E-8C92-E983E3A7249B}" srcOrd="1" destOrd="0" presId="urn:microsoft.com/office/officeart/2005/8/layout/list1"/>
    <dgm:cxn modelId="{A7FD9EED-5D33-4820-9F67-673E0A9F37A2}" srcId="{C16B749E-488F-4DC8-A1DA-5AB8EC171210}" destId="{C8A8137E-64B8-41E2-ADBA-935A74D2C4E2}" srcOrd="4" destOrd="0" parTransId="{07ED99DC-42D9-47FB-A920-D9B3D17BD408}" sibTransId="{F7146DE7-881B-422D-97EF-F96ADB7210DC}"/>
    <dgm:cxn modelId="{6346DFF7-F979-4848-B6D5-DA7673469378}" type="presOf" srcId="{431072D8-244B-4A28-8511-307F2707D6E7}" destId="{4A71A04C-3193-47ED-84CE-84E198081DEC}" srcOrd="1" destOrd="0" presId="urn:microsoft.com/office/officeart/2005/8/layout/list1"/>
    <dgm:cxn modelId="{9F75F658-C8B7-4145-9E6D-9576495CED72}" type="presParOf" srcId="{658E02A1-B562-4C60-B3FE-0362493FBA75}" destId="{BBE767F8-0F00-43AE-8E27-A2356F76386A}" srcOrd="0" destOrd="0" presId="urn:microsoft.com/office/officeart/2005/8/layout/list1"/>
    <dgm:cxn modelId="{3D647931-D1A9-4347-AF4D-0B62CF1F61B0}" type="presParOf" srcId="{BBE767F8-0F00-43AE-8E27-A2356F76386A}" destId="{49C56FBD-ADCD-4DAA-A2AC-1F7DBDF29282}" srcOrd="0" destOrd="0" presId="urn:microsoft.com/office/officeart/2005/8/layout/list1"/>
    <dgm:cxn modelId="{AA31DD59-AAFB-49A2-9385-7BE33498920D}" type="presParOf" srcId="{BBE767F8-0F00-43AE-8E27-A2356F76386A}" destId="{4A71A04C-3193-47ED-84CE-84E198081DEC}" srcOrd="1" destOrd="0" presId="urn:microsoft.com/office/officeart/2005/8/layout/list1"/>
    <dgm:cxn modelId="{D1494B48-215A-480F-8257-2F3C34ED82E1}" type="presParOf" srcId="{658E02A1-B562-4C60-B3FE-0362493FBA75}" destId="{0A97C5A4-1319-4272-AAFA-1C9B4FAE6640}" srcOrd="1" destOrd="0" presId="urn:microsoft.com/office/officeart/2005/8/layout/list1"/>
    <dgm:cxn modelId="{9368FA82-E89D-4030-AA80-FA7194853734}" type="presParOf" srcId="{658E02A1-B562-4C60-B3FE-0362493FBA75}" destId="{6A429EEA-6A8D-4B10-888D-03958A6B2F2C}" srcOrd="2" destOrd="0" presId="urn:microsoft.com/office/officeart/2005/8/layout/list1"/>
    <dgm:cxn modelId="{044CB679-F3F3-4809-BB11-10DD6EC18DE4}" type="presParOf" srcId="{658E02A1-B562-4C60-B3FE-0362493FBA75}" destId="{9FE4817F-EDFE-4067-A50B-13E49E9DD1E9}" srcOrd="3" destOrd="0" presId="urn:microsoft.com/office/officeart/2005/8/layout/list1"/>
    <dgm:cxn modelId="{417ACEF5-938F-4C87-9F67-07793006F1E1}" type="presParOf" srcId="{658E02A1-B562-4C60-B3FE-0362493FBA75}" destId="{819B841F-9332-4247-9D3C-A91A5B983493}" srcOrd="4" destOrd="0" presId="urn:microsoft.com/office/officeart/2005/8/layout/list1"/>
    <dgm:cxn modelId="{C37BF7A8-353D-4B08-8749-81EF0780D549}" type="presParOf" srcId="{819B841F-9332-4247-9D3C-A91A5B983493}" destId="{DE61E810-46A9-46B4-9BE2-C77C66CF1DB1}" srcOrd="0" destOrd="0" presId="urn:microsoft.com/office/officeart/2005/8/layout/list1"/>
    <dgm:cxn modelId="{6DE4C9A0-37EB-41CC-8BB4-22F4D47E9652}" type="presParOf" srcId="{819B841F-9332-4247-9D3C-A91A5B983493}" destId="{20FC5E8F-7EE5-4C10-8CE3-28C3B5B97782}" srcOrd="1" destOrd="0" presId="urn:microsoft.com/office/officeart/2005/8/layout/list1"/>
    <dgm:cxn modelId="{B818E401-2FB2-4931-A619-5969EADFB888}" type="presParOf" srcId="{658E02A1-B562-4C60-B3FE-0362493FBA75}" destId="{8AC2D01A-BE69-4A16-8DAA-2CCCF870CC1E}" srcOrd="5" destOrd="0" presId="urn:microsoft.com/office/officeart/2005/8/layout/list1"/>
    <dgm:cxn modelId="{E04D79C6-E49D-464C-9BA8-3C4EDB41701F}" type="presParOf" srcId="{658E02A1-B562-4C60-B3FE-0362493FBA75}" destId="{361E7EB5-D84F-4429-B930-1EC1EE45B643}" srcOrd="6" destOrd="0" presId="urn:microsoft.com/office/officeart/2005/8/layout/list1"/>
    <dgm:cxn modelId="{4E7460AA-0003-4680-B4D9-2CC2C34BF9C4}" type="presParOf" srcId="{658E02A1-B562-4C60-B3FE-0362493FBA75}" destId="{C4991F5F-F866-456C-B8C5-D72502A02417}" srcOrd="7" destOrd="0" presId="urn:microsoft.com/office/officeart/2005/8/layout/list1"/>
    <dgm:cxn modelId="{5FDB410A-87A4-4A50-806E-1A06C762278D}" type="presParOf" srcId="{658E02A1-B562-4C60-B3FE-0362493FBA75}" destId="{25CE2466-6B14-489A-A3F8-C7C93235C27A}" srcOrd="8" destOrd="0" presId="urn:microsoft.com/office/officeart/2005/8/layout/list1"/>
    <dgm:cxn modelId="{66B4A820-E28E-47E0-9193-676E638D4CEB}" type="presParOf" srcId="{25CE2466-6B14-489A-A3F8-C7C93235C27A}" destId="{6DC3DAEB-1A87-49C1-891D-5EFADF6BF16F}" srcOrd="0" destOrd="0" presId="urn:microsoft.com/office/officeart/2005/8/layout/list1"/>
    <dgm:cxn modelId="{1598DE0D-EB8B-4B84-8F30-D7A163C42563}" type="presParOf" srcId="{25CE2466-6B14-489A-A3F8-C7C93235C27A}" destId="{486D5B3D-FC6B-4CEF-93C0-B4D8D36839EF}" srcOrd="1" destOrd="0" presId="urn:microsoft.com/office/officeart/2005/8/layout/list1"/>
    <dgm:cxn modelId="{B83A1B56-D708-47DA-900E-D23F2C5463C9}" type="presParOf" srcId="{658E02A1-B562-4C60-B3FE-0362493FBA75}" destId="{E94FF81B-9651-42A1-AF42-CC4E14BB1F7B}" srcOrd="9" destOrd="0" presId="urn:microsoft.com/office/officeart/2005/8/layout/list1"/>
    <dgm:cxn modelId="{03178E13-00AE-43FE-8BB7-4AC2B677FE00}" type="presParOf" srcId="{658E02A1-B562-4C60-B3FE-0362493FBA75}" destId="{2F36AE9D-1152-4F70-A8FA-1382662E2252}" srcOrd="10" destOrd="0" presId="urn:microsoft.com/office/officeart/2005/8/layout/list1"/>
    <dgm:cxn modelId="{14264BBB-21D6-48AA-8AF8-20F810B5D3C7}" type="presParOf" srcId="{658E02A1-B562-4C60-B3FE-0362493FBA75}" destId="{4B89CEEB-DBF0-4EC3-BAAC-3DA7887E6468}" srcOrd="11" destOrd="0" presId="urn:microsoft.com/office/officeart/2005/8/layout/list1"/>
    <dgm:cxn modelId="{DA1AF03C-B0B8-4FF1-9E55-E06327D85C21}" type="presParOf" srcId="{658E02A1-B562-4C60-B3FE-0362493FBA75}" destId="{BED3AB2F-11E1-4FE3-83FD-B0A49D101A4F}" srcOrd="12" destOrd="0" presId="urn:microsoft.com/office/officeart/2005/8/layout/list1"/>
    <dgm:cxn modelId="{8903B4CA-CDC0-4AE6-99B4-78C369EC9092}" type="presParOf" srcId="{BED3AB2F-11E1-4FE3-83FD-B0A49D101A4F}" destId="{954FACB9-A7FC-418C-9FAC-FCC793B4D8E4}" srcOrd="0" destOrd="0" presId="urn:microsoft.com/office/officeart/2005/8/layout/list1"/>
    <dgm:cxn modelId="{1A15B4B1-0D30-4C56-92E4-9C56E1A7E30A}" type="presParOf" srcId="{BED3AB2F-11E1-4FE3-83FD-B0A49D101A4F}" destId="{797A0AD9-A0A7-43F7-AB80-2FDE4CEE73F1}" srcOrd="1" destOrd="0" presId="urn:microsoft.com/office/officeart/2005/8/layout/list1"/>
    <dgm:cxn modelId="{2EA46B32-8483-4411-B10D-701038770D05}" type="presParOf" srcId="{658E02A1-B562-4C60-B3FE-0362493FBA75}" destId="{C64D31D6-4F0A-4378-A7E7-6855ED820BF9}" srcOrd="13" destOrd="0" presId="urn:microsoft.com/office/officeart/2005/8/layout/list1"/>
    <dgm:cxn modelId="{1736B3F3-4DDD-435F-8C4C-0CCB9113294C}" type="presParOf" srcId="{658E02A1-B562-4C60-B3FE-0362493FBA75}" destId="{DED9CE06-EFB2-4F6C-9C7A-ABD49C8BA9DF}" srcOrd="14" destOrd="0" presId="urn:microsoft.com/office/officeart/2005/8/layout/list1"/>
    <dgm:cxn modelId="{A624ED49-6C8C-4184-A960-CF134413ABB7}" type="presParOf" srcId="{658E02A1-B562-4C60-B3FE-0362493FBA75}" destId="{3F27BF38-AAC1-4AF6-ADD3-AF8256A3991A}" srcOrd="15" destOrd="0" presId="urn:microsoft.com/office/officeart/2005/8/layout/list1"/>
    <dgm:cxn modelId="{A9EBF7CA-71D2-43CA-8169-1DC5E215153C}" type="presParOf" srcId="{658E02A1-B562-4C60-B3FE-0362493FBA75}" destId="{6CDA1F2C-240E-4A8B-898B-48D7E3977E90}" srcOrd="16" destOrd="0" presId="urn:microsoft.com/office/officeart/2005/8/layout/list1"/>
    <dgm:cxn modelId="{FC685A7A-B6F2-432C-AEC3-570512D75DF4}" type="presParOf" srcId="{6CDA1F2C-240E-4A8B-898B-48D7E3977E90}" destId="{5C94C817-5BA2-4A3D-90B6-6FC5BAB7DB3C}" srcOrd="0" destOrd="0" presId="urn:microsoft.com/office/officeart/2005/8/layout/list1"/>
    <dgm:cxn modelId="{66AA978B-BC9E-450D-9E1D-538D3895BEA7}" type="presParOf" srcId="{6CDA1F2C-240E-4A8B-898B-48D7E3977E90}" destId="{2A93FF42-E659-434E-8C92-E983E3A7249B}" srcOrd="1" destOrd="0" presId="urn:microsoft.com/office/officeart/2005/8/layout/list1"/>
    <dgm:cxn modelId="{4A54B1CF-A304-46B6-9395-F9EACF55DEF2}" type="presParOf" srcId="{658E02A1-B562-4C60-B3FE-0362493FBA75}" destId="{753BA32F-31A9-4135-9A98-1D50742B3CFF}" srcOrd="17" destOrd="0" presId="urn:microsoft.com/office/officeart/2005/8/layout/list1"/>
    <dgm:cxn modelId="{D852E7D5-7566-4704-94F7-EEA6306B8910}" type="presParOf" srcId="{658E02A1-B562-4C60-B3FE-0362493FBA75}" destId="{9358E1FE-9B86-4C96-818D-B44553D93DF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B999345-BCBD-4E31-8F4B-1EA49C7D6ACF}" type="doc">
      <dgm:prSet loTypeId="urn:microsoft.com/office/officeart/2005/8/layout/vList5" loCatId="list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C94665E-6EF1-445A-B0D3-AF3EA60FB7AA}">
      <dgm:prSet custT="1"/>
      <dgm:spPr/>
      <dgm:t>
        <a:bodyPr/>
        <a:lstStyle/>
        <a:p>
          <a:r>
            <a:rPr lang="tr-TR" sz="2400" dirty="0"/>
            <a:t>Element </a:t>
          </a:r>
          <a:r>
            <a:rPr lang="tr-TR" sz="2400" dirty="0" err="1"/>
            <a:t>Selector</a:t>
          </a:r>
          <a:endParaRPr lang="en-US" sz="2400" dirty="0"/>
        </a:p>
      </dgm:t>
    </dgm:pt>
    <dgm:pt modelId="{2F1A0031-7CF3-4079-BFAE-6862D4F2000F}" type="parTrans" cxnId="{D88598E3-0A64-40A4-ACED-71088CEF0C52}">
      <dgm:prSet/>
      <dgm:spPr/>
      <dgm:t>
        <a:bodyPr/>
        <a:lstStyle/>
        <a:p>
          <a:endParaRPr lang="en-US"/>
        </a:p>
      </dgm:t>
    </dgm:pt>
    <dgm:pt modelId="{48AB6B54-03AB-477D-9032-C257B4AA54A8}" type="sibTrans" cxnId="{D88598E3-0A64-40A4-ACED-71088CEF0C52}">
      <dgm:prSet/>
      <dgm:spPr/>
      <dgm:t>
        <a:bodyPr/>
        <a:lstStyle/>
        <a:p>
          <a:endParaRPr lang="en-US"/>
        </a:p>
      </dgm:t>
    </dgm:pt>
    <dgm:pt modelId="{A87CF5B2-AE71-4556-A99A-D1E1938F14A4}">
      <dgm:prSet custT="1"/>
      <dgm:spPr/>
      <dgm:t>
        <a:bodyPr/>
        <a:lstStyle/>
        <a:p>
          <a:r>
            <a:rPr lang="tr-TR" sz="1800"/>
            <a:t>div { display: inline;}</a:t>
          </a:r>
          <a:endParaRPr lang="en-US" sz="1800" dirty="0"/>
        </a:p>
      </dgm:t>
    </dgm:pt>
    <dgm:pt modelId="{960BDE20-1459-4FD1-A3D9-CF01C907A358}" type="parTrans" cxnId="{E0A618EB-2561-41C2-B044-BC949560DAA2}">
      <dgm:prSet/>
      <dgm:spPr/>
      <dgm:t>
        <a:bodyPr/>
        <a:lstStyle/>
        <a:p>
          <a:endParaRPr lang="en-US"/>
        </a:p>
      </dgm:t>
    </dgm:pt>
    <dgm:pt modelId="{3FCD8A02-B7DA-4486-AC0D-BDAC40CE6791}" type="sibTrans" cxnId="{E0A618EB-2561-41C2-B044-BC949560DAA2}">
      <dgm:prSet/>
      <dgm:spPr/>
      <dgm:t>
        <a:bodyPr/>
        <a:lstStyle/>
        <a:p>
          <a:endParaRPr lang="en-US"/>
        </a:p>
      </dgm:t>
    </dgm:pt>
    <dgm:pt modelId="{1BC10A2F-2092-4224-BFFF-30B1AF931B13}">
      <dgm:prSet custT="1"/>
      <dgm:spPr/>
      <dgm:t>
        <a:bodyPr/>
        <a:lstStyle/>
        <a:p>
          <a:r>
            <a:rPr lang="tr-TR" sz="2400"/>
            <a:t>Class selector</a:t>
          </a:r>
          <a:endParaRPr lang="en-US" sz="2400" dirty="0"/>
        </a:p>
      </dgm:t>
    </dgm:pt>
    <dgm:pt modelId="{B8415B47-F1D9-4BFF-9232-E5588B9D63DD}" type="parTrans" cxnId="{C74C3774-27FB-4BBA-A274-2D478CF5F368}">
      <dgm:prSet/>
      <dgm:spPr/>
      <dgm:t>
        <a:bodyPr/>
        <a:lstStyle/>
        <a:p>
          <a:endParaRPr lang="en-US"/>
        </a:p>
      </dgm:t>
    </dgm:pt>
    <dgm:pt modelId="{BBB17BC8-3706-41F0-BDCB-F45F19726B84}" type="sibTrans" cxnId="{C74C3774-27FB-4BBA-A274-2D478CF5F368}">
      <dgm:prSet/>
      <dgm:spPr/>
      <dgm:t>
        <a:bodyPr/>
        <a:lstStyle/>
        <a:p>
          <a:endParaRPr lang="en-US"/>
        </a:p>
      </dgm:t>
    </dgm:pt>
    <dgm:pt modelId="{E57A9333-082B-4021-A040-DF4D37A577AC}">
      <dgm:prSet custT="1"/>
      <dgm:spPr/>
      <dgm:t>
        <a:bodyPr/>
        <a:lstStyle/>
        <a:p>
          <a:r>
            <a:rPr lang="tr-TR" sz="1800"/>
            <a:t>.nav { position: relative; }</a:t>
          </a:r>
          <a:endParaRPr lang="en-US" sz="1800" dirty="0"/>
        </a:p>
      </dgm:t>
    </dgm:pt>
    <dgm:pt modelId="{CE269B55-664F-447E-A1A9-436EC47027B1}" type="parTrans" cxnId="{DAA82141-F91B-47DA-8EA8-06D6271F1C66}">
      <dgm:prSet/>
      <dgm:spPr/>
      <dgm:t>
        <a:bodyPr/>
        <a:lstStyle/>
        <a:p>
          <a:endParaRPr lang="en-US"/>
        </a:p>
      </dgm:t>
    </dgm:pt>
    <dgm:pt modelId="{2087A47C-64E6-410C-B5EC-8ED829F85DA4}" type="sibTrans" cxnId="{DAA82141-F91B-47DA-8EA8-06D6271F1C66}">
      <dgm:prSet/>
      <dgm:spPr/>
      <dgm:t>
        <a:bodyPr/>
        <a:lstStyle/>
        <a:p>
          <a:endParaRPr lang="en-US"/>
        </a:p>
      </dgm:t>
    </dgm:pt>
    <dgm:pt modelId="{FF87F595-561F-4768-A656-E1488FD51AC5}">
      <dgm:prSet custT="1"/>
      <dgm:spPr/>
      <dgm:t>
        <a:bodyPr/>
        <a:lstStyle/>
        <a:p>
          <a:r>
            <a:rPr lang="tr-TR" sz="2400"/>
            <a:t>ID selector</a:t>
          </a:r>
          <a:endParaRPr lang="en-US" sz="2400" dirty="0"/>
        </a:p>
      </dgm:t>
    </dgm:pt>
    <dgm:pt modelId="{C9E9C9ED-46BD-40EB-934E-D0A42D5820A5}" type="parTrans" cxnId="{B9EAB5FE-820F-4DB0-B79E-D73DD1A5EE40}">
      <dgm:prSet/>
      <dgm:spPr/>
      <dgm:t>
        <a:bodyPr/>
        <a:lstStyle/>
        <a:p>
          <a:endParaRPr lang="en-US"/>
        </a:p>
      </dgm:t>
    </dgm:pt>
    <dgm:pt modelId="{06786D2D-527F-463D-9529-B09A88D030D5}" type="sibTrans" cxnId="{B9EAB5FE-820F-4DB0-B79E-D73DD1A5EE40}">
      <dgm:prSet/>
      <dgm:spPr/>
      <dgm:t>
        <a:bodyPr/>
        <a:lstStyle/>
        <a:p>
          <a:endParaRPr lang="en-US"/>
        </a:p>
      </dgm:t>
    </dgm:pt>
    <dgm:pt modelId="{573F63A0-01F2-4502-9BA3-F0237492DCA3}">
      <dgm:prSet custT="1"/>
      <dgm:spPr/>
      <dgm:t>
        <a:bodyPr/>
        <a:lstStyle/>
        <a:p>
          <a:r>
            <a:rPr lang="tr-TR" sz="1800"/>
            <a:t>#main { float: left;}</a:t>
          </a:r>
          <a:endParaRPr lang="en-US" sz="1800"/>
        </a:p>
      </dgm:t>
    </dgm:pt>
    <dgm:pt modelId="{371D8B8B-AC23-4525-A64F-2C997FB8A9DD}" type="parTrans" cxnId="{59105234-2C69-47A4-8073-CCC540728BE9}">
      <dgm:prSet/>
      <dgm:spPr/>
      <dgm:t>
        <a:bodyPr/>
        <a:lstStyle/>
        <a:p>
          <a:endParaRPr lang="en-US"/>
        </a:p>
      </dgm:t>
    </dgm:pt>
    <dgm:pt modelId="{802FA4DD-6BF2-42B5-AE57-A9F9442127B7}" type="sibTrans" cxnId="{59105234-2C69-47A4-8073-CCC540728BE9}">
      <dgm:prSet/>
      <dgm:spPr/>
      <dgm:t>
        <a:bodyPr/>
        <a:lstStyle/>
        <a:p>
          <a:endParaRPr lang="en-US"/>
        </a:p>
      </dgm:t>
    </dgm:pt>
    <dgm:pt modelId="{097BA88D-3726-4C08-BE22-206C9691C6BE}">
      <dgm:prSet custT="1"/>
      <dgm:spPr/>
      <dgm:t>
        <a:bodyPr/>
        <a:lstStyle/>
        <a:p>
          <a:r>
            <a:rPr lang="tr-TR" sz="2400"/>
            <a:t>Universel selector</a:t>
          </a:r>
          <a:endParaRPr lang="en-US" sz="2400" dirty="0"/>
        </a:p>
      </dgm:t>
    </dgm:pt>
    <dgm:pt modelId="{D9A8E1E1-6656-4D5A-9A02-26EEF061B387}" type="parTrans" cxnId="{66F0C648-D234-4E90-8482-BEF207E1FE38}">
      <dgm:prSet/>
      <dgm:spPr/>
      <dgm:t>
        <a:bodyPr/>
        <a:lstStyle/>
        <a:p>
          <a:endParaRPr lang="en-US"/>
        </a:p>
      </dgm:t>
    </dgm:pt>
    <dgm:pt modelId="{C206EF42-1BC1-48F7-961E-B94BF93A5288}" type="sibTrans" cxnId="{66F0C648-D234-4E90-8482-BEF207E1FE38}">
      <dgm:prSet/>
      <dgm:spPr/>
      <dgm:t>
        <a:bodyPr/>
        <a:lstStyle/>
        <a:p>
          <a:endParaRPr lang="en-US"/>
        </a:p>
      </dgm:t>
    </dgm:pt>
    <dgm:pt modelId="{CEB76874-9948-4D03-839B-05806746F8CE}">
      <dgm:prSet custT="1"/>
      <dgm:spPr/>
      <dgm:t>
        <a:bodyPr/>
        <a:lstStyle/>
        <a:p>
          <a:r>
            <a:rPr lang="tr-TR" sz="1800" dirty="0"/>
            <a:t>* {font-</a:t>
          </a:r>
          <a:r>
            <a:rPr lang="tr-TR" sz="1800" dirty="0" err="1"/>
            <a:t>familiy</a:t>
          </a:r>
          <a:r>
            <a:rPr lang="tr-TR" sz="1800" dirty="0"/>
            <a:t>: </a:t>
          </a:r>
          <a:r>
            <a:rPr lang="tr-TR" sz="1800" dirty="0" err="1"/>
            <a:t>sans-serif</a:t>
          </a:r>
          <a:r>
            <a:rPr lang="tr-TR" sz="1800" dirty="0"/>
            <a:t>;}</a:t>
          </a:r>
          <a:endParaRPr lang="en-US" sz="1800" dirty="0"/>
        </a:p>
      </dgm:t>
    </dgm:pt>
    <dgm:pt modelId="{2935213F-E320-49A7-839A-106C99CA71A6}" type="parTrans" cxnId="{F7C46825-AEC6-4775-ACC3-357E20013248}">
      <dgm:prSet/>
      <dgm:spPr/>
      <dgm:t>
        <a:bodyPr/>
        <a:lstStyle/>
        <a:p>
          <a:endParaRPr lang="en-US"/>
        </a:p>
      </dgm:t>
    </dgm:pt>
    <dgm:pt modelId="{05EAB7A3-9E06-493E-B261-C14BEBEC5707}" type="sibTrans" cxnId="{F7C46825-AEC6-4775-ACC3-357E20013248}">
      <dgm:prSet/>
      <dgm:spPr/>
      <dgm:t>
        <a:bodyPr/>
        <a:lstStyle/>
        <a:p>
          <a:endParaRPr lang="en-US"/>
        </a:p>
      </dgm:t>
    </dgm:pt>
    <dgm:pt modelId="{CDD3F62E-5791-4628-9A84-268A42BDE38A}" type="pres">
      <dgm:prSet presAssocID="{1B999345-BCBD-4E31-8F4B-1EA49C7D6ACF}" presName="Name0" presStyleCnt="0">
        <dgm:presLayoutVars>
          <dgm:dir/>
          <dgm:animLvl val="lvl"/>
          <dgm:resizeHandles val="exact"/>
        </dgm:presLayoutVars>
      </dgm:prSet>
      <dgm:spPr/>
    </dgm:pt>
    <dgm:pt modelId="{64347D6D-53A0-4EB6-8526-6B6C42E7F652}" type="pres">
      <dgm:prSet presAssocID="{BC94665E-6EF1-445A-B0D3-AF3EA60FB7AA}" presName="linNode" presStyleCnt="0"/>
      <dgm:spPr/>
    </dgm:pt>
    <dgm:pt modelId="{E99486B9-B6BE-4E93-8008-1CA901DB1247}" type="pres">
      <dgm:prSet presAssocID="{BC94665E-6EF1-445A-B0D3-AF3EA60FB7AA}" presName="parentText" presStyleLbl="node1" presStyleIdx="0" presStyleCnt="4" custScaleY="38555">
        <dgm:presLayoutVars>
          <dgm:chMax val="1"/>
          <dgm:bulletEnabled val="1"/>
        </dgm:presLayoutVars>
      </dgm:prSet>
      <dgm:spPr/>
    </dgm:pt>
    <dgm:pt modelId="{556FFEA0-BA4F-443A-86DE-1F651006C921}" type="pres">
      <dgm:prSet presAssocID="{BC94665E-6EF1-445A-B0D3-AF3EA60FB7AA}" presName="descendantText" presStyleLbl="alignAccFollowNode1" presStyleIdx="0" presStyleCnt="4" custScaleY="46652">
        <dgm:presLayoutVars>
          <dgm:bulletEnabled val="1"/>
        </dgm:presLayoutVars>
      </dgm:prSet>
      <dgm:spPr/>
    </dgm:pt>
    <dgm:pt modelId="{17CE95DB-38E4-4BEA-8530-F1C9C0ABEFEF}" type="pres">
      <dgm:prSet presAssocID="{48AB6B54-03AB-477D-9032-C257B4AA54A8}" presName="sp" presStyleCnt="0"/>
      <dgm:spPr/>
    </dgm:pt>
    <dgm:pt modelId="{FD119E61-E393-46E3-B77C-BDCF5D1FDF7A}" type="pres">
      <dgm:prSet presAssocID="{1BC10A2F-2092-4224-BFFF-30B1AF931B13}" presName="linNode" presStyleCnt="0"/>
      <dgm:spPr/>
    </dgm:pt>
    <dgm:pt modelId="{2AADEED6-1FB6-4C40-AA9D-283E803781E9}" type="pres">
      <dgm:prSet presAssocID="{1BC10A2F-2092-4224-BFFF-30B1AF931B13}" presName="parentText" presStyleLbl="node1" presStyleIdx="1" presStyleCnt="4" custScaleY="38555">
        <dgm:presLayoutVars>
          <dgm:chMax val="1"/>
          <dgm:bulletEnabled val="1"/>
        </dgm:presLayoutVars>
      </dgm:prSet>
      <dgm:spPr/>
    </dgm:pt>
    <dgm:pt modelId="{18ED81E4-664A-4094-8631-6F55694DBE56}" type="pres">
      <dgm:prSet presAssocID="{1BC10A2F-2092-4224-BFFF-30B1AF931B13}" presName="descendantText" presStyleLbl="alignAccFollowNode1" presStyleIdx="1" presStyleCnt="4" custScaleY="46652">
        <dgm:presLayoutVars>
          <dgm:bulletEnabled val="1"/>
        </dgm:presLayoutVars>
      </dgm:prSet>
      <dgm:spPr/>
    </dgm:pt>
    <dgm:pt modelId="{D59E4515-FD30-4707-A6CB-2DF069F77D2A}" type="pres">
      <dgm:prSet presAssocID="{BBB17BC8-3706-41F0-BDCB-F45F19726B84}" presName="sp" presStyleCnt="0"/>
      <dgm:spPr/>
    </dgm:pt>
    <dgm:pt modelId="{8131AAA5-E520-4691-93B7-25F6660F6CE9}" type="pres">
      <dgm:prSet presAssocID="{FF87F595-561F-4768-A656-E1488FD51AC5}" presName="linNode" presStyleCnt="0"/>
      <dgm:spPr/>
    </dgm:pt>
    <dgm:pt modelId="{60432F15-C751-4980-A681-7A0BC9E9E2A7}" type="pres">
      <dgm:prSet presAssocID="{FF87F595-561F-4768-A656-E1488FD51AC5}" presName="parentText" presStyleLbl="node1" presStyleIdx="2" presStyleCnt="4" custScaleY="38555">
        <dgm:presLayoutVars>
          <dgm:chMax val="1"/>
          <dgm:bulletEnabled val="1"/>
        </dgm:presLayoutVars>
      </dgm:prSet>
      <dgm:spPr/>
    </dgm:pt>
    <dgm:pt modelId="{C6F4093A-0FB2-45A8-B283-D5C13398C391}" type="pres">
      <dgm:prSet presAssocID="{FF87F595-561F-4768-A656-E1488FD51AC5}" presName="descendantText" presStyleLbl="alignAccFollowNode1" presStyleIdx="2" presStyleCnt="4" custScaleY="46652">
        <dgm:presLayoutVars>
          <dgm:bulletEnabled val="1"/>
        </dgm:presLayoutVars>
      </dgm:prSet>
      <dgm:spPr/>
    </dgm:pt>
    <dgm:pt modelId="{00174106-9A48-4F5A-86E0-2270FDAB07F3}" type="pres">
      <dgm:prSet presAssocID="{06786D2D-527F-463D-9529-B09A88D030D5}" presName="sp" presStyleCnt="0"/>
      <dgm:spPr/>
    </dgm:pt>
    <dgm:pt modelId="{C7943A29-8DE5-4605-A829-B061A1145F3C}" type="pres">
      <dgm:prSet presAssocID="{097BA88D-3726-4C08-BE22-206C9691C6BE}" presName="linNode" presStyleCnt="0"/>
      <dgm:spPr/>
    </dgm:pt>
    <dgm:pt modelId="{28487459-6756-4E65-A4AC-2742C3AEEE28}" type="pres">
      <dgm:prSet presAssocID="{097BA88D-3726-4C08-BE22-206C9691C6BE}" presName="parentText" presStyleLbl="node1" presStyleIdx="3" presStyleCnt="4" custScaleY="38555">
        <dgm:presLayoutVars>
          <dgm:chMax val="1"/>
          <dgm:bulletEnabled val="1"/>
        </dgm:presLayoutVars>
      </dgm:prSet>
      <dgm:spPr/>
    </dgm:pt>
    <dgm:pt modelId="{52E61168-515D-4ED0-BF28-A7BAFD6152CB}" type="pres">
      <dgm:prSet presAssocID="{097BA88D-3726-4C08-BE22-206C9691C6BE}" presName="descendantText" presStyleLbl="alignAccFollowNode1" presStyleIdx="3" presStyleCnt="4" custScaleY="46652">
        <dgm:presLayoutVars>
          <dgm:bulletEnabled val="1"/>
        </dgm:presLayoutVars>
      </dgm:prSet>
      <dgm:spPr/>
    </dgm:pt>
  </dgm:ptLst>
  <dgm:cxnLst>
    <dgm:cxn modelId="{F9CC3501-AD0E-4D62-8D26-C90EAE1B1029}" type="presOf" srcId="{573F63A0-01F2-4502-9BA3-F0237492DCA3}" destId="{C6F4093A-0FB2-45A8-B283-D5C13398C391}" srcOrd="0" destOrd="0" presId="urn:microsoft.com/office/officeart/2005/8/layout/vList5"/>
    <dgm:cxn modelId="{86834701-4AF3-4DFF-8F36-A1BA7CAE55F2}" type="presOf" srcId="{1B999345-BCBD-4E31-8F4B-1EA49C7D6ACF}" destId="{CDD3F62E-5791-4628-9A84-268A42BDE38A}" srcOrd="0" destOrd="0" presId="urn:microsoft.com/office/officeart/2005/8/layout/vList5"/>
    <dgm:cxn modelId="{F7C46825-AEC6-4775-ACC3-357E20013248}" srcId="{097BA88D-3726-4C08-BE22-206C9691C6BE}" destId="{CEB76874-9948-4D03-839B-05806746F8CE}" srcOrd="0" destOrd="0" parTransId="{2935213F-E320-49A7-839A-106C99CA71A6}" sibTransId="{05EAB7A3-9E06-493E-B261-C14BEBEC5707}"/>
    <dgm:cxn modelId="{59105234-2C69-47A4-8073-CCC540728BE9}" srcId="{FF87F595-561F-4768-A656-E1488FD51AC5}" destId="{573F63A0-01F2-4502-9BA3-F0237492DCA3}" srcOrd="0" destOrd="0" parTransId="{371D8B8B-AC23-4525-A64F-2C997FB8A9DD}" sibTransId="{802FA4DD-6BF2-42B5-AE57-A9F9442127B7}"/>
    <dgm:cxn modelId="{DAA82141-F91B-47DA-8EA8-06D6271F1C66}" srcId="{1BC10A2F-2092-4224-BFFF-30B1AF931B13}" destId="{E57A9333-082B-4021-A040-DF4D37A577AC}" srcOrd="0" destOrd="0" parTransId="{CE269B55-664F-447E-A1A9-436EC47027B1}" sibTransId="{2087A47C-64E6-410C-B5EC-8ED829F85DA4}"/>
    <dgm:cxn modelId="{F872E964-2131-425A-94CF-F13EA566C078}" type="presOf" srcId="{FF87F595-561F-4768-A656-E1488FD51AC5}" destId="{60432F15-C751-4980-A681-7A0BC9E9E2A7}" srcOrd="0" destOrd="0" presId="urn:microsoft.com/office/officeart/2005/8/layout/vList5"/>
    <dgm:cxn modelId="{66F0C648-D234-4E90-8482-BEF207E1FE38}" srcId="{1B999345-BCBD-4E31-8F4B-1EA49C7D6ACF}" destId="{097BA88D-3726-4C08-BE22-206C9691C6BE}" srcOrd="3" destOrd="0" parTransId="{D9A8E1E1-6656-4D5A-9A02-26EEF061B387}" sibTransId="{C206EF42-1BC1-48F7-961E-B94BF93A5288}"/>
    <dgm:cxn modelId="{BF706F6F-1AF9-4C97-90B7-0DB731ED7874}" type="presOf" srcId="{A87CF5B2-AE71-4556-A99A-D1E1938F14A4}" destId="{556FFEA0-BA4F-443A-86DE-1F651006C921}" srcOrd="0" destOrd="0" presId="urn:microsoft.com/office/officeart/2005/8/layout/vList5"/>
    <dgm:cxn modelId="{3D24C472-FA25-41F3-9F56-599E4686A4EB}" type="presOf" srcId="{E57A9333-082B-4021-A040-DF4D37A577AC}" destId="{18ED81E4-664A-4094-8631-6F55694DBE56}" srcOrd="0" destOrd="0" presId="urn:microsoft.com/office/officeart/2005/8/layout/vList5"/>
    <dgm:cxn modelId="{C74C3774-27FB-4BBA-A274-2D478CF5F368}" srcId="{1B999345-BCBD-4E31-8F4B-1EA49C7D6ACF}" destId="{1BC10A2F-2092-4224-BFFF-30B1AF931B13}" srcOrd="1" destOrd="0" parTransId="{B8415B47-F1D9-4BFF-9232-E5588B9D63DD}" sibTransId="{BBB17BC8-3706-41F0-BDCB-F45F19726B84}"/>
    <dgm:cxn modelId="{FE7D69B6-A630-4377-AE04-DE63B1460F27}" type="presOf" srcId="{BC94665E-6EF1-445A-B0D3-AF3EA60FB7AA}" destId="{E99486B9-B6BE-4E93-8008-1CA901DB1247}" srcOrd="0" destOrd="0" presId="urn:microsoft.com/office/officeart/2005/8/layout/vList5"/>
    <dgm:cxn modelId="{69B160BD-6B5A-4E52-9E53-C0762F9C9562}" type="presOf" srcId="{CEB76874-9948-4D03-839B-05806746F8CE}" destId="{52E61168-515D-4ED0-BF28-A7BAFD6152CB}" srcOrd="0" destOrd="0" presId="urn:microsoft.com/office/officeart/2005/8/layout/vList5"/>
    <dgm:cxn modelId="{098A47BF-B3AD-47F0-B8F6-9BCCC86877C9}" type="presOf" srcId="{097BA88D-3726-4C08-BE22-206C9691C6BE}" destId="{28487459-6756-4E65-A4AC-2742C3AEEE28}" srcOrd="0" destOrd="0" presId="urn:microsoft.com/office/officeart/2005/8/layout/vList5"/>
    <dgm:cxn modelId="{E69884C2-C48F-4AF0-B23B-61D7CFAA31E9}" type="presOf" srcId="{1BC10A2F-2092-4224-BFFF-30B1AF931B13}" destId="{2AADEED6-1FB6-4C40-AA9D-283E803781E9}" srcOrd="0" destOrd="0" presId="urn:microsoft.com/office/officeart/2005/8/layout/vList5"/>
    <dgm:cxn modelId="{D88598E3-0A64-40A4-ACED-71088CEF0C52}" srcId="{1B999345-BCBD-4E31-8F4B-1EA49C7D6ACF}" destId="{BC94665E-6EF1-445A-B0D3-AF3EA60FB7AA}" srcOrd="0" destOrd="0" parTransId="{2F1A0031-7CF3-4079-BFAE-6862D4F2000F}" sibTransId="{48AB6B54-03AB-477D-9032-C257B4AA54A8}"/>
    <dgm:cxn modelId="{E0A618EB-2561-41C2-B044-BC949560DAA2}" srcId="{BC94665E-6EF1-445A-B0D3-AF3EA60FB7AA}" destId="{A87CF5B2-AE71-4556-A99A-D1E1938F14A4}" srcOrd="0" destOrd="0" parTransId="{960BDE20-1459-4FD1-A3D9-CF01C907A358}" sibTransId="{3FCD8A02-B7DA-4486-AC0D-BDAC40CE6791}"/>
    <dgm:cxn modelId="{B9EAB5FE-820F-4DB0-B79E-D73DD1A5EE40}" srcId="{1B999345-BCBD-4E31-8F4B-1EA49C7D6ACF}" destId="{FF87F595-561F-4768-A656-E1488FD51AC5}" srcOrd="2" destOrd="0" parTransId="{C9E9C9ED-46BD-40EB-934E-D0A42D5820A5}" sibTransId="{06786D2D-527F-463D-9529-B09A88D030D5}"/>
    <dgm:cxn modelId="{01C17F2B-171B-479D-835E-054B1BC12F25}" type="presParOf" srcId="{CDD3F62E-5791-4628-9A84-268A42BDE38A}" destId="{64347D6D-53A0-4EB6-8526-6B6C42E7F652}" srcOrd="0" destOrd="0" presId="urn:microsoft.com/office/officeart/2005/8/layout/vList5"/>
    <dgm:cxn modelId="{F40B7E22-B35C-4DA8-96E9-1140A607E57F}" type="presParOf" srcId="{64347D6D-53A0-4EB6-8526-6B6C42E7F652}" destId="{E99486B9-B6BE-4E93-8008-1CA901DB1247}" srcOrd="0" destOrd="0" presId="urn:microsoft.com/office/officeart/2005/8/layout/vList5"/>
    <dgm:cxn modelId="{6F31957A-DA13-4F0E-898D-DE374F9D1001}" type="presParOf" srcId="{64347D6D-53A0-4EB6-8526-6B6C42E7F652}" destId="{556FFEA0-BA4F-443A-86DE-1F651006C921}" srcOrd="1" destOrd="0" presId="urn:microsoft.com/office/officeart/2005/8/layout/vList5"/>
    <dgm:cxn modelId="{07E5CB82-9110-4677-97E9-3B6102C4E078}" type="presParOf" srcId="{CDD3F62E-5791-4628-9A84-268A42BDE38A}" destId="{17CE95DB-38E4-4BEA-8530-F1C9C0ABEFEF}" srcOrd="1" destOrd="0" presId="urn:microsoft.com/office/officeart/2005/8/layout/vList5"/>
    <dgm:cxn modelId="{29782787-77E0-4A68-A87E-2E216C0268FB}" type="presParOf" srcId="{CDD3F62E-5791-4628-9A84-268A42BDE38A}" destId="{FD119E61-E393-46E3-B77C-BDCF5D1FDF7A}" srcOrd="2" destOrd="0" presId="urn:microsoft.com/office/officeart/2005/8/layout/vList5"/>
    <dgm:cxn modelId="{813E4147-7C8D-4744-8AAD-FBF52075629E}" type="presParOf" srcId="{FD119E61-E393-46E3-B77C-BDCF5D1FDF7A}" destId="{2AADEED6-1FB6-4C40-AA9D-283E803781E9}" srcOrd="0" destOrd="0" presId="urn:microsoft.com/office/officeart/2005/8/layout/vList5"/>
    <dgm:cxn modelId="{990275D1-7736-46F4-B072-53AE33880109}" type="presParOf" srcId="{FD119E61-E393-46E3-B77C-BDCF5D1FDF7A}" destId="{18ED81E4-664A-4094-8631-6F55694DBE56}" srcOrd="1" destOrd="0" presId="urn:microsoft.com/office/officeart/2005/8/layout/vList5"/>
    <dgm:cxn modelId="{BD706928-B42B-44BE-9C83-19A036B47844}" type="presParOf" srcId="{CDD3F62E-5791-4628-9A84-268A42BDE38A}" destId="{D59E4515-FD30-4707-A6CB-2DF069F77D2A}" srcOrd="3" destOrd="0" presId="urn:microsoft.com/office/officeart/2005/8/layout/vList5"/>
    <dgm:cxn modelId="{1F14061E-EB1A-4C3D-BB69-B926A81F2F2E}" type="presParOf" srcId="{CDD3F62E-5791-4628-9A84-268A42BDE38A}" destId="{8131AAA5-E520-4691-93B7-25F6660F6CE9}" srcOrd="4" destOrd="0" presId="urn:microsoft.com/office/officeart/2005/8/layout/vList5"/>
    <dgm:cxn modelId="{2ADE1E38-2E3E-435B-8A3C-DE9B2F6CF8C0}" type="presParOf" srcId="{8131AAA5-E520-4691-93B7-25F6660F6CE9}" destId="{60432F15-C751-4980-A681-7A0BC9E9E2A7}" srcOrd="0" destOrd="0" presId="urn:microsoft.com/office/officeart/2005/8/layout/vList5"/>
    <dgm:cxn modelId="{5248AA7B-86A6-4BB7-8392-581D5C63C2CF}" type="presParOf" srcId="{8131AAA5-E520-4691-93B7-25F6660F6CE9}" destId="{C6F4093A-0FB2-45A8-B283-D5C13398C391}" srcOrd="1" destOrd="0" presId="urn:microsoft.com/office/officeart/2005/8/layout/vList5"/>
    <dgm:cxn modelId="{9C27E481-532B-437C-9EB1-D1FC21CBF512}" type="presParOf" srcId="{CDD3F62E-5791-4628-9A84-268A42BDE38A}" destId="{00174106-9A48-4F5A-86E0-2270FDAB07F3}" srcOrd="5" destOrd="0" presId="urn:microsoft.com/office/officeart/2005/8/layout/vList5"/>
    <dgm:cxn modelId="{7B043E57-97C9-4494-ACE8-20D176E7A3CB}" type="presParOf" srcId="{CDD3F62E-5791-4628-9A84-268A42BDE38A}" destId="{C7943A29-8DE5-4605-A829-B061A1145F3C}" srcOrd="6" destOrd="0" presId="urn:microsoft.com/office/officeart/2005/8/layout/vList5"/>
    <dgm:cxn modelId="{975DC194-BB25-411F-AA13-F74B6076540A}" type="presParOf" srcId="{C7943A29-8DE5-4605-A829-B061A1145F3C}" destId="{28487459-6756-4E65-A4AC-2742C3AEEE28}" srcOrd="0" destOrd="0" presId="urn:microsoft.com/office/officeart/2005/8/layout/vList5"/>
    <dgm:cxn modelId="{37FF07C2-2F95-4E33-98FA-98A9FAB8FFAD}" type="presParOf" srcId="{C7943A29-8DE5-4605-A829-B061A1145F3C}" destId="{52E61168-515D-4ED0-BF28-A7BAFD6152C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8D9A925-3E9B-4763-8F0F-17CBA961D31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F314A71-4575-48BE-ABCA-C102F7667A36}">
      <dgm:prSet custT="1"/>
      <dgm:spPr/>
      <dgm:t>
        <a:bodyPr/>
        <a:lstStyle/>
        <a:p>
          <a:r>
            <a:rPr lang="tr-TR" sz="2800"/>
            <a:t>Space	: descendant</a:t>
          </a:r>
          <a:endParaRPr lang="en-US" sz="2800"/>
        </a:p>
      </dgm:t>
    </dgm:pt>
    <dgm:pt modelId="{929E6222-88EB-4FD4-AC95-BE97CB213578}" type="parTrans" cxnId="{E74CCE0D-64B4-40CD-939A-08EB0615BBD7}">
      <dgm:prSet/>
      <dgm:spPr/>
      <dgm:t>
        <a:bodyPr/>
        <a:lstStyle/>
        <a:p>
          <a:endParaRPr lang="en-US"/>
        </a:p>
      </dgm:t>
    </dgm:pt>
    <dgm:pt modelId="{C5BAEC00-BA8B-4BBA-817C-8224F2C17CF5}" type="sibTrans" cxnId="{E74CCE0D-64B4-40CD-939A-08EB0615BBD7}">
      <dgm:prSet/>
      <dgm:spPr/>
      <dgm:t>
        <a:bodyPr/>
        <a:lstStyle/>
        <a:p>
          <a:endParaRPr lang="en-US"/>
        </a:p>
      </dgm:t>
    </dgm:pt>
    <dgm:pt modelId="{60079800-3ABF-4145-B282-6EF8781839D6}">
      <dgm:prSet custT="1"/>
      <dgm:spPr/>
      <dgm:t>
        <a:bodyPr/>
        <a:lstStyle/>
        <a:p>
          <a:r>
            <a:rPr lang="tr-TR" sz="2800" dirty="0"/>
            <a:t>&gt; 	: </a:t>
          </a:r>
          <a:r>
            <a:rPr lang="tr-TR" sz="2800" dirty="0" err="1"/>
            <a:t>direct</a:t>
          </a:r>
          <a:r>
            <a:rPr lang="tr-TR" sz="2800" dirty="0"/>
            <a:t> </a:t>
          </a:r>
          <a:r>
            <a:rPr lang="tr-TR" sz="2800" dirty="0" err="1"/>
            <a:t>child</a:t>
          </a:r>
          <a:endParaRPr lang="en-US" sz="2800" dirty="0"/>
        </a:p>
      </dgm:t>
    </dgm:pt>
    <dgm:pt modelId="{2654D96C-7CE1-4874-89C9-8BD2F2E51A24}" type="parTrans" cxnId="{F1D0E015-3EAC-40BA-9991-6F2520179299}">
      <dgm:prSet/>
      <dgm:spPr/>
      <dgm:t>
        <a:bodyPr/>
        <a:lstStyle/>
        <a:p>
          <a:endParaRPr lang="en-US"/>
        </a:p>
      </dgm:t>
    </dgm:pt>
    <dgm:pt modelId="{375EEFFB-9E52-44AD-8038-419FC47E94F0}" type="sibTrans" cxnId="{F1D0E015-3EAC-40BA-9991-6F2520179299}">
      <dgm:prSet/>
      <dgm:spPr/>
      <dgm:t>
        <a:bodyPr/>
        <a:lstStyle/>
        <a:p>
          <a:endParaRPr lang="en-US"/>
        </a:p>
      </dgm:t>
    </dgm:pt>
    <dgm:pt modelId="{C8E62266-B64A-4A6C-80F6-F5316683DB47}">
      <dgm:prSet custT="1"/>
      <dgm:spPr/>
      <dgm:t>
        <a:bodyPr/>
        <a:lstStyle/>
        <a:p>
          <a:r>
            <a:rPr lang="tr-TR" sz="2800" dirty="0"/>
            <a:t>+	: </a:t>
          </a:r>
          <a:r>
            <a:rPr lang="tr-TR" sz="2800" dirty="0" err="1"/>
            <a:t>adjacent</a:t>
          </a:r>
          <a:r>
            <a:rPr lang="tr-TR" sz="2800" dirty="0"/>
            <a:t> </a:t>
          </a:r>
          <a:r>
            <a:rPr lang="tr-TR" sz="2800" dirty="0" err="1"/>
            <a:t>sibling</a:t>
          </a:r>
          <a:endParaRPr lang="en-US" sz="2800" dirty="0"/>
        </a:p>
      </dgm:t>
    </dgm:pt>
    <dgm:pt modelId="{6E96F069-1D40-459A-822A-871FABAA9D91}" type="parTrans" cxnId="{D2B8C7D3-1757-485B-A15D-78E0FCC9D1E8}">
      <dgm:prSet/>
      <dgm:spPr/>
      <dgm:t>
        <a:bodyPr/>
        <a:lstStyle/>
        <a:p>
          <a:endParaRPr lang="en-US"/>
        </a:p>
      </dgm:t>
    </dgm:pt>
    <dgm:pt modelId="{AF040D47-F119-450C-B93C-68B137BE8944}" type="sibTrans" cxnId="{D2B8C7D3-1757-485B-A15D-78E0FCC9D1E8}">
      <dgm:prSet/>
      <dgm:spPr/>
      <dgm:t>
        <a:bodyPr/>
        <a:lstStyle/>
        <a:p>
          <a:endParaRPr lang="en-US"/>
        </a:p>
      </dgm:t>
    </dgm:pt>
    <dgm:pt modelId="{5A4A5CF4-4789-469B-BD94-373C616CC173}">
      <dgm:prSet custT="1"/>
      <dgm:spPr/>
      <dgm:t>
        <a:bodyPr/>
        <a:lstStyle/>
        <a:p>
          <a:r>
            <a:rPr lang="tr-TR" sz="2800" dirty="0"/>
            <a:t>~	: general </a:t>
          </a:r>
          <a:r>
            <a:rPr lang="tr-TR" sz="2800" dirty="0" err="1"/>
            <a:t>sibling</a:t>
          </a:r>
          <a:endParaRPr lang="en-US" sz="2800" dirty="0"/>
        </a:p>
      </dgm:t>
    </dgm:pt>
    <dgm:pt modelId="{4EF13772-6F96-4A72-B4AC-05F8B34D107E}" type="parTrans" cxnId="{640C54DF-B7A9-41FC-8E25-3300CDE8BFC3}">
      <dgm:prSet/>
      <dgm:spPr/>
      <dgm:t>
        <a:bodyPr/>
        <a:lstStyle/>
        <a:p>
          <a:endParaRPr lang="en-US"/>
        </a:p>
      </dgm:t>
    </dgm:pt>
    <dgm:pt modelId="{5026974B-E199-4D91-95D7-11307BC738BC}" type="sibTrans" cxnId="{640C54DF-B7A9-41FC-8E25-3300CDE8BFC3}">
      <dgm:prSet/>
      <dgm:spPr/>
      <dgm:t>
        <a:bodyPr/>
        <a:lstStyle/>
        <a:p>
          <a:endParaRPr lang="en-US"/>
        </a:p>
      </dgm:t>
    </dgm:pt>
    <dgm:pt modelId="{0DCE6532-DEB7-4CD3-B205-7B27154B9AC3}">
      <dgm:prSet custT="1"/>
      <dgm:spPr/>
      <dgm:t>
        <a:bodyPr/>
        <a:lstStyle/>
        <a:p>
          <a:r>
            <a:rPr lang="tr-TR" sz="2800" dirty="0"/>
            <a:t>*	: </a:t>
          </a:r>
          <a:r>
            <a:rPr lang="tr-TR" sz="2800" dirty="0" err="1"/>
            <a:t>all</a:t>
          </a:r>
          <a:endParaRPr lang="en-US" sz="2800" dirty="0"/>
        </a:p>
      </dgm:t>
    </dgm:pt>
    <dgm:pt modelId="{2F5F60BC-E0D3-4655-A15B-38C834109409}" type="parTrans" cxnId="{01D36417-C1E6-4282-9CF8-3023260B2563}">
      <dgm:prSet/>
      <dgm:spPr/>
      <dgm:t>
        <a:bodyPr/>
        <a:lstStyle/>
        <a:p>
          <a:endParaRPr lang="en-US"/>
        </a:p>
      </dgm:t>
    </dgm:pt>
    <dgm:pt modelId="{C322CEDB-28BA-4A24-AA5A-95165F4F26B2}" type="sibTrans" cxnId="{01D36417-C1E6-4282-9CF8-3023260B2563}">
      <dgm:prSet/>
      <dgm:spPr/>
      <dgm:t>
        <a:bodyPr/>
        <a:lstStyle/>
        <a:p>
          <a:endParaRPr lang="en-US"/>
        </a:p>
      </dgm:t>
    </dgm:pt>
    <dgm:pt modelId="{7FDDB721-D6F1-4F09-85D2-13FE0C448D3C}" type="pres">
      <dgm:prSet presAssocID="{98D9A925-3E9B-4763-8F0F-17CBA961D31C}" presName="linear" presStyleCnt="0">
        <dgm:presLayoutVars>
          <dgm:animLvl val="lvl"/>
          <dgm:resizeHandles val="exact"/>
        </dgm:presLayoutVars>
      </dgm:prSet>
      <dgm:spPr/>
    </dgm:pt>
    <dgm:pt modelId="{5ACCDCD8-633A-43CE-8248-4792AC90FCDC}" type="pres">
      <dgm:prSet presAssocID="{1F314A71-4575-48BE-ABCA-C102F7667A3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A34887A-7C0A-4880-942D-2196831C5453}" type="pres">
      <dgm:prSet presAssocID="{C5BAEC00-BA8B-4BBA-817C-8224F2C17CF5}" presName="spacer" presStyleCnt="0"/>
      <dgm:spPr/>
    </dgm:pt>
    <dgm:pt modelId="{364D5EE3-9238-4108-9B56-3101F9FE59A4}" type="pres">
      <dgm:prSet presAssocID="{60079800-3ABF-4145-B282-6EF8781839D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6E735DA-F0AA-4052-B67B-D5DD2E9AF387}" type="pres">
      <dgm:prSet presAssocID="{375EEFFB-9E52-44AD-8038-419FC47E94F0}" presName="spacer" presStyleCnt="0"/>
      <dgm:spPr/>
    </dgm:pt>
    <dgm:pt modelId="{F55D4777-2397-42E6-B314-9EBD35AEDB5B}" type="pres">
      <dgm:prSet presAssocID="{C8E62266-B64A-4A6C-80F6-F5316683DB4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0313114-5A50-4F5D-9EDD-A737EFABA6B6}" type="pres">
      <dgm:prSet presAssocID="{AF040D47-F119-450C-B93C-68B137BE8944}" presName="spacer" presStyleCnt="0"/>
      <dgm:spPr/>
    </dgm:pt>
    <dgm:pt modelId="{0EA7A17E-28B2-409E-8251-669807B54E36}" type="pres">
      <dgm:prSet presAssocID="{5A4A5CF4-4789-469B-BD94-373C616CC17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4F87AC7-1879-49F9-8E12-7EB5AE5D3719}" type="pres">
      <dgm:prSet presAssocID="{5026974B-E199-4D91-95D7-11307BC738BC}" presName="spacer" presStyleCnt="0"/>
      <dgm:spPr/>
    </dgm:pt>
    <dgm:pt modelId="{443EC08D-2794-45A2-A3FE-D752C5E4AAC9}" type="pres">
      <dgm:prSet presAssocID="{0DCE6532-DEB7-4CD3-B205-7B27154B9AC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4C3B209-DE5F-4C4E-AA5D-A94706FD8C79}" type="presOf" srcId="{C8E62266-B64A-4A6C-80F6-F5316683DB47}" destId="{F55D4777-2397-42E6-B314-9EBD35AEDB5B}" srcOrd="0" destOrd="0" presId="urn:microsoft.com/office/officeart/2005/8/layout/vList2"/>
    <dgm:cxn modelId="{E74CCE0D-64B4-40CD-939A-08EB0615BBD7}" srcId="{98D9A925-3E9B-4763-8F0F-17CBA961D31C}" destId="{1F314A71-4575-48BE-ABCA-C102F7667A36}" srcOrd="0" destOrd="0" parTransId="{929E6222-88EB-4FD4-AC95-BE97CB213578}" sibTransId="{C5BAEC00-BA8B-4BBA-817C-8224F2C17CF5}"/>
    <dgm:cxn modelId="{F1D0E015-3EAC-40BA-9991-6F2520179299}" srcId="{98D9A925-3E9B-4763-8F0F-17CBA961D31C}" destId="{60079800-3ABF-4145-B282-6EF8781839D6}" srcOrd="1" destOrd="0" parTransId="{2654D96C-7CE1-4874-89C9-8BD2F2E51A24}" sibTransId="{375EEFFB-9E52-44AD-8038-419FC47E94F0}"/>
    <dgm:cxn modelId="{01D36417-C1E6-4282-9CF8-3023260B2563}" srcId="{98D9A925-3E9B-4763-8F0F-17CBA961D31C}" destId="{0DCE6532-DEB7-4CD3-B205-7B27154B9AC3}" srcOrd="4" destOrd="0" parTransId="{2F5F60BC-E0D3-4655-A15B-38C834109409}" sibTransId="{C322CEDB-28BA-4A24-AA5A-95165F4F26B2}"/>
    <dgm:cxn modelId="{61242C1E-4F6B-4D5A-AF9F-7FCFD6845BA4}" type="presOf" srcId="{0DCE6532-DEB7-4CD3-B205-7B27154B9AC3}" destId="{443EC08D-2794-45A2-A3FE-D752C5E4AAC9}" srcOrd="0" destOrd="0" presId="urn:microsoft.com/office/officeart/2005/8/layout/vList2"/>
    <dgm:cxn modelId="{7F4F1171-BD8B-4E5B-8A22-3BFD857DA944}" type="presOf" srcId="{98D9A925-3E9B-4763-8F0F-17CBA961D31C}" destId="{7FDDB721-D6F1-4F09-85D2-13FE0C448D3C}" srcOrd="0" destOrd="0" presId="urn:microsoft.com/office/officeart/2005/8/layout/vList2"/>
    <dgm:cxn modelId="{F4D38FA9-8866-45A3-AF6E-4B87411073C7}" type="presOf" srcId="{60079800-3ABF-4145-B282-6EF8781839D6}" destId="{364D5EE3-9238-4108-9B56-3101F9FE59A4}" srcOrd="0" destOrd="0" presId="urn:microsoft.com/office/officeart/2005/8/layout/vList2"/>
    <dgm:cxn modelId="{EBFF03B4-C6DC-43B8-89A2-73F67B6341C6}" type="presOf" srcId="{1F314A71-4575-48BE-ABCA-C102F7667A36}" destId="{5ACCDCD8-633A-43CE-8248-4792AC90FCDC}" srcOrd="0" destOrd="0" presId="urn:microsoft.com/office/officeart/2005/8/layout/vList2"/>
    <dgm:cxn modelId="{D2B8C7D3-1757-485B-A15D-78E0FCC9D1E8}" srcId="{98D9A925-3E9B-4763-8F0F-17CBA961D31C}" destId="{C8E62266-B64A-4A6C-80F6-F5316683DB47}" srcOrd="2" destOrd="0" parTransId="{6E96F069-1D40-459A-822A-871FABAA9D91}" sibTransId="{AF040D47-F119-450C-B93C-68B137BE8944}"/>
    <dgm:cxn modelId="{640C54DF-B7A9-41FC-8E25-3300CDE8BFC3}" srcId="{98D9A925-3E9B-4763-8F0F-17CBA961D31C}" destId="{5A4A5CF4-4789-469B-BD94-373C616CC173}" srcOrd="3" destOrd="0" parTransId="{4EF13772-6F96-4A72-B4AC-05F8B34D107E}" sibTransId="{5026974B-E199-4D91-95D7-11307BC738BC}"/>
    <dgm:cxn modelId="{02D034FF-F51C-4471-940C-B66F2BFFD126}" type="presOf" srcId="{5A4A5CF4-4789-469B-BD94-373C616CC173}" destId="{0EA7A17E-28B2-409E-8251-669807B54E36}" srcOrd="0" destOrd="0" presId="urn:microsoft.com/office/officeart/2005/8/layout/vList2"/>
    <dgm:cxn modelId="{7FC96ED4-102F-4C6E-B5A7-ACD3875C0474}" type="presParOf" srcId="{7FDDB721-D6F1-4F09-85D2-13FE0C448D3C}" destId="{5ACCDCD8-633A-43CE-8248-4792AC90FCDC}" srcOrd="0" destOrd="0" presId="urn:microsoft.com/office/officeart/2005/8/layout/vList2"/>
    <dgm:cxn modelId="{A033EA3B-B515-40FE-8174-43D2D3793DA0}" type="presParOf" srcId="{7FDDB721-D6F1-4F09-85D2-13FE0C448D3C}" destId="{9A34887A-7C0A-4880-942D-2196831C5453}" srcOrd="1" destOrd="0" presId="urn:microsoft.com/office/officeart/2005/8/layout/vList2"/>
    <dgm:cxn modelId="{F29B4DA5-5B63-4CDC-8EBC-EAD55B69FAED}" type="presParOf" srcId="{7FDDB721-D6F1-4F09-85D2-13FE0C448D3C}" destId="{364D5EE3-9238-4108-9B56-3101F9FE59A4}" srcOrd="2" destOrd="0" presId="urn:microsoft.com/office/officeart/2005/8/layout/vList2"/>
    <dgm:cxn modelId="{8BDB42AB-B419-46BE-AC8A-708B5544BB86}" type="presParOf" srcId="{7FDDB721-D6F1-4F09-85D2-13FE0C448D3C}" destId="{B6E735DA-F0AA-4052-B67B-D5DD2E9AF387}" srcOrd="3" destOrd="0" presId="urn:microsoft.com/office/officeart/2005/8/layout/vList2"/>
    <dgm:cxn modelId="{DB266042-FAE6-43D5-8D9F-7B201089FE33}" type="presParOf" srcId="{7FDDB721-D6F1-4F09-85D2-13FE0C448D3C}" destId="{F55D4777-2397-42E6-B314-9EBD35AEDB5B}" srcOrd="4" destOrd="0" presId="urn:microsoft.com/office/officeart/2005/8/layout/vList2"/>
    <dgm:cxn modelId="{C7D1111B-25AF-4F60-95BB-12BDE9B289FF}" type="presParOf" srcId="{7FDDB721-D6F1-4F09-85D2-13FE0C448D3C}" destId="{F0313114-5A50-4F5D-9EDD-A737EFABA6B6}" srcOrd="5" destOrd="0" presId="urn:microsoft.com/office/officeart/2005/8/layout/vList2"/>
    <dgm:cxn modelId="{74317898-D03E-4C49-A7C7-C11A9B006FDD}" type="presParOf" srcId="{7FDDB721-D6F1-4F09-85D2-13FE0C448D3C}" destId="{0EA7A17E-28B2-409E-8251-669807B54E36}" srcOrd="6" destOrd="0" presId="urn:microsoft.com/office/officeart/2005/8/layout/vList2"/>
    <dgm:cxn modelId="{B62062C3-F801-4724-9A4D-D03B27ABAA13}" type="presParOf" srcId="{7FDDB721-D6F1-4F09-85D2-13FE0C448D3C}" destId="{F4F87AC7-1879-49F9-8E12-7EB5AE5D3719}" srcOrd="7" destOrd="0" presId="urn:microsoft.com/office/officeart/2005/8/layout/vList2"/>
    <dgm:cxn modelId="{CF68E5E9-7392-477D-91CF-779EDF4AED51}" type="presParOf" srcId="{7FDDB721-D6F1-4F09-85D2-13FE0C448D3C}" destId="{443EC08D-2794-45A2-A3FE-D752C5E4AAC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CA8DB0A-C75D-49BB-8A54-B5FF899F6030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9865FC5-FE9F-441C-AF83-5B8BEE30DF3A}">
      <dgm:prSet/>
      <dgm:spPr/>
      <dgm:t>
        <a:bodyPr/>
        <a:lstStyle/>
        <a:p>
          <a:r>
            <a:rPr lang="tr-TR" dirty="0"/>
            <a:t>:</a:t>
          </a:r>
          <a:r>
            <a:rPr lang="tr-TR" dirty="0" err="1"/>
            <a:t>active</a:t>
          </a:r>
          <a:endParaRPr lang="tr-TR" dirty="0"/>
        </a:p>
        <a:p>
          <a:r>
            <a:rPr lang="tr-TR" b="0" i="0" dirty="0" err="1"/>
            <a:t>Selects</a:t>
          </a:r>
          <a:r>
            <a:rPr lang="tr-TR" b="0" i="0" dirty="0"/>
            <a:t> </a:t>
          </a:r>
          <a:r>
            <a:rPr lang="tr-TR" b="0" i="0" dirty="0" err="1"/>
            <a:t>the</a:t>
          </a:r>
          <a:r>
            <a:rPr lang="tr-TR" b="0" i="0" dirty="0"/>
            <a:t> </a:t>
          </a:r>
          <a:r>
            <a:rPr lang="tr-TR" b="0" i="0" dirty="0" err="1"/>
            <a:t>active</a:t>
          </a:r>
          <a:r>
            <a:rPr lang="tr-TR" b="0" i="0" dirty="0"/>
            <a:t> link</a:t>
          </a:r>
          <a:endParaRPr lang="en-US" dirty="0"/>
        </a:p>
      </dgm:t>
    </dgm:pt>
    <dgm:pt modelId="{2B7A55BD-76FF-4612-AD2E-074480A448BF}" type="parTrans" cxnId="{B5409B71-8818-4BE6-B9FA-C74BDC083E32}">
      <dgm:prSet/>
      <dgm:spPr/>
      <dgm:t>
        <a:bodyPr/>
        <a:lstStyle/>
        <a:p>
          <a:endParaRPr lang="en-US"/>
        </a:p>
      </dgm:t>
    </dgm:pt>
    <dgm:pt modelId="{F59C05E4-106B-45C2-B347-6A703974B7CE}" type="sibTrans" cxnId="{B5409B71-8818-4BE6-B9FA-C74BDC083E32}">
      <dgm:prSet/>
      <dgm:spPr/>
      <dgm:t>
        <a:bodyPr/>
        <a:lstStyle/>
        <a:p>
          <a:endParaRPr lang="en-US"/>
        </a:p>
      </dgm:t>
    </dgm:pt>
    <dgm:pt modelId="{452D38A0-DB1C-4B50-9EDB-09EE7804C969}">
      <dgm:prSet/>
      <dgm:spPr/>
      <dgm:t>
        <a:bodyPr/>
        <a:lstStyle/>
        <a:p>
          <a:r>
            <a:rPr lang="tr-TR" dirty="0"/>
            <a:t>:</a:t>
          </a:r>
          <a:r>
            <a:rPr lang="tr-TR" dirty="0" err="1"/>
            <a:t>checked</a:t>
          </a:r>
          <a:endParaRPr lang="tr-TR" dirty="0"/>
        </a:p>
        <a:p>
          <a:r>
            <a:rPr lang="tr-TR" b="0" i="0" dirty="0" err="1"/>
            <a:t>Selects</a:t>
          </a:r>
          <a:r>
            <a:rPr lang="tr-TR" b="0" i="0" dirty="0"/>
            <a:t> </a:t>
          </a:r>
          <a:r>
            <a:rPr lang="tr-TR" b="0" i="0" dirty="0" err="1"/>
            <a:t>checked</a:t>
          </a:r>
          <a:r>
            <a:rPr lang="tr-TR" b="0" i="0" dirty="0"/>
            <a:t> &lt;</a:t>
          </a:r>
          <a:r>
            <a:rPr lang="tr-TR" b="0" i="0" dirty="0" err="1"/>
            <a:t>input</a:t>
          </a:r>
          <a:r>
            <a:rPr lang="tr-TR" b="0" i="0" dirty="0"/>
            <a:t>&gt;</a:t>
          </a:r>
          <a:endParaRPr lang="en-US" dirty="0"/>
        </a:p>
      </dgm:t>
    </dgm:pt>
    <dgm:pt modelId="{44C0F58D-A08C-4395-B982-85D3BF796EC6}" type="parTrans" cxnId="{B2A0BAE2-C972-4EB1-A5F8-2D970C4358B9}">
      <dgm:prSet/>
      <dgm:spPr/>
      <dgm:t>
        <a:bodyPr/>
        <a:lstStyle/>
        <a:p>
          <a:endParaRPr lang="en-US"/>
        </a:p>
      </dgm:t>
    </dgm:pt>
    <dgm:pt modelId="{C14C4715-0DC1-4254-900C-92CB24D1978D}" type="sibTrans" cxnId="{B2A0BAE2-C972-4EB1-A5F8-2D970C4358B9}">
      <dgm:prSet/>
      <dgm:spPr/>
      <dgm:t>
        <a:bodyPr/>
        <a:lstStyle/>
        <a:p>
          <a:endParaRPr lang="en-US"/>
        </a:p>
      </dgm:t>
    </dgm:pt>
    <dgm:pt modelId="{6D8AEA8D-5819-4C88-8AEC-5CB41254B4BC}">
      <dgm:prSet/>
      <dgm:spPr/>
      <dgm:t>
        <a:bodyPr/>
        <a:lstStyle/>
        <a:p>
          <a:r>
            <a:rPr lang="tr-TR" dirty="0"/>
            <a:t>:</a:t>
          </a:r>
          <a:r>
            <a:rPr lang="tr-TR" dirty="0" err="1"/>
            <a:t>disabled</a:t>
          </a:r>
          <a:endParaRPr lang="tr-TR" dirty="0"/>
        </a:p>
        <a:p>
          <a:r>
            <a:rPr lang="tr-TR" b="0" i="0" dirty="0" err="1"/>
            <a:t>Selects</a:t>
          </a:r>
          <a:r>
            <a:rPr lang="tr-TR" b="0" i="0" dirty="0"/>
            <a:t> </a:t>
          </a:r>
          <a:r>
            <a:rPr lang="tr-TR" b="0" i="0" dirty="0" err="1"/>
            <a:t>disabled</a:t>
          </a:r>
          <a:r>
            <a:rPr lang="tr-TR" b="0" i="0" dirty="0"/>
            <a:t> &lt;</a:t>
          </a:r>
          <a:r>
            <a:rPr lang="tr-TR" b="0" i="0" dirty="0" err="1"/>
            <a:t>input</a:t>
          </a:r>
          <a:r>
            <a:rPr lang="tr-TR" b="0" i="0" dirty="0"/>
            <a:t>&gt;</a:t>
          </a:r>
          <a:endParaRPr lang="en-US" dirty="0"/>
        </a:p>
      </dgm:t>
    </dgm:pt>
    <dgm:pt modelId="{1CC80366-8C1A-47A0-AB76-243766B6D7A1}" type="parTrans" cxnId="{22B67B5D-7F59-4D54-8380-EA663B88BA4C}">
      <dgm:prSet/>
      <dgm:spPr/>
      <dgm:t>
        <a:bodyPr/>
        <a:lstStyle/>
        <a:p>
          <a:endParaRPr lang="en-US"/>
        </a:p>
      </dgm:t>
    </dgm:pt>
    <dgm:pt modelId="{823ACA14-DC9C-456E-9FFB-9A12B0F3FF73}" type="sibTrans" cxnId="{22B67B5D-7F59-4D54-8380-EA663B88BA4C}">
      <dgm:prSet/>
      <dgm:spPr/>
      <dgm:t>
        <a:bodyPr/>
        <a:lstStyle/>
        <a:p>
          <a:endParaRPr lang="en-US"/>
        </a:p>
      </dgm:t>
    </dgm:pt>
    <dgm:pt modelId="{BA11EB0C-1964-4F3E-89F3-7F637189CD4F}">
      <dgm:prSet/>
      <dgm:spPr/>
      <dgm:t>
        <a:bodyPr/>
        <a:lstStyle/>
        <a:p>
          <a:r>
            <a:rPr lang="tr-TR" dirty="0"/>
            <a:t>:</a:t>
          </a:r>
          <a:r>
            <a:rPr lang="tr-TR" dirty="0" err="1"/>
            <a:t>first-child</a:t>
          </a:r>
          <a:endParaRPr lang="tr-TR" dirty="0"/>
        </a:p>
        <a:p>
          <a:r>
            <a:rPr lang="en-US" b="0" i="0" dirty="0"/>
            <a:t>Selects element</a:t>
          </a:r>
          <a:r>
            <a:rPr lang="tr-TR" b="0" i="0" dirty="0"/>
            <a:t>s</a:t>
          </a:r>
          <a:r>
            <a:rPr lang="en-US" b="0" i="0" dirty="0"/>
            <a:t> that is the first child of its parent</a:t>
          </a:r>
          <a:endParaRPr lang="en-US" dirty="0"/>
        </a:p>
      </dgm:t>
    </dgm:pt>
    <dgm:pt modelId="{BD37025F-FF9A-497A-950B-718271E24FCE}" type="parTrans" cxnId="{9BEB067B-D01B-402B-9B04-6D70F5D19741}">
      <dgm:prSet/>
      <dgm:spPr/>
      <dgm:t>
        <a:bodyPr/>
        <a:lstStyle/>
        <a:p>
          <a:endParaRPr lang="en-US"/>
        </a:p>
      </dgm:t>
    </dgm:pt>
    <dgm:pt modelId="{FBB2AC67-7E89-4107-80E6-E2085D011048}" type="sibTrans" cxnId="{9BEB067B-D01B-402B-9B04-6D70F5D19741}">
      <dgm:prSet/>
      <dgm:spPr/>
      <dgm:t>
        <a:bodyPr/>
        <a:lstStyle/>
        <a:p>
          <a:endParaRPr lang="en-US"/>
        </a:p>
      </dgm:t>
    </dgm:pt>
    <dgm:pt modelId="{99CF7FBF-9BF7-491F-AC5F-6F53ECE1A466}">
      <dgm:prSet/>
      <dgm:spPr/>
      <dgm:t>
        <a:bodyPr/>
        <a:lstStyle/>
        <a:p>
          <a:r>
            <a:rPr lang="tr-TR" dirty="0"/>
            <a:t>:</a:t>
          </a:r>
          <a:r>
            <a:rPr lang="tr-TR" dirty="0" err="1"/>
            <a:t>focus</a:t>
          </a:r>
          <a:endParaRPr lang="tr-TR" dirty="0"/>
        </a:p>
        <a:p>
          <a:r>
            <a:rPr lang="en-US" dirty="0"/>
            <a:t>Selects the &lt;input&gt; that has focus</a:t>
          </a:r>
        </a:p>
      </dgm:t>
    </dgm:pt>
    <dgm:pt modelId="{09784C87-3FF9-4509-9819-C330D2E3EBFA}" type="parTrans" cxnId="{6FDF5CF1-C2CE-4E76-B673-F72B5DDF93A8}">
      <dgm:prSet/>
      <dgm:spPr/>
      <dgm:t>
        <a:bodyPr/>
        <a:lstStyle/>
        <a:p>
          <a:endParaRPr lang="en-US"/>
        </a:p>
      </dgm:t>
    </dgm:pt>
    <dgm:pt modelId="{C8CB1958-ABBD-4EAA-9869-3363185D4541}" type="sibTrans" cxnId="{6FDF5CF1-C2CE-4E76-B673-F72B5DDF93A8}">
      <dgm:prSet/>
      <dgm:spPr/>
      <dgm:t>
        <a:bodyPr/>
        <a:lstStyle/>
        <a:p>
          <a:endParaRPr lang="en-US"/>
        </a:p>
      </dgm:t>
    </dgm:pt>
    <dgm:pt modelId="{25264B71-856D-4516-B316-E54F545573A2}">
      <dgm:prSet/>
      <dgm:spPr/>
      <dgm:t>
        <a:bodyPr/>
        <a:lstStyle/>
        <a:p>
          <a:r>
            <a:rPr lang="tr-TR" dirty="0"/>
            <a:t>:</a:t>
          </a:r>
          <a:r>
            <a:rPr lang="tr-TR" dirty="0" err="1"/>
            <a:t>hover</a:t>
          </a:r>
          <a:endParaRPr lang="tr-TR" dirty="0"/>
        </a:p>
        <a:p>
          <a:r>
            <a:rPr lang="tr-TR" b="0" i="0" dirty="0" err="1"/>
            <a:t>Selects</a:t>
          </a:r>
          <a:r>
            <a:rPr lang="tr-TR" b="0" i="0" dirty="0"/>
            <a:t> </a:t>
          </a:r>
          <a:r>
            <a:rPr lang="tr-TR" b="0" i="0" dirty="0" err="1"/>
            <a:t>the</a:t>
          </a:r>
          <a:r>
            <a:rPr lang="tr-TR" b="0" i="0" dirty="0"/>
            <a:t> element on </a:t>
          </a:r>
          <a:r>
            <a:rPr lang="tr-TR" b="0" i="0" dirty="0" err="1"/>
            <a:t>mouse</a:t>
          </a:r>
          <a:r>
            <a:rPr lang="tr-TR" b="0" i="0" dirty="0"/>
            <a:t> </a:t>
          </a:r>
          <a:r>
            <a:rPr lang="tr-TR" b="0" i="0" dirty="0" err="1"/>
            <a:t>over</a:t>
          </a:r>
          <a:endParaRPr lang="en-US" dirty="0"/>
        </a:p>
      </dgm:t>
    </dgm:pt>
    <dgm:pt modelId="{0321EC4E-5A60-4D33-B245-3D96BD5B77CC}" type="parTrans" cxnId="{04737985-0150-4BF0-AD80-FF9AAA26A5BD}">
      <dgm:prSet/>
      <dgm:spPr/>
      <dgm:t>
        <a:bodyPr/>
        <a:lstStyle/>
        <a:p>
          <a:endParaRPr lang="en-US"/>
        </a:p>
      </dgm:t>
    </dgm:pt>
    <dgm:pt modelId="{66AB11D5-CAC6-4E66-832D-54D7B66FA83B}" type="sibTrans" cxnId="{04737985-0150-4BF0-AD80-FF9AAA26A5BD}">
      <dgm:prSet/>
      <dgm:spPr/>
      <dgm:t>
        <a:bodyPr/>
        <a:lstStyle/>
        <a:p>
          <a:endParaRPr lang="en-US"/>
        </a:p>
      </dgm:t>
    </dgm:pt>
    <dgm:pt modelId="{198637E7-380B-402B-88ED-3FF288192442}">
      <dgm:prSet/>
      <dgm:spPr/>
      <dgm:t>
        <a:bodyPr/>
        <a:lstStyle/>
        <a:p>
          <a:r>
            <a:rPr lang="tr-TR" dirty="0"/>
            <a:t>:</a:t>
          </a:r>
          <a:r>
            <a:rPr lang="tr-TR" dirty="0" err="1"/>
            <a:t>last-child</a:t>
          </a:r>
          <a:endParaRPr lang="tr-TR" dirty="0"/>
        </a:p>
        <a:p>
          <a:r>
            <a:rPr lang="tr-TR" b="0" i="0" dirty="0" err="1"/>
            <a:t>Selects</a:t>
          </a:r>
          <a:r>
            <a:rPr lang="tr-TR" b="0" i="0" dirty="0"/>
            <a:t> </a:t>
          </a:r>
          <a:r>
            <a:rPr lang="en-US" b="0" i="0" dirty="0"/>
            <a:t>elements that is the last child of its parent</a:t>
          </a:r>
          <a:endParaRPr lang="en-US" dirty="0"/>
        </a:p>
      </dgm:t>
    </dgm:pt>
    <dgm:pt modelId="{1CDB3305-F498-4D83-B979-F139D9FE2D25}" type="parTrans" cxnId="{7B36C4DA-53CB-467D-91E8-8EC04D7BF7F8}">
      <dgm:prSet/>
      <dgm:spPr/>
      <dgm:t>
        <a:bodyPr/>
        <a:lstStyle/>
        <a:p>
          <a:endParaRPr lang="en-US"/>
        </a:p>
      </dgm:t>
    </dgm:pt>
    <dgm:pt modelId="{26EB2715-D8EE-4074-9C3D-FB33EA589997}" type="sibTrans" cxnId="{7B36C4DA-53CB-467D-91E8-8EC04D7BF7F8}">
      <dgm:prSet/>
      <dgm:spPr/>
      <dgm:t>
        <a:bodyPr/>
        <a:lstStyle/>
        <a:p>
          <a:endParaRPr lang="en-US"/>
        </a:p>
      </dgm:t>
    </dgm:pt>
    <dgm:pt modelId="{B6D52DAE-B7F5-4CAB-BABD-400DDC505F65}">
      <dgm:prSet/>
      <dgm:spPr/>
      <dgm:t>
        <a:bodyPr/>
        <a:lstStyle/>
        <a:p>
          <a:r>
            <a:rPr lang="tr-TR" dirty="0"/>
            <a:t>:not(</a:t>
          </a:r>
          <a:r>
            <a:rPr lang="tr-TR" dirty="0" err="1"/>
            <a:t>selector</a:t>
          </a:r>
          <a:r>
            <a:rPr lang="tr-TR" dirty="0"/>
            <a:t>)</a:t>
          </a:r>
        </a:p>
        <a:p>
          <a:r>
            <a:rPr lang="en-US" b="0" i="0" dirty="0"/>
            <a:t>Selects element</a:t>
          </a:r>
          <a:r>
            <a:rPr lang="tr-TR" b="0" i="0" dirty="0"/>
            <a:t>s</a:t>
          </a:r>
          <a:r>
            <a:rPr lang="en-US" b="0" i="0" dirty="0"/>
            <a:t> that is not</a:t>
          </a:r>
          <a:r>
            <a:rPr lang="tr-TR" b="0" i="0" dirty="0"/>
            <a:t> "</a:t>
          </a:r>
          <a:r>
            <a:rPr lang="tr-TR" b="0" i="0" dirty="0" err="1"/>
            <a:t>selector</a:t>
          </a:r>
          <a:r>
            <a:rPr lang="tr-TR" b="0" i="0" dirty="0"/>
            <a:t>"</a:t>
          </a:r>
          <a:endParaRPr lang="en-US" dirty="0"/>
        </a:p>
      </dgm:t>
    </dgm:pt>
    <dgm:pt modelId="{5862E292-A627-467C-8DC2-97596F882E9C}" type="parTrans" cxnId="{9CBE319C-EFA9-425A-8F0B-FD187B72BD62}">
      <dgm:prSet/>
      <dgm:spPr/>
      <dgm:t>
        <a:bodyPr/>
        <a:lstStyle/>
        <a:p>
          <a:endParaRPr lang="en-US"/>
        </a:p>
      </dgm:t>
    </dgm:pt>
    <dgm:pt modelId="{46C567D9-7366-4DA0-AD9E-1C5DEE6A2634}" type="sibTrans" cxnId="{9CBE319C-EFA9-425A-8F0B-FD187B72BD62}">
      <dgm:prSet/>
      <dgm:spPr/>
      <dgm:t>
        <a:bodyPr/>
        <a:lstStyle/>
        <a:p>
          <a:endParaRPr lang="en-US"/>
        </a:p>
      </dgm:t>
    </dgm:pt>
    <dgm:pt modelId="{77C5EF87-60EE-4034-A9DD-3D634F72E775}">
      <dgm:prSet/>
      <dgm:spPr/>
      <dgm:t>
        <a:bodyPr/>
        <a:lstStyle/>
        <a:p>
          <a:r>
            <a:rPr lang="tr-TR" dirty="0"/>
            <a:t>:</a:t>
          </a:r>
          <a:r>
            <a:rPr lang="tr-TR" dirty="0" err="1"/>
            <a:t>nth-child</a:t>
          </a:r>
          <a:r>
            <a:rPr lang="tr-TR" dirty="0"/>
            <a:t>(n)</a:t>
          </a:r>
        </a:p>
        <a:p>
          <a:r>
            <a:rPr lang="en-US" b="0" i="0" dirty="0"/>
            <a:t>Selects element</a:t>
          </a:r>
          <a:r>
            <a:rPr lang="tr-TR" b="0" i="0" dirty="0"/>
            <a:t>s</a:t>
          </a:r>
          <a:r>
            <a:rPr lang="en-US" b="0" i="0" dirty="0"/>
            <a:t> that is the </a:t>
          </a:r>
          <a:r>
            <a:rPr lang="tr-TR" b="0" i="0" dirty="0" err="1"/>
            <a:t>n’th</a:t>
          </a:r>
          <a:r>
            <a:rPr lang="tr-TR" b="0" i="0" dirty="0"/>
            <a:t> </a:t>
          </a:r>
          <a:r>
            <a:rPr lang="en-US" b="0" i="0" dirty="0"/>
            <a:t>child of its parent</a:t>
          </a:r>
          <a:endParaRPr lang="en-US" dirty="0"/>
        </a:p>
      </dgm:t>
    </dgm:pt>
    <dgm:pt modelId="{14357030-7FB5-4209-8214-2C125FD5E191}" type="parTrans" cxnId="{84E94263-CD05-4D9A-9805-4D2FC3407284}">
      <dgm:prSet/>
      <dgm:spPr/>
      <dgm:t>
        <a:bodyPr/>
        <a:lstStyle/>
        <a:p>
          <a:endParaRPr lang="en-US"/>
        </a:p>
      </dgm:t>
    </dgm:pt>
    <dgm:pt modelId="{5C4165C0-08A9-4239-9CCB-CAA593992C4B}" type="sibTrans" cxnId="{84E94263-CD05-4D9A-9805-4D2FC3407284}">
      <dgm:prSet/>
      <dgm:spPr/>
      <dgm:t>
        <a:bodyPr/>
        <a:lstStyle/>
        <a:p>
          <a:endParaRPr lang="en-US"/>
        </a:p>
      </dgm:t>
    </dgm:pt>
    <dgm:pt modelId="{8AA41DF2-8852-45CE-9E48-100066747EB1}">
      <dgm:prSet/>
      <dgm:spPr/>
      <dgm:t>
        <a:bodyPr/>
        <a:lstStyle/>
        <a:p>
          <a:r>
            <a:rPr lang="tr-TR"/>
            <a:t>…</a:t>
          </a:r>
          <a:endParaRPr lang="en-US"/>
        </a:p>
      </dgm:t>
    </dgm:pt>
    <dgm:pt modelId="{A8A7F6BE-1D87-4C39-9692-FEAF733D8C26}" type="parTrans" cxnId="{19FD93FA-C4B5-44D0-B453-164E847E1D3F}">
      <dgm:prSet/>
      <dgm:spPr/>
      <dgm:t>
        <a:bodyPr/>
        <a:lstStyle/>
        <a:p>
          <a:endParaRPr lang="en-US"/>
        </a:p>
      </dgm:t>
    </dgm:pt>
    <dgm:pt modelId="{A11BF926-1A99-4834-B42B-1F44D948FBE3}" type="sibTrans" cxnId="{19FD93FA-C4B5-44D0-B453-164E847E1D3F}">
      <dgm:prSet/>
      <dgm:spPr/>
      <dgm:t>
        <a:bodyPr/>
        <a:lstStyle/>
        <a:p>
          <a:endParaRPr lang="en-US"/>
        </a:p>
      </dgm:t>
    </dgm:pt>
    <dgm:pt modelId="{C19CD43A-EEE3-4DB4-B82D-685D51A85CED}">
      <dgm:prSet/>
      <dgm:spPr/>
      <dgm:t>
        <a:bodyPr/>
        <a:lstStyle/>
        <a:p>
          <a:r>
            <a:rPr lang="tr-TR" b="0" i="0" dirty="0"/>
            <a:t>:</a:t>
          </a:r>
          <a:r>
            <a:rPr lang="tr-TR" b="0" i="0" dirty="0" err="1"/>
            <a:t>visited</a:t>
          </a:r>
          <a:endParaRPr lang="tr-TR" b="0" i="0" dirty="0"/>
        </a:p>
        <a:p>
          <a:r>
            <a:rPr lang="tr-TR" b="0" i="0" dirty="0" err="1"/>
            <a:t>selects</a:t>
          </a:r>
          <a:r>
            <a:rPr lang="tr-TR" b="0" i="0" dirty="0"/>
            <a:t> </a:t>
          </a:r>
          <a:r>
            <a:rPr lang="tr-TR" b="0" i="0" dirty="0" err="1"/>
            <a:t>visited</a:t>
          </a:r>
          <a:r>
            <a:rPr lang="tr-TR" b="0" i="0" dirty="0"/>
            <a:t> </a:t>
          </a:r>
          <a:r>
            <a:rPr lang="tr-TR" b="0" i="0" dirty="0" err="1"/>
            <a:t>links</a:t>
          </a:r>
          <a:endParaRPr lang="en-US" dirty="0"/>
        </a:p>
      </dgm:t>
    </dgm:pt>
    <dgm:pt modelId="{4FAF71D7-9C4E-4971-A138-375AD194BDDB}" type="parTrans" cxnId="{93BC7F46-1487-410E-AF15-A475C7BE3C0A}">
      <dgm:prSet/>
      <dgm:spPr/>
      <dgm:t>
        <a:bodyPr/>
        <a:lstStyle/>
        <a:p>
          <a:endParaRPr lang="tr-TR"/>
        </a:p>
      </dgm:t>
    </dgm:pt>
    <dgm:pt modelId="{D9D0A8D7-B929-47FC-85AA-F841ECA3E9D2}" type="sibTrans" cxnId="{93BC7F46-1487-410E-AF15-A475C7BE3C0A}">
      <dgm:prSet/>
      <dgm:spPr/>
      <dgm:t>
        <a:bodyPr/>
        <a:lstStyle/>
        <a:p>
          <a:endParaRPr lang="tr-TR"/>
        </a:p>
      </dgm:t>
    </dgm:pt>
    <dgm:pt modelId="{845D0E93-5D20-4703-9EF3-7538A9260805}">
      <dgm:prSet/>
      <dgm:spPr/>
      <dgm:t>
        <a:bodyPr/>
        <a:lstStyle/>
        <a:p>
          <a:r>
            <a:rPr lang="tr-TR" dirty="0"/>
            <a:t>:</a:t>
          </a:r>
          <a:r>
            <a:rPr lang="tr-TR" dirty="0" err="1"/>
            <a:t>nth</a:t>
          </a:r>
          <a:r>
            <a:rPr lang="tr-TR" dirty="0"/>
            <a:t>-of-</a:t>
          </a:r>
          <a:r>
            <a:rPr lang="tr-TR" dirty="0" err="1"/>
            <a:t>type</a:t>
          </a:r>
          <a:r>
            <a:rPr lang="tr-TR" dirty="0"/>
            <a:t>(n)</a:t>
          </a:r>
        </a:p>
        <a:p>
          <a:r>
            <a:rPr lang="tr-TR" b="0" i="0" dirty="0" err="1"/>
            <a:t>Selects</a:t>
          </a:r>
          <a:r>
            <a:rPr lang="tr-TR" b="0" i="0" dirty="0"/>
            <a:t> </a:t>
          </a:r>
          <a:r>
            <a:rPr lang="en-US" b="0" i="0" dirty="0"/>
            <a:t>element</a:t>
          </a:r>
          <a:r>
            <a:rPr lang="tr-TR" b="0" i="0" dirty="0"/>
            <a:t>s</a:t>
          </a:r>
          <a:r>
            <a:rPr lang="en-US" b="0" i="0" dirty="0"/>
            <a:t> that is the </a:t>
          </a:r>
          <a:r>
            <a:rPr lang="tr-TR" b="0" i="0" dirty="0" err="1"/>
            <a:t>n’th</a:t>
          </a:r>
          <a:r>
            <a:rPr lang="tr-TR" b="0" i="0" dirty="0"/>
            <a:t> of </a:t>
          </a:r>
          <a:r>
            <a:rPr lang="tr-TR" b="0" i="0" dirty="0" err="1"/>
            <a:t>the</a:t>
          </a:r>
          <a:r>
            <a:rPr lang="tr-TR" b="0" i="0" dirty="0"/>
            <a:t> </a:t>
          </a:r>
          <a:r>
            <a:rPr lang="tr-TR" b="0" i="0" dirty="0" err="1"/>
            <a:t>type</a:t>
          </a:r>
          <a:endParaRPr lang="en-US" dirty="0"/>
        </a:p>
      </dgm:t>
    </dgm:pt>
    <dgm:pt modelId="{3E65B562-9D9F-4C0C-9443-BF2F0FA3767B}" type="parTrans" cxnId="{3112567A-F7DD-4451-B2D1-7A89D774F19D}">
      <dgm:prSet/>
      <dgm:spPr/>
      <dgm:t>
        <a:bodyPr/>
        <a:lstStyle/>
        <a:p>
          <a:endParaRPr lang="tr-TR"/>
        </a:p>
      </dgm:t>
    </dgm:pt>
    <dgm:pt modelId="{92D89D95-22F3-40D9-B257-E9AAE11B6209}" type="sibTrans" cxnId="{3112567A-F7DD-4451-B2D1-7A89D774F19D}">
      <dgm:prSet/>
      <dgm:spPr/>
      <dgm:t>
        <a:bodyPr/>
        <a:lstStyle/>
        <a:p>
          <a:endParaRPr lang="tr-TR"/>
        </a:p>
      </dgm:t>
    </dgm:pt>
    <dgm:pt modelId="{BF158663-E57B-4D59-8AAA-8F13CA289556}" type="pres">
      <dgm:prSet presAssocID="{5CA8DB0A-C75D-49BB-8A54-B5FF899F6030}" presName="diagram" presStyleCnt="0">
        <dgm:presLayoutVars>
          <dgm:dir/>
          <dgm:resizeHandles val="exact"/>
        </dgm:presLayoutVars>
      </dgm:prSet>
      <dgm:spPr/>
    </dgm:pt>
    <dgm:pt modelId="{93999B68-0FC6-4027-BE18-96BB1F84F1D3}" type="pres">
      <dgm:prSet presAssocID="{79865FC5-FE9F-441C-AF83-5B8BEE30DF3A}" presName="node" presStyleLbl="node1" presStyleIdx="0" presStyleCnt="12">
        <dgm:presLayoutVars>
          <dgm:bulletEnabled val="1"/>
        </dgm:presLayoutVars>
      </dgm:prSet>
      <dgm:spPr/>
    </dgm:pt>
    <dgm:pt modelId="{5E14A0C8-6730-42AD-B379-DF7466F1B6D8}" type="pres">
      <dgm:prSet presAssocID="{F59C05E4-106B-45C2-B347-6A703974B7CE}" presName="sibTrans" presStyleCnt="0"/>
      <dgm:spPr/>
    </dgm:pt>
    <dgm:pt modelId="{691EFCB5-9F59-4122-9134-75BBA7147A3A}" type="pres">
      <dgm:prSet presAssocID="{452D38A0-DB1C-4B50-9EDB-09EE7804C969}" presName="node" presStyleLbl="node1" presStyleIdx="1" presStyleCnt="12">
        <dgm:presLayoutVars>
          <dgm:bulletEnabled val="1"/>
        </dgm:presLayoutVars>
      </dgm:prSet>
      <dgm:spPr/>
    </dgm:pt>
    <dgm:pt modelId="{A8CAFA52-3A4B-46CD-B00B-2CF2838B8D16}" type="pres">
      <dgm:prSet presAssocID="{C14C4715-0DC1-4254-900C-92CB24D1978D}" presName="sibTrans" presStyleCnt="0"/>
      <dgm:spPr/>
    </dgm:pt>
    <dgm:pt modelId="{0363DABB-698D-4C6F-9A17-B9D2ECE20BF5}" type="pres">
      <dgm:prSet presAssocID="{6D8AEA8D-5819-4C88-8AEC-5CB41254B4BC}" presName="node" presStyleLbl="node1" presStyleIdx="2" presStyleCnt="12">
        <dgm:presLayoutVars>
          <dgm:bulletEnabled val="1"/>
        </dgm:presLayoutVars>
      </dgm:prSet>
      <dgm:spPr/>
    </dgm:pt>
    <dgm:pt modelId="{6A2E27F2-1BA6-4DAD-9321-50CAF5E73F07}" type="pres">
      <dgm:prSet presAssocID="{823ACA14-DC9C-456E-9FFB-9A12B0F3FF73}" presName="sibTrans" presStyleCnt="0"/>
      <dgm:spPr/>
    </dgm:pt>
    <dgm:pt modelId="{F5A27754-6400-4778-9452-D00921B84F36}" type="pres">
      <dgm:prSet presAssocID="{BA11EB0C-1964-4F3E-89F3-7F637189CD4F}" presName="node" presStyleLbl="node1" presStyleIdx="3" presStyleCnt="12">
        <dgm:presLayoutVars>
          <dgm:bulletEnabled val="1"/>
        </dgm:presLayoutVars>
      </dgm:prSet>
      <dgm:spPr/>
    </dgm:pt>
    <dgm:pt modelId="{1E6E47E8-F7E4-474B-AA28-64709718C779}" type="pres">
      <dgm:prSet presAssocID="{FBB2AC67-7E89-4107-80E6-E2085D011048}" presName="sibTrans" presStyleCnt="0"/>
      <dgm:spPr/>
    </dgm:pt>
    <dgm:pt modelId="{49B54C24-015C-430B-84AF-CED59EB5B391}" type="pres">
      <dgm:prSet presAssocID="{99CF7FBF-9BF7-491F-AC5F-6F53ECE1A466}" presName="node" presStyleLbl="node1" presStyleIdx="4" presStyleCnt="12">
        <dgm:presLayoutVars>
          <dgm:bulletEnabled val="1"/>
        </dgm:presLayoutVars>
      </dgm:prSet>
      <dgm:spPr/>
    </dgm:pt>
    <dgm:pt modelId="{CC076A29-076C-44CC-9850-3A6449D4D47B}" type="pres">
      <dgm:prSet presAssocID="{C8CB1958-ABBD-4EAA-9869-3363185D4541}" presName="sibTrans" presStyleCnt="0"/>
      <dgm:spPr/>
    </dgm:pt>
    <dgm:pt modelId="{8FE1A8C6-FA7C-44C5-A11C-D89A0D13BD05}" type="pres">
      <dgm:prSet presAssocID="{25264B71-856D-4516-B316-E54F545573A2}" presName="node" presStyleLbl="node1" presStyleIdx="5" presStyleCnt="12">
        <dgm:presLayoutVars>
          <dgm:bulletEnabled val="1"/>
        </dgm:presLayoutVars>
      </dgm:prSet>
      <dgm:spPr/>
    </dgm:pt>
    <dgm:pt modelId="{92E559B8-6D8A-4A90-ACD1-F1864963718B}" type="pres">
      <dgm:prSet presAssocID="{66AB11D5-CAC6-4E66-832D-54D7B66FA83B}" presName="sibTrans" presStyleCnt="0"/>
      <dgm:spPr/>
    </dgm:pt>
    <dgm:pt modelId="{47B40CF7-B4B4-492A-AE69-23ACC5796AF6}" type="pres">
      <dgm:prSet presAssocID="{198637E7-380B-402B-88ED-3FF288192442}" presName="node" presStyleLbl="node1" presStyleIdx="6" presStyleCnt="12">
        <dgm:presLayoutVars>
          <dgm:bulletEnabled val="1"/>
        </dgm:presLayoutVars>
      </dgm:prSet>
      <dgm:spPr/>
    </dgm:pt>
    <dgm:pt modelId="{1A6DA39B-F113-4F62-8335-917D78812A59}" type="pres">
      <dgm:prSet presAssocID="{26EB2715-D8EE-4074-9C3D-FB33EA589997}" presName="sibTrans" presStyleCnt="0"/>
      <dgm:spPr/>
    </dgm:pt>
    <dgm:pt modelId="{7596CD0B-641F-45F5-BEE4-613955EB8123}" type="pres">
      <dgm:prSet presAssocID="{B6D52DAE-B7F5-4CAB-BABD-400DDC505F65}" presName="node" presStyleLbl="node1" presStyleIdx="7" presStyleCnt="12">
        <dgm:presLayoutVars>
          <dgm:bulletEnabled val="1"/>
        </dgm:presLayoutVars>
      </dgm:prSet>
      <dgm:spPr/>
    </dgm:pt>
    <dgm:pt modelId="{B45E4FA3-CE78-4726-9F37-5AD9A1284629}" type="pres">
      <dgm:prSet presAssocID="{46C567D9-7366-4DA0-AD9E-1C5DEE6A2634}" presName="sibTrans" presStyleCnt="0"/>
      <dgm:spPr/>
    </dgm:pt>
    <dgm:pt modelId="{DC6331FC-CCD4-4DB6-B0E1-21380028A190}" type="pres">
      <dgm:prSet presAssocID="{77C5EF87-60EE-4034-A9DD-3D634F72E775}" presName="node" presStyleLbl="node1" presStyleIdx="8" presStyleCnt="12">
        <dgm:presLayoutVars>
          <dgm:bulletEnabled val="1"/>
        </dgm:presLayoutVars>
      </dgm:prSet>
      <dgm:spPr/>
    </dgm:pt>
    <dgm:pt modelId="{BD063B85-96CA-434E-B1EF-20708812D37C}" type="pres">
      <dgm:prSet presAssocID="{5C4165C0-08A9-4239-9CCB-CAA593992C4B}" presName="sibTrans" presStyleCnt="0"/>
      <dgm:spPr/>
    </dgm:pt>
    <dgm:pt modelId="{7EC3AC0D-4E52-42FB-80A4-779EB90ED44F}" type="pres">
      <dgm:prSet presAssocID="{845D0E93-5D20-4703-9EF3-7538A9260805}" presName="node" presStyleLbl="node1" presStyleIdx="9" presStyleCnt="12">
        <dgm:presLayoutVars>
          <dgm:bulletEnabled val="1"/>
        </dgm:presLayoutVars>
      </dgm:prSet>
      <dgm:spPr/>
    </dgm:pt>
    <dgm:pt modelId="{D06F09E8-C47C-47B9-862E-66C83C7755C9}" type="pres">
      <dgm:prSet presAssocID="{92D89D95-22F3-40D9-B257-E9AAE11B6209}" presName="sibTrans" presStyleCnt="0"/>
      <dgm:spPr/>
    </dgm:pt>
    <dgm:pt modelId="{36DBA4A7-8AD1-47E6-8677-6F794A361826}" type="pres">
      <dgm:prSet presAssocID="{C19CD43A-EEE3-4DB4-B82D-685D51A85CED}" presName="node" presStyleLbl="node1" presStyleIdx="10" presStyleCnt="12">
        <dgm:presLayoutVars>
          <dgm:bulletEnabled val="1"/>
        </dgm:presLayoutVars>
      </dgm:prSet>
      <dgm:spPr/>
    </dgm:pt>
    <dgm:pt modelId="{83D8F71A-2A34-4A50-BE3A-A204B5D30C1F}" type="pres">
      <dgm:prSet presAssocID="{D9D0A8D7-B929-47FC-85AA-F841ECA3E9D2}" presName="sibTrans" presStyleCnt="0"/>
      <dgm:spPr/>
    </dgm:pt>
    <dgm:pt modelId="{317C073B-BB25-41C6-96BF-29AFCCCB9A00}" type="pres">
      <dgm:prSet presAssocID="{8AA41DF2-8852-45CE-9E48-100066747EB1}" presName="node" presStyleLbl="node1" presStyleIdx="11" presStyleCnt="12">
        <dgm:presLayoutVars>
          <dgm:bulletEnabled val="1"/>
        </dgm:presLayoutVars>
      </dgm:prSet>
      <dgm:spPr/>
    </dgm:pt>
  </dgm:ptLst>
  <dgm:cxnLst>
    <dgm:cxn modelId="{10F51437-3BEC-47B4-B31A-B516135E3ABE}" type="presOf" srcId="{C19CD43A-EEE3-4DB4-B82D-685D51A85CED}" destId="{36DBA4A7-8AD1-47E6-8677-6F794A361826}" srcOrd="0" destOrd="0" presId="urn:microsoft.com/office/officeart/2005/8/layout/default"/>
    <dgm:cxn modelId="{22B67B5D-7F59-4D54-8380-EA663B88BA4C}" srcId="{5CA8DB0A-C75D-49BB-8A54-B5FF899F6030}" destId="{6D8AEA8D-5819-4C88-8AEC-5CB41254B4BC}" srcOrd="2" destOrd="0" parTransId="{1CC80366-8C1A-47A0-AB76-243766B6D7A1}" sibTransId="{823ACA14-DC9C-456E-9FFB-9A12B0F3FF73}"/>
    <dgm:cxn modelId="{9943D561-1B4F-45C3-A2F6-45CE8C4B8B59}" type="presOf" srcId="{5CA8DB0A-C75D-49BB-8A54-B5FF899F6030}" destId="{BF158663-E57B-4D59-8AAA-8F13CA289556}" srcOrd="0" destOrd="0" presId="urn:microsoft.com/office/officeart/2005/8/layout/default"/>
    <dgm:cxn modelId="{84E94263-CD05-4D9A-9805-4D2FC3407284}" srcId="{5CA8DB0A-C75D-49BB-8A54-B5FF899F6030}" destId="{77C5EF87-60EE-4034-A9DD-3D634F72E775}" srcOrd="8" destOrd="0" parTransId="{14357030-7FB5-4209-8214-2C125FD5E191}" sibTransId="{5C4165C0-08A9-4239-9CCB-CAA593992C4B}"/>
    <dgm:cxn modelId="{93BC7F46-1487-410E-AF15-A475C7BE3C0A}" srcId="{5CA8DB0A-C75D-49BB-8A54-B5FF899F6030}" destId="{C19CD43A-EEE3-4DB4-B82D-685D51A85CED}" srcOrd="10" destOrd="0" parTransId="{4FAF71D7-9C4E-4971-A138-375AD194BDDB}" sibTransId="{D9D0A8D7-B929-47FC-85AA-F841ECA3E9D2}"/>
    <dgm:cxn modelId="{66811B50-C06B-498D-A1A6-18B2231641F2}" type="presOf" srcId="{77C5EF87-60EE-4034-A9DD-3D634F72E775}" destId="{DC6331FC-CCD4-4DB6-B0E1-21380028A190}" srcOrd="0" destOrd="0" presId="urn:microsoft.com/office/officeart/2005/8/layout/default"/>
    <dgm:cxn modelId="{B5409B71-8818-4BE6-B9FA-C74BDC083E32}" srcId="{5CA8DB0A-C75D-49BB-8A54-B5FF899F6030}" destId="{79865FC5-FE9F-441C-AF83-5B8BEE30DF3A}" srcOrd="0" destOrd="0" parTransId="{2B7A55BD-76FF-4612-AD2E-074480A448BF}" sibTransId="{F59C05E4-106B-45C2-B347-6A703974B7CE}"/>
    <dgm:cxn modelId="{3112567A-F7DD-4451-B2D1-7A89D774F19D}" srcId="{5CA8DB0A-C75D-49BB-8A54-B5FF899F6030}" destId="{845D0E93-5D20-4703-9EF3-7538A9260805}" srcOrd="9" destOrd="0" parTransId="{3E65B562-9D9F-4C0C-9443-BF2F0FA3767B}" sibTransId="{92D89D95-22F3-40D9-B257-E9AAE11B6209}"/>
    <dgm:cxn modelId="{9BEB067B-D01B-402B-9B04-6D70F5D19741}" srcId="{5CA8DB0A-C75D-49BB-8A54-B5FF899F6030}" destId="{BA11EB0C-1964-4F3E-89F3-7F637189CD4F}" srcOrd="3" destOrd="0" parTransId="{BD37025F-FF9A-497A-950B-718271E24FCE}" sibTransId="{FBB2AC67-7E89-4107-80E6-E2085D011048}"/>
    <dgm:cxn modelId="{04737985-0150-4BF0-AD80-FF9AAA26A5BD}" srcId="{5CA8DB0A-C75D-49BB-8A54-B5FF899F6030}" destId="{25264B71-856D-4516-B316-E54F545573A2}" srcOrd="5" destOrd="0" parTransId="{0321EC4E-5A60-4D33-B245-3D96BD5B77CC}" sibTransId="{66AB11D5-CAC6-4E66-832D-54D7B66FA83B}"/>
    <dgm:cxn modelId="{D8A2848C-AA31-4238-A6F4-F8483907C04C}" type="presOf" srcId="{452D38A0-DB1C-4B50-9EDB-09EE7804C969}" destId="{691EFCB5-9F59-4122-9134-75BBA7147A3A}" srcOrd="0" destOrd="0" presId="urn:microsoft.com/office/officeart/2005/8/layout/default"/>
    <dgm:cxn modelId="{8AD3F38E-73E8-4BB0-BDAE-639147CF04FF}" type="presOf" srcId="{845D0E93-5D20-4703-9EF3-7538A9260805}" destId="{7EC3AC0D-4E52-42FB-80A4-779EB90ED44F}" srcOrd="0" destOrd="0" presId="urn:microsoft.com/office/officeart/2005/8/layout/default"/>
    <dgm:cxn modelId="{9CBE319C-EFA9-425A-8F0B-FD187B72BD62}" srcId="{5CA8DB0A-C75D-49BB-8A54-B5FF899F6030}" destId="{B6D52DAE-B7F5-4CAB-BABD-400DDC505F65}" srcOrd="7" destOrd="0" parTransId="{5862E292-A627-467C-8DC2-97596F882E9C}" sibTransId="{46C567D9-7366-4DA0-AD9E-1C5DEE6A2634}"/>
    <dgm:cxn modelId="{1AFEC6A3-B9CC-4DAB-AB36-24D7AEBD9AA9}" type="presOf" srcId="{B6D52DAE-B7F5-4CAB-BABD-400DDC505F65}" destId="{7596CD0B-641F-45F5-BEE4-613955EB8123}" srcOrd="0" destOrd="0" presId="urn:microsoft.com/office/officeart/2005/8/layout/default"/>
    <dgm:cxn modelId="{43C69EAC-894C-45A1-BFB5-9E6E8E57EA7B}" type="presOf" srcId="{8AA41DF2-8852-45CE-9E48-100066747EB1}" destId="{317C073B-BB25-41C6-96BF-29AFCCCB9A00}" srcOrd="0" destOrd="0" presId="urn:microsoft.com/office/officeart/2005/8/layout/default"/>
    <dgm:cxn modelId="{68DE7BAF-3156-4735-B47E-2AAB2D389F94}" type="presOf" srcId="{79865FC5-FE9F-441C-AF83-5B8BEE30DF3A}" destId="{93999B68-0FC6-4027-BE18-96BB1F84F1D3}" srcOrd="0" destOrd="0" presId="urn:microsoft.com/office/officeart/2005/8/layout/default"/>
    <dgm:cxn modelId="{13AA48B5-7919-439E-B595-E3DB79A17DCE}" type="presOf" srcId="{99CF7FBF-9BF7-491F-AC5F-6F53ECE1A466}" destId="{49B54C24-015C-430B-84AF-CED59EB5B391}" srcOrd="0" destOrd="0" presId="urn:microsoft.com/office/officeart/2005/8/layout/default"/>
    <dgm:cxn modelId="{F609C7BD-EE39-4E5B-B059-DCB10911D999}" type="presOf" srcId="{6D8AEA8D-5819-4C88-8AEC-5CB41254B4BC}" destId="{0363DABB-698D-4C6F-9A17-B9D2ECE20BF5}" srcOrd="0" destOrd="0" presId="urn:microsoft.com/office/officeart/2005/8/layout/default"/>
    <dgm:cxn modelId="{F86936C3-BE21-4EB7-83EF-98B118283A70}" type="presOf" srcId="{25264B71-856D-4516-B316-E54F545573A2}" destId="{8FE1A8C6-FA7C-44C5-A11C-D89A0D13BD05}" srcOrd="0" destOrd="0" presId="urn:microsoft.com/office/officeart/2005/8/layout/default"/>
    <dgm:cxn modelId="{44B5E2D5-9DE4-4127-943B-5A4859B132DB}" type="presOf" srcId="{BA11EB0C-1964-4F3E-89F3-7F637189CD4F}" destId="{F5A27754-6400-4778-9452-D00921B84F36}" srcOrd="0" destOrd="0" presId="urn:microsoft.com/office/officeart/2005/8/layout/default"/>
    <dgm:cxn modelId="{7B36C4DA-53CB-467D-91E8-8EC04D7BF7F8}" srcId="{5CA8DB0A-C75D-49BB-8A54-B5FF899F6030}" destId="{198637E7-380B-402B-88ED-3FF288192442}" srcOrd="6" destOrd="0" parTransId="{1CDB3305-F498-4D83-B979-F139D9FE2D25}" sibTransId="{26EB2715-D8EE-4074-9C3D-FB33EA589997}"/>
    <dgm:cxn modelId="{B6F1EBDE-0383-4AEB-B1BF-83139A28F314}" type="presOf" srcId="{198637E7-380B-402B-88ED-3FF288192442}" destId="{47B40CF7-B4B4-492A-AE69-23ACC5796AF6}" srcOrd="0" destOrd="0" presId="urn:microsoft.com/office/officeart/2005/8/layout/default"/>
    <dgm:cxn modelId="{B2A0BAE2-C972-4EB1-A5F8-2D970C4358B9}" srcId="{5CA8DB0A-C75D-49BB-8A54-B5FF899F6030}" destId="{452D38A0-DB1C-4B50-9EDB-09EE7804C969}" srcOrd="1" destOrd="0" parTransId="{44C0F58D-A08C-4395-B982-85D3BF796EC6}" sibTransId="{C14C4715-0DC1-4254-900C-92CB24D1978D}"/>
    <dgm:cxn modelId="{6FDF5CF1-C2CE-4E76-B673-F72B5DDF93A8}" srcId="{5CA8DB0A-C75D-49BB-8A54-B5FF899F6030}" destId="{99CF7FBF-9BF7-491F-AC5F-6F53ECE1A466}" srcOrd="4" destOrd="0" parTransId="{09784C87-3FF9-4509-9819-C330D2E3EBFA}" sibTransId="{C8CB1958-ABBD-4EAA-9869-3363185D4541}"/>
    <dgm:cxn modelId="{19FD93FA-C4B5-44D0-B453-164E847E1D3F}" srcId="{5CA8DB0A-C75D-49BB-8A54-B5FF899F6030}" destId="{8AA41DF2-8852-45CE-9E48-100066747EB1}" srcOrd="11" destOrd="0" parTransId="{A8A7F6BE-1D87-4C39-9692-FEAF733D8C26}" sibTransId="{A11BF926-1A99-4834-B42B-1F44D948FBE3}"/>
    <dgm:cxn modelId="{18154BBF-176E-4C6C-9209-C8B751A8CF76}" type="presParOf" srcId="{BF158663-E57B-4D59-8AAA-8F13CA289556}" destId="{93999B68-0FC6-4027-BE18-96BB1F84F1D3}" srcOrd="0" destOrd="0" presId="urn:microsoft.com/office/officeart/2005/8/layout/default"/>
    <dgm:cxn modelId="{AA2D83E2-79F8-463B-9331-C9245D9C999C}" type="presParOf" srcId="{BF158663-E57B-4D59-8AAA-8F13CA289556}" destId="{5E14A0C8-6730-42AD-B379-DF7466F1B6D8}" srcOrd="1" destOrd="0" presId="urn:microsoft.com/office/officeart/2005/8/layout/default"/>
    <dgm:cxn modelId="{A4E69335-6404-44A5-BFB1-B952CB4597D6}" type="presParOf" srcId="{BF158663-E57B-4D59-8AAA-8F13CA289556}" destId="{691EFCB5-9F59-4122-9134-75BBA7147A3A}" srcOrd="2" destOrd="0" presId="urn:microsoft.com/office/officeart/2005/8/layout/default"/>
    <dgm:cxn modelId="{B08A6754-EBAD-44BC-B77E-63C59B3BE59A}" type="presParOf" srcId="{BF158663-E57B-4D59-8AAA-8F13CA289556}" destId="{A8CAFA52-3A4B-46CD-B00B-2CF2838B8D16}" srcOrd="3" destOrd="0" presId="urn:microsoft.com/office/officeart/2005/8/layout/default"/>
    <dgm:cxn modelId="{A363119E-E7F2-4794-8D30-D7A6A942DDE9}" type="presParOf" srcId="{BF158663-E57B-4D59-8AAA-8F13CA289556}" destId="{0363DABB-698D-4C6F-9A17-B9D2ECE20BF5}" srcOrd="4" destOrd="0" presId="urn:microsoft.com/office/officeart/2005/8/layout/default"/>
    <dgm:cxn modelId="{69AEC0CF-E81A-4283-B577-18D306B7224D}" type="presParOf" srcId="{BF158663-E57B-4D59-8AAA-8F13CA289556}" destId="{6A2E27F2-1BA6-4DAD-9321-50CAF5E73F07}" srcOrd="5" destOrd="0" presId="urn:microsoft.com/office/officeart/2005/8/layout/default"/>
    <dgm:cxn modelId="{A157F94F-4C1B-4F18-954F-13E05F4BA523}" type="presParOf" srcId="{BF158663-E57B-4D59-8AAA-8F13CA289556}" destId="{F5A27754-6400-4778-9452-D00921B84F36}" srcOrd="6" destOrd="0" presId="urn:microsoft.com/office/officeart/2005/8/layout/default"/>
    <dgm:cxn modelId="{11C3908F-F577-4240-B122-F30783B3B99E}" type="presParOf" srcId="{BF158663-E57B-4D59-8AAA-8F13CA289556}" destId="{1E6E47E8-F7E4-474B-AA28-64709718C779}" srcOrd="7" destOrd="0" presId="urn:microsoft.com/office/officeart/2005/8/layout/default"/>
    <dgm:cxn modelId="{3D4BA6BF-8F05-4880-8723-57A301F1C210}" type="presParOf" srcId="{BF158663-E57B-4D59-8AAA-8F13CA289556}" destId="{49B54C24-015C-430B-84AF-CED59EB5B391}" srcOrd="8" destOrd="0" presId="urn:microsoft.com/office/officeart/2005/8/layout/default"/>
    <dgm:cxn modelId="{C9332589-1C49-41AA-AA57-7B3017C20969}" type="presParOf" srcId="{BF158663-E57B-4D59-8AAA-8F13CA289556}" destId="{CC076A29-076C-44CC-9850-3A6449D4D47B}" srcOrd="9" destOrd="0" presId="urn:microsoft.com/office/officeart/2005/8/layout/default"/>
    <dgm:cxn modelId="{0B65D125-03BB-46DC-AB69-0F113D94ED97}" type="presParOf" srcId="{BF158663-E57B-4D59-8AAA-8F13CA289556}" destId="{8FE1A8C6-FA7C-44C5-A11C-D89A0D13BD05}" srcOrd="10" destOrd="0" presId="urn:microsoft.com/office/officeart/2005/8/layout/default"/>
    <dgm:cxn modelId="{6BE04922-A038-4D60-9F89-46077A454A8B}" type="presParOf" srcId="{BF158663-E57B-4D59-8AAA-8F13CA289556}" destId="{92E559B8-6D8A-4A90-ACD1-F1864963718B}" srcOrd="11" destOrd="0" presId="urn:microsoft.com/office/officeart/2005/8/layout/default"/>
    <dgm:cxn modelId="{E40337EC-D005-425F-B61E-C850B185162A}" type="presParOf" srcId="{BF158663-E57B-4D59-8AAA-8F13CA289556}" destId="{47B40CF7-B4B4-492A-AE69-23ACC5796AF6}" srcOrd="12" destOrd="0" presId="urn:microsoft.com/office/officeart/2005/8/layout/default"/>
    <dgm:cxn modelId="{7A146B3B-5F93-4D5D-9BE7-7A825798F451}" type="presParOf" srcId="{BF158663-E57B-4D59-8AAA-8F13CA289556}" destId="{1A6DA39B-F113-4F62-8335-917D78812A59}" srcOrd="13" destOrd="0" presId="urn:microsoft.com/office/officeart/2005/8/layout/default"/>
    <dgm:cxn modelId="{E8692FE7-80F0-402C-9A5D-4A9854897181}" type="presParOf" srcId="{BF158663-E57B-4D59-8AAA-8F13CA289556}" destId="{7596CD0B-641F-45F5-BEE4-613955EB8123}" srcOrd="14" destOrd="0" presId="urn:microsoft.com/office/officeart/2005/8/layout/default"/>
    <dgm:cxn modelId="{20CD5E04-415E-4792-99D9-ABFF9CEFD827}" type="presParOf" srcId="{BF158663-E57B-4D59-8AAA-8F13CA289556}" destId="{B45E4FA3-CE78-4726-9F37-5AD9A1284629}" srcOrd="15" destOrd="0" presId="urn:microsoft.com/office/officeart/2005/8/layout/default"/>
    <dgm:cxn modelId="{86E68815-520C-47B5-A507-BB6E60F194AF}" type="presParOf" srcId="{BF158663-E57B-4D59-8AAA-8F13CA289556}" destId="{DC6331FC-CCD4-4DB6-B0E1-21380028A190}" srcOrd="16" destOrd="0" presId="urn:microsoft.com/office/officeart/2005/8/layout/default"/>
    <dgm:cxn modelId="{A4CDC6B9-2894-484D-BA0C-279BFC129E7B}" type="presParOf" srcId="{BF158663-E57B-4D59-8AAA-8F13CA289556}" destId="{BD063B85-96CA-434E-B1EF-20708812D37C}" srcOrd="17" destOrd="0" presId="urn:microsoft.com/office/officeart/2005/8/layout/default"/>
    <dgm:cxn modelId="{0F224040-5007-449D-B625-246C01E4DDEE}" type="presParOf" srcId="{BF158663-E57B-4D59-8AAA-8F13CA289556}" destId="{7EC3AC0D-4E52-42FB-80A4-779EB90ED44F}" srcOrd="18" destOrd="0" presId="urn:microsoft.com/office/officeart/2005/8/layout/default"/>
    <dgm:cxn modelId="{934FA031-263E-4EC6-927F-C73B8E0A6214}" type="presParOf" srcId="{BF158663-E57B-4D59-8AAA-8F13CA289556}" destId="{D06F09E8-C47C-47B9-862E-66C83C7755C9}" srcOrd="19" destOrd="0" presId="urn:microsoft.com/office/officeart/2005/8/layout/default"/>
    <dgm:cxn modelId="{24E8746B-DED9-4EDC-B4D7-5DC50071E359}" type="presParOf" srcId="{BF158663-E57B-4D59-8AAA-8F13CA289556}" destId="{36DBA4A7-8AD1-47E6-8677-6F794A361826}" srcOrd="20" destOrd="0" presId="urn:microsoft.com/office/officeart/2005/8/layout/default"/>
    <dgm:cxn modelId="{885E07E1-F29A-4300-9E5C-B28D71825157}" type="presParOf" srcId="{BF158663-E57B-4D59-8AAA-8F13CA289556}" destId="{83D8F71A-2A34-4A50-BE3A-A204B5D30C1F}" srcOrd="21" destOrd="0" presId="urn:microsoft.com/office/officeart/2005/8/layout/default"/>
    <dgm:cxn modelId="{BFF70FFE-F088-4166-98A5-5C9356897884}" type="presParOf" srcId="{BF158663-E57B-4D59-8AAA-8F13CA289556}" destId="{317C073B-BB25-41C6-96BF-29AFCCCB9A00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CA8DB0A-C75D-49BB-8A54-B5FF899F6030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9865FC5-FE9F-441C-AF83-5B8BEE30DF3A}">
      <dgm:prSet/>
      <dgm:spPr/>
      <dgm:t>
        <a:bodyPr/>
        <a:lstStyle/>
        <a:p>
          <a:r>
            <a:rPr lang="tr-TR" dirty="0"/>
            <a:t>::</a:t>
          </a:r>
          <a:r>
            <a:rPr lang="tr-TR" dirty="0" err="1"/>
            <a:t>first-line</a:t>
          </a:r>
          <a:endParaRPr lang="tr-TR" dirty="0"/>
        </a:p>
        <a:p>
          <a:r>
            <a:rPr lang="tr-TR" dirty="0" err="1"/>
            <a:t>Selects</a:t>
          </a:r>
          <a:r>
            <a:rPr lang="tr-TR" dirty="0"/>
            <a:t>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first</a:t>
          </a:r>
          <a:r>
            <a:rPr lang="tr-TR" dirty="0"/>
            <a:t> </a:t>
          </a:r>
          <a:r>
            <a:rPr lang="tr-TR" dirty="0" err="1"/>
            <a:t>line</a:t>
          </a:r>
          <a:endParaRPr lang="en-US" dirty="0"/>
        </a:p>
      </dgm:t>
    </dgm:pt>
    <dgm:pt modelId="{2B7A55BD-76FF-4612-AD2E-074480A448BF}" type="parTrans" cxnId="{B5409B71-8818-4BE6-B9FA-C74BDC083E32}">
      <dgm:prSet/>
      <dgm:spPr/>
      <dgm:t>
        <a:bodyPr/>
        <a:lstStyle/>
        <a:p>
          <a:endParaRPr lang="en-US"/>
        </a:p>
      </dgm:t>
    </dgm:pt>
    <dgm:pt modelId="{F59C05E4-106B-45C2-B347-6A703974B7CE}" type="sibTrans" cxnId="{B5409B71-8818-4BE6-B9FA-C74BDC083E32}">
      <dgm:prSet/>
      <dgm:spPr/>
      <dgm:t>
        <a:bodyPr/>
        <a:lstStyle/>
        <a:p>
          <a:endParaRPr lang="en-US"/>
        </a:p>
      </dgm:t>
    </dgm:pt>
    <dgm:pt modelId="{E78487D9-264D-4CBF-B226-0667C75F5352}">
      <dgm:prSet/>
      <dgm:spPr/>
      <dgm:t>
        <a:bodyPr/>
        <a:lstStyle/>
        <a:p>
          <a:r>
            <a:rPr lang="tr-TR" dirty="0"/>
            <a:t>::</a:t>
          </a:r>
          <a:r>
            <a:rPr lang="tr-TR" dirty="0" err="1"/>
            <a:t>first-letter</a:t>
          </a:r>
          <a:endParaRPr lang="tr-TR" dirty="0"/>
        </a:p>
        <a:p>
          <a:r>
            <a:rPr lang="tr-TR" b="0" i="0" dirty="0" err="1"/>
            <a:t>Selects</a:t>
          </a:r>
          <a:r>
            <a:rPr lang="tr-TR" b="0" i="0" dirty="0"/>
            <a:t> </a:t>
          </a:r>
          <a:r>
            <a:rPr lang="tr-TR" b="0" i="0" dirty="0" err="1"/>
            <a:t>the</a:t>
          </a:r>
          <a:r>
            <a:rPr lang="tr-TR" b="0" i="0" dirty="0"/>
            <a:t> </a:t>
          </a:r>
          <a:r>
            <a:rPr lang="tr-TR" b="0" i="0" dirty="0" err="1"/>
            <a:t>first</a:t>
          </a:r>
          <a:r>
            <a:rPr lang="tr-TR" b="0" i="0" dirty="0"/>
            <a:t> </a:t>
          </a:r>
          <a:r>
            <a:rPr lang="tr-TR" b="0" i="0" dirty="0" err="1"/>
            <a:t>letter</a:t>
          </a:r>
          <a:endParaRPr lang="tr-TR" dirty="0"/>
        </a:p>
      </dgm:t>
    </dgm:pt>
    <dgm:pt modelId="{BCE97725-8562-48A8-A4F9-9627ED07934C}" type="parTrans" cxnId="{28A69C5A-25F0-4C00-A302-387C813445CC}">
      <dgm:prSet/>
      <dgm:spPr/>
      <dgm:t>
        <a:bodyPr/>
        <a:lstStyle/>
        <a:p>
          <a:endParaRPr lang="tr-TR"/>
        </a:p>
      </dgm:t>
    </dgm:pt>
    <dgm:pt modelId="{E7E30459-7748-4C7C-9113-D2193004009F}" type="sibTrans" cxnId="{28A69C5A-25F0-4C00-A302-387C813445CC}">
      <dgm:prSet/>
      <dgm:spPr/>
      <dgm:t>
        <a:bodyPr/>
        <a:lstStyle/>
        <a:p>
          <a:endParaRPr lang="tr-TR"/>
        </a:p>
      </dgm:t>
    </dgm:pt>
    <dgm:pt modelId="{174F8A86-847B-47FA-99B9-82FE96D14804}">
      <dgm:prSet/>
      <dgm:spPr/>
      <dgm:t>
        <a:bodyPr/>
        <a:lstStyle/>
        <a:p>
          <a:r>
            <a:rPr lang="tr-TR" dirty="0"/>
            <a:t>::</a:t>
          </a:r>
          <a:r>
            <a:rPr lang="tr-TR" dirty="0" err="1"/>
            <a:t>after</a:t>
          </a:r>
          <a:endParaRPr lang="tr-TR" dirty="0"/>
        </a:p>
        <a:p>
          <a:r>
            <a:rPr lang="en-US" b="0" i="0" dirty="0"/>
            <a:t>Insert something after the content</a:t>
          </a:r>
          <a:endParaRPr lang="tr-TR" dirty="0"/>
        </a:p>
      </dgm:t>
    </dgm:pt>
    <dgm:pt modelId="{AD4A6928-F181-4255-9FD2-212F47F60357}" type="parTrans" cxnId="{9A5B6A5C-5EC7-4060-B41C-3AA7E2338844}">
      <dgm:prSet/>
      <dgm:spPr/>
      <dgm:t>
        <a:bodyPr/>
        <a:lstStyle/>
        <a:p>
          <a:endParaRPr lang="tr-TR"/>
        </a:p>
      </dgm:t>
    </dgm:pt>
    <dgm:pt modelId="{5FF7336E-0332-4D16-B316-35E7B9A603E9}" type="sibTrans" cxnId="{9A5B6A5C-5EC7-4060-B41C-3AA7E2338844}">
      <dgm:prSet/>
      <dgm:spPr/>
      <dgm:t>
        <a:bodyPr/>
        <a:lstStyle/>
        <a:p>
          <a:endParaRPr lang="tr-TR"/>
        </a:p>
      </dgm:t>
    </dgm:pt>
    <dgm:pt modelId="{75E09DDC-03F8-434C-89F3-C0F0B68DEE3F}">
      <dgm:prSet/>
      <dgm:spPr/>
      <dgm:t>
        <a:bodyPr/>
        <a:lstStyle/>
        <a:p>
          <a:r>
            <a:rPr lang="tr-TR" dirty="0"/>
            <a:t>::marker</a:t>
          </a:r>
        </a:p>
        <a:p>
          <a:r>
            <a:rPr lang="en-US" b="0" i="0" dirty="0"/>
            <a:t>Selects the markers of list items</a:t>
          </a:r>
          <a:endParaRPr lang="tr-TR" dirty="0"/>
        </a:p>
      </dgm:t>
    </dgm:pt>
    <dgm:pt modelId="{C614229C-1DF7-48D7-AE23-446F85BA9FCD}" type="parTrans" cxnId="{105D78BD-07B8-4854-8AE9-CEFE6832BAEC}">
      <dgm:prSet/>
      <dgm:spPr/>
      <dgm:t>
        <a:bodyPr/>
        <a:lstStyle/>
        <a:p>
          <a:endParaRPr lang="tr-TR"/>
        </a:p>
      </dgm:t>
    </dgm:pt>
    <dgm:pt modelId="{A942D850-B8D1-4DD8-B32D-E136EC9458B9}" type="sibTrans" cxnId="{105D78BD-07B8-4854-8AE9-CEFE6832BAEC}">
      <dgm:prSet/>
      <dgm:spPr/>
      <dgm:t>
        <a:bodyPr/>
        <a:lstStyle/>
        <a:p>
          <a:endParaRPr lang="tr-TR"/>
        </a:p>
      </dgm:t>
    </dgm:pt>
    <dgm:pt modelId="{322E363E-54F6-4B59-B18F-D7C1781BA970}">
      <dgm:prSet/>
      <dgm:spPr/>
      <dgm:t>
        <a:bodyPr/>
        <a:lstStyle/>
        <a:p>
          <a:r>
            <a:rPr lang="tr-TR" dirty="0"/>
            <a:t>::</a:t>
          </a:r>
          <a:r>
            <a:rPr lang="tr-TR" dirty="0" err="1"/>
            <a:t>selection</a:t>
          </a:r>
          <a:endParaRPr lang="tr-TR" dirty="0"/>
        </a:p>
        <a:p>
          <a:r>
            <a:rPr lang="en-US" b="0" i="0" dirty="0"/>
            <a:t>Selects the portion of an element that is selected</a:t>
          </a:r>
          <a:endParaRPr lang="tr-TR" dirty="0"/>
        </a:p>
      </dgm:t>
    </dgm:pt>
    <dgm:pt modelId="{4312FFCB-952A-45B5-983D-7A93A0DE2F4E}" type="parTrans" cxnId="{24C87FF5-7020-4E48-A59A-2571C65EBF7D}">
      <dgm:prSet/>
      <dgm:spPr/>
      <dgm:t>
        <a:bodyPr/>
        <a:lstStyle/>
        <a:p>
          <a:endParaRPr lang="tr-TR"/>
        </a:p>
      </dgm:t>
    </dgm:pt>
    <dgm:pt modelId="{2ED22F6F-2B29-41DD-B394-B3C2027EE332}" type="sibTrans" cxnId="{24C87FF5-7020-4E48-A59A-2571C65EBF7D}">
      <dgm:prSet/>
      <dgm:spPr/>
      <dgm:t>
        <a:bodyPr/>
        <a:lstStyle/>
        <a:p>
          <a:endParaRPr lang="tr-TR"/>
        </a:p>
      </dgm:t>
    </dgm:pt>
    <dgm:pt modelId="{C01DF75D-4522-4BA3-91B5-A4C1DD751727}">
      <dgm:prSet/>
      <dgm:spPr/>
      <dgm:t>
        <a:bodyPr/>
        <a:lstStyle/>
        <a:p>
          <a:r>
            <a:rPr lang="tr-TR"/>
            <a:t>::before</a:t>
          </a:r>
        </a:p>
        <a:p>
          <a:r>
            <a:rPr lang="en-US" b="0" i="0"/>
            <a:t>Insert something before the content</a:t>
          </a:r>
          <a:endParaRPr lang="tr-TR" dirty="0"/>
        </a:p>
      </dgm:t>
    </dgm:pt>
    <dgm:pt modelId="{C543E3E9-EA44-43D5-86FA-37CDB9366A93}" type="parTrans" cxnId="{B81347EA-E93C-49B6-8609-0809DF299B95}">
      <dgm:prSet/>
      <dgm:spPr/>
      <dgm:t>
        <a:bodyPr/>
        <a:lstStyle/>
        <a:p>
          <a:endParaRPr lang="tr-TR"/>
        </a:p>
      </dgm:t>
    </dgm:pt>
    <dgm:pt modelId="{465BA648-55D5-4A1C-B1AC-D60E9D64DBE5}" type="sibTrans" cxnId="{B81347EA-E93C-49B6-8609-0809DF299B95}">
      <dgm:prSet/>
      <dgm:spPr/>
      <dgm:t>
        <a:bodyPr/>
        <a:lstStyle/>
        <a:p>
          <a:endParaRPr lang="tr-TR"/>
        </a:p>
      </dgm:t>
    </dgm:pt>
    <dgm:pt modelId="{BD0D1C64-2920-4200-8AE4-07846F2A6754}" type="pres">
      <dgm:prSet presAssocID="{5CA8DB0A-C75D-49BB-8A54-B5FF899F6030}" presName="linear" presStyleCnt="0">
        <dgm:presLayoutVars>
          <dgm:animLvl val="lvl"/>
          <dgm:resizeHandles val="exact"/>
        </dgm:presLayoutVars>
      </dgm:prSet>
      <dgm:spPr/>
    </dgm:pt>
    <dgm:pt modelId="{18EAAD17-EE92-47A3-888B-F81983DB35C7}" type="pres">
      <dgm:prSet presAssocID="{79865FC5-FE9F-441C-AF83-5B8BEE30DF3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C267486-FF56-44B2-8544-85E43EA4F478}" type="pres">
      <dgm:prSet presAssocID="{F59C05E4-106B-45C2-B347-6A703974B7CE}" presName="spacer" presStyleCnt="0"/>
      <dgm:spPr/>
    </dgm:pt>
    <dgm:pt modelId="{E3CA6F70-2F7D-44A8-97C8-0767E223F52A}" type="pres">
      <dgm:prSet presAssocID="{E78487D9-264D-4CBF-B226-0667C75F535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2072F81-95C3-4C6E-84A5-F1DD37424A88}" type="pres">
      <dgm:prSet presAssocID="{E7E30459-7748-4C7C-9113-D2193004009F}" presName="spacer" presStyleCnt="0"/>
      <dgm:spPr/>
    </dgm:pt>
    <dgm:pt modelId="{18A85C4D-D461-4D6D-A438-A936138D0B11}" type="pres">
      <dgm:prSet presAssocID="{C01DF75D-4522-4BA3-91B5-A4C1DD75172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A1CEBDF-1659-4439-A3D4-8920C760F9B6}" type="pres">
      <dgm:prSet presAssocID="{465BA648-55D5-4A1C-B1AC-D60E9D64DBE5}" presName="spacer" presStyleCnt="0"/>
      <dgm:spPr/>
    </dgm:pt>
    <dgm:pt modelId="{AD033665-7288-490A-8C60-E54C77D11B1D}" type="pres">
      <dgm:prSet presAssocID="{174F8A86-847B-47FA-99B9-82FE96D1480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67CA737-1D90-411D-9662-AD37F77F18D9}" type="pres">
      <dgm:prSet presAssocID="{5FF7336E-0332-4D16-B316-35E7B9A603E9}" presName="spacer" presStyleCnt="0"/>
      <dgm:spPr/>
    </dgm:pt>
    <dgm:pt modelId="{2324B304-27BE-47A5-BA97-624DA50F0F7D}" type="pres">
      <dgm:prSet presAssocID="{75E09DDC-03F8-434C-89F3-C0F0B68DEE3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5B5BD14-59E0-4EEB-96BD-06A1B87D30C3}" type="pres">
      <dgm:prSet presAssocID="{A942D850-B8D1-4DD8-B32D-E136EC9458B9}" presName="spacer" presStyleCnt="0"/>
      <dgm:spPr/>
    </dgm:pt>
    <dgm:pt modelId="{57785057-7B6A-4A95-A2AE-B7049F459654}" type="pres">
      <dgm:prSet presAssocID="{322E363E-54F6-4B59-B18F-D7C1781BA97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02E5D36-20B7-455A-9E81-572430CEB0C9}" type="presOf" srcId="{E78487D9-264D-4CBF-B226-0667C75F5352}" destId="{E3CA6F70-2F7D-44A8-97C8-0767E223F52A}" srcOrd="0" destOrd="0" presId="urn:microsoft.com/office/officeart/2005/8/layout/vList2"/>
    <dgm:cxn modelId="{9A5B6A5C-5EC7-4060-B41C-3AA7E2338844}" srcId="{5CA8DB0A-C75D-49BB-8A54-B5FF899F6030}" destId="{174F8A86-847B-47FA-99B9-82FE96D14804}" srcOrd="3" destOrd="0" parTransId="{AD4A6928-F181-4255-9FD2-212F47F60357}" sibTransId="{5FF7336E-0332-4D16-B316-35E7B9A603E9}"/>
    <dgm:cxn modelId="{79668042-1B1B-499E-927D-701ECDBD101E}" type="presOf" srcId="{5CA8DB0A-C75D-49BB-8A54-B5FF899F6030}" destId="{BD0D1C64-2920-4200-8AE4-07846F2A6754}" srcOrd="0" destOrd="0" presId="urn:microsoft.com/office/officeart/2005/8/layout/vList2"/>
    <dgm:cxn modelId="{FC85B064-857C-431A-8649-079581827F66}" type="presOf" srcId="{75E09DDC-03F8-434C-89F3-C0F0B68DEE3F}" destId="{2324B304-27BE-47A5-BA97-624DA50F0F7D}" srcOrd="0" destOrd="0" presId="urn:microsoft.com/office/officeart/2005/8/layout/vList2"/>
    <dgm:cxn modelId="{B5409B71-8818-4BE6-B9FA-C74BDC083E32}" srcId="{5CA8DB0A-C75D-49BB-8A54-B5FF899F6030}" destId="{79865FC5-FE9F-441C-AF83-5B8BEE30DF3A}" srcOrd="0" destOrd="0" parTransId="{2B7A55BD-76FF-4612-AD2E-074480A448BF}" sibTransId="{F59C05E4-106B-45C2-B347-6A703974B7CE}"/>
    <dgm:cxn modelId="{28A69C5A-25F0-4C00-A302-387C813445CC}" srcId="{5CA8DB0A-C75D-49BB-8A54-B5FF899F6030}" destId="{E78487D9-264D-4CBF-B226-0667C75F5352}" srcOrd="1" destOrd="0" parTransId="{BCE97725-8562-48A8-A4F9-9627ED07934C}" sibTransId="{E7E30459-7748-4C7C-9113-D2193004009F}"/>
    <dgm:cxn modelId="{F16FF67C-1EB3-4039-B5C0-173A42D03D89}" type="presOf" srcId="{C01DF75D-4522-4BA3-91B5-A4C1DD751727}" destId="{18A85C4D-D461-4D6D-A438-A936138D0B11}" srcOrd="0" destOrd="0" presId="urn:microsoft.com/office/officeart/2005/8/layout/vList2"/>
    <dgm:cxn modelId="{8503439B-A198-4E7A-A4A8-1F1CDFFBFEA8}" type="presOf" srcId="{322E363E-54F6-4B59-B18F-D7C1781BA970}" destId="{57785057-7B6A-4A95-A2AE-B7049F459654}" srcOrd="0" destOrd="0" presId="urn:microsoft.com/office/officeart/2005/8/layout/vList2"/>
    <dgm:cxn modelId="{105D78BD-07B8-4854-8AE9-CEFE6832BAEC}" srcId="{5CA8DB0A-C75D-49BB-8A54-B5FF899F6030}" destId="{75E09DDC-03F8-434C-89F3-C0F0B68DEE3F}" srcOrd="4" destOrd="0" parTransId="{C614229C-1DF7-48D7-AE23-446F85BA9FCD}" sibTransId="{A942D850-B8D1-4DD8-B32D-E136EC9458B9}"/>
    <dgm:cxn modelId="{883803BE-A036-47D8-8DEE-77DBC7D32323}" type="presOf" srcId="{79865FC5-FE9F-441C-AF83-5B8BEE30DF3A}" destId="{18EAAD17-EE92-47A3-888B-F81983DB35C7}" srcOrd="0" destOrd="0" presId="urn:microsoft.com/office/officeart/2005/8/layout/vList2"/>
    <dgm:cxn modelId="{182C02C1-7095-41F8-8CA6-EDC619871CE3}" type="presOf" srcId="{174F8A86-847B-47FA-99B9-82FE96D14804}" destId="{AD033665-7288-490A-8C60-E54C77D11B1D}" srcOrd="0" destOrd="0" presId="urn:microsoft.com/office/officeart/2005/8/layout/vList2"/>
    <dgm:cxn modelId="{B81347EA-E93C-49B6-8609-0809DF299B95}" srcId="{5CA8DB0A-C75D-49BB-8A54-B5FF899F6030}" destId="{C01DF75D-4522-4BA3-91B5-A4C1DD751727}" srcOrd="2" destOrd="0" parTransId="{C543E3E9-EA44-43D5-86FA-37CDB9366A93}" sibTransId="{465BA648-55D5-4A1C-B1AC-D60E9D64DBE5}"/>
    <dgm:cxn modelId="{24C87FF5-7020-4E48-A59A-2571C65EBF7D}" srcId="{5CA8DB0A-C75D-49BB-8A54-B5FF899F6030}" destId="{322E363E-54F6-4B59-B18F-D7C1781BA970}" srcOrd="5" destOrd="0" parTransId="{4312FFCB-952A-45B5-983D-7A93A0DE2F4E}" sibTransId="{2ED22F6F-2B29-41DD-B394-B3C2027EE332}"/>
    <dgm:cxn modelId="{09A7676F-F4B9-46BB-BE73-FB845156E4C5}" type="presParOf" srcId="{BD0D1C64-2920-4200-8AE4-07846F2A6754}" destId="{18EAAD17-EE92-47A3-888B-F81983DB35C7}" srcOrd="0" destOrd="0" presId="urn:microsoft.com/office/officeart/2005/8/layout/vList2"/>
    <dgm:cxn modelId="{4F0FC79B-CAE2-4448-9DE7-F54DF0025A59}" type="presParOf" srcId="{BD0D1C64-2920-4200-8AE4-07846F2A6754}" destId="{DC267486-FF56-44B2-8544-85E43EA4F478}" srcOrd="1" destOrd="0" presId="urn:microsoft.com/office/officeart/2005/8/layout/vList2"/>
    <dgm:cxn modelId="{B6B118A4-36E1-4F85-ACC7-F053778ECF4E}" type="presParOf" srcId="{BD0D1C64-2920-4200-8AE4-07846F2A6754}" destId="{E3CA6F70-2F7D-44A8-97C8-0767E223F52A}" srcOrd="2" destOrd="0" presId="urn:microsoft.com/office/officeart/2005/8/layout/vList2"/>
    <dgm:cxn modelId="{53E8D017-AA0B-476E-9A7B-571A0BACF287}" type="presParOf" srcId="{BD0D1C64-2920-4200-8AE4-07846F2A6754}" destId="{D2072F81-95C3-4C6E-84A5-F1DD37424A88}" srcOrd="3" destOrd="0" presId="urn:microsoft.com/office/officeart/2005/8/layout/vList2"/>
    <dgm:cxn modelId="{58A28BA6-896D-45B4-A717-9C9A3DC79993}" type="presParOf" srcId="{BD0D1C64-2920-4200-8AE4-07846F2A6754}" destId="{18A85C4D-D461-4D6D-A438-A936138D0B11}" srcOrd="4" destOrd="0" presId="urn:microsoft.com/office/officeart/2005/8/layout/vList2"/>
    <dgm:cxn modelId="{09896399-65B4-4986-B4AF-D69F67085189}" type="presParOf" srcId="{BD0D1C64-2920-4200-8AE4-07846F2A6754}" destId="{3A1CEBDF-1659-4439-A3D4-8920C760F9B6}" srcOrd="5" destOrd="0" presId="urn:microsoft.com/office/officeart/2005/8/layout/vList2"/>
    <dgm:cxn modelId="{D70907FE-DA19-43C0-9D32-AC0EC2E48D4B}" type="presParOf" srcId="{BD0D1C64-2920-4200-8AE4-07846F2A6754}" destId="{AD033665-7288-490A-8C60-E54C77D11B1D}" srcOrd="6" destOrd="0" presId="urn:microsoft.com/office/officeart/2005/8/layout/vList2"/>
    <dgm:cxn modelId="{872B3A4E-B88E-44E7-AFAA-000E6A3D26E6}" type="presParOf" srcId="{BD0D1C64-2920-4200-8AE4-07846F2A6754}" destId="{967CA737-1D90-411D-9662-AD37F77F18D9}" srcOrd="7" destOrd="0" presId="urn:microsoft.com/office/officeart/2005/8/layout/vList2"/>
    <dgm:cxn modelId="{166AF271-B695-4865-A23B-F842F9D68D5F}" type="presParOf" srcId="{BD0D1C64-2920-4200-8AE4-07846F2A6754}" destId="{2324B304-27BE-47A5-BA97-624DA50F0F7D}" srcOrd="8" destOrd="0" presId="urn:microsoft.com/office/officeart/2005/8/layout/vList2"/>
    <dgm:cxn modelId="{A1ED50DC-A32A-46DC-8081-ED2151862A4C}" type="presParOf" srcId="{BD0D1C64-2920-4200-8AE4-07846F2A6754}" destId="{25B5BD14-59E0-4EEB-96BD-06A1B87D30C3}" srcOrd="9" destOrd="0" presId="urn:microsoft.com/office/officeart/2005/8/layout/vList2"/>
    <dgm:cxn modelId="{BE8741A6-1ABB-43B7-8F68-17B2D96F7994}" type="presParOf" srcId="{BD0D1C64-2920-4200-8AE4-07846F2A6754}" destId="{57785057-7B6A-4A95-A2AE-B7049F45965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1272A81-6A2A-416A-A343-96E39AD1B07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B8D7F48-8E2F-49EA-974B-E9941B9E2228}">
      <dgm:prSet custT="1"/>
      <dgm:spPr/>
      <dgm:t>
        <a:bodyPr/>
        <a:lstStyle/>
        <a:p>
          <a:r>
            <a:rPr lang="tr-TR" sz="2000" dirty="0" err="1"/>
            <a:t>Usages</a:t>
          </a:r>
          <a:r>
            <a:rPr lang="tr-TR" sz="1400" dirty="0"/>
            <a:t>:</a:t>
          </a:r>
          <a:endParaRPr lang="en-US" sz="1400" dirty="0"/>
        </a:p>
      </dgm:t>
    </dgm:pt>
    <dgm:pt modelId="{C70425CB-E661-46FB-B4E0-A5110F7EBAD3}" type="parTrans" cxnId="{91ECC615-F0A6-4CB4-A88E-B0B06C8D9BDC}">
      <dgm:prSet/>
      <dgm:spPr/>
      <dgm:t>
        <a:bodyPr/>
        <a:lstStyle/>
        <a:p>
          <a:endParaRPr lang="en-US"/>
        </a:p>
      </dgm:t>
    </dgm:pt>
    <dgm:pt modelId="{BC02A5A0-D06B-41B7-B52B-0D3DBAC52267}" type="sibTrans" cxnId="{91ECC615-F0A6-4CB4-A88E-B0B06C8D9BDC}">
      <dgm:prSet/>
      <dgm:spPr/>
      <dgm:t>
        <a:bodyPr/>
        <a:lstStyle/>
        <a:p>
          <a:endParaRPr lang="en-US"/>
        </a:p>
      </dgm:t>
    </dgm:pt>
    <dgm:pt modelId="{2BF7CB70-F83D-4352-9B2C-A457D5481F12}">
      <dgm:prSet/>
      <dgm:spPr/>
      <dgm:t>
        <a:bodyPr/>
        <a:lstStyle/>
        <a:p>
          <a:r>
            <a:rPr lang="tr-TR" b="0" i="0"/>
            <a:t>[attribute="value"]	Selects directly</a:t>
          </a:r>
          <a:endParaRPr lang="en-US"/>
        </a:p>
      </dgm:t>
    </dgm:pt>
    <dgm:pt modelId="{972E8A7F-0B1F-41CC-A218-098DD298394B}" type="parTrans" cxnId="{2B279E8C-D293-4980-96A3-50BA41ABD86D}">
      <dgm:prSet/>
      <dgm:spPr/>
      <dgm:t>
        <a:bodyPr/>
        <a:lstStyle/>
        <a:p>
          <a:endParaRPr lang="en-US"/>
        </a:p>
      </dgm:t>
    </dgm:pt>
    <dgm:pt modelId="{829755FF-DE7C-433C-A1F8-E3DB87BC50E8}" type="sibTrans" cxnId="{2B279E8C-D293-4980-96A3-50BA41ABD86D}">
      <dgm:prSet/>
      <dgm:spPr/>
      <dgm:t>
        <a:bodyPr/>
        <a:lstStyle/>
        <a:p>
          <a:endParaRPr lang="en-US"/>
        </a:p>
      </dgm:t>
    </dgm:pt>
    <dgm:pt modelId="{AC4F2AB5-FD7A-4F0C-9455-A7F0EFE5A597}">
      <dgm:prSet/>
      <dgm:spPr/>
      <dgm:t>
        <a:bodyPr/>
        <a:lstStyle/>
        <a:p>
          <a:r>
            <a:rPr lang="en-US" b="0" i="0" dirty="0"/>
            <a:t>a[target="_blank"] {</a:t>
          </a:r>
          <a:br>
            <a:rPr lang="tr-TR" b="0" i="0" dirty="0"/>
          </a:br>
          <a:r>
            <a:rPr lang="tr-TR" b="0" i="0" dirty="0"/>
            <a:t>   </a:t>
          </a:r>
          <a:r>
            <a:rPr lang="en-US" b="0" i="0" dirty="0"/>
            <a:t>background-color: </a:t>
          </a:r>
          <a:r>
            <a:rPr lang="tr-TR" b="0" i="0" dirty="0" err="1"/>
            <a:t>red</a:t>
          </a:r>
          <a:r>
            <a:rPr lang="en-US" b="0" i="0" dirty="0"/>
            <a:t>;</a:t>
          </a:r>
          <a:br>
            <a:rPr lang="tr-TR" b="0" i="0" dirty="0"/>
          </a:br>
          <a:r>
            <a:rPr lang="en-US" b="0" i="0" dirty="0"/>
            <a:t>}</a:t>
          </a:r>
          <a:endParaRPr lang="en-US" dirty="0"/>
        </a:p>
      </dgm:t>
    </dgm:pt>
    <dgm:pt modelId="{7737FFBB-9977-4C28-AFDF-1DEE294F9E2E}" type="parTrans" cxnId="{F3E0FDFB-EF65-4E75-A0BD-DABDA19E14DB}">
      <dgm:prSet/>
      <dgm:spPr/>
      <dgm:t>
        <a:bodyPr/>
        <a:lstStyle/>
        <a:p>
          <a:endParaRPr lang="en-US"/>
        </a:p>
      </dgm:t>
    </dgm:pt>
    <dgm:pt modelId="{012F8CBD-513E-4879-BBA7-20BC51CE24C4}" type="sibTrans" cxnId="{F3E0FDFB-EF65-4E75-A0BD-DABDA19E14DB}">
      <dgm:prSet/>
      <dgm:spPr/>
      <dgm:t>
        <a:bodyPr/>
        <a:lstStyle/>
        <a:p>
          <a:endParaRPr lang="en-US"/>
        </a:p>
      </dgm:t>
    </dgm:pt>
    <dgm:pt modelId="{1A80B419-9EC3-47DF-BF43-8088CDF77D40}">
      <dgm:prSet/>
      <dgm:spPr/>
      <dgm:t>
        <a:bodyPr/>
        <a:lstStyle/>
        <a:p>
          <a:r>
            <a:rPr lang="tr-TR" b="0" i="0" dirty="0"/>
            <a:t>[</a:t>
          </a:r>
          <a:r>
            <a:rPr lang="tr-TR" b="0" i="0" dirty="0" err="1"/>
            <a:t>attribute</a:t>
          </a:r>
          <a:r>
            <a:rPr lang="tr-TR" b="0" i="0" dirty="0"/>
            <a:t>~="</a:t>
          </a:r>
          <a:r>
            <a:rPr lang="tr-TR" b="0" i="0" dirty="0" err="1"/>
            <a:t>value</a:t>
          </a:r>
          <a:r>
            <a:rPr lang="tr-TR" b="0" i="0" dirty="0"/>
            <a:t>"]	</a:t>
          </a:r>
          <a:r>
            <a:rPr lang="tr-TR" b="0" i="0" dirty="0" err="1"/>
            <a:t>Selects</a:t>
          </a:r>
          <a:r>
            <a:rPr lang="tr-TR" b="0" i="0" dirty="0"/>
            <a:t> </a:t>
          </a:r>
          <a:r>
            <a:rPr lang="tr-TR" b="0" i="0" dirty="0" err="1"/>
            <a:t>attribute</a:t>
          </a:r>
          <a:r>
            <a:rPr lang="tr-TR" b="0" i="0" dirty="0"/>
            <a:t> </a:t>
          </a:r>
          <a:r>
            <a:rPr lang="tr-TR" b="0" i="0" dirty="0" err="1"/>
            <a:t>that</a:t>
          </a:r>
          <a:r>
            <a:rPr lang="tr-TR" b="0" i="0" dirty="0"/>
            <a:t> </a:t>
          </a:r>
          <a:r>
            <a:rPr lang="tr-TR" b="0" i="0" dirty="0" err="1"/>
            <a:t>contains</a:t>
          </a:r>
          <a:r>
            <a:rPr lang="tr-TR" b="0" i="0" dirty="0"/>
            <a:t> "</a:t>
          </a:r>
          <a:r>
            <a:rPr lang="tr-TR" b="0" i="0" dirty="0" err="1"/>
            <a:t>value</a:t>
          </a:r>
          <a:r>
            <a:rPr lang="tr-TR" b="0" i="0" dirty="0"/>
            <a:t>" as a </a:t>
          </a:r>
          <a:r>
            <a:rPr lang="tr-TR" b="1" i="0" dirty="0" err="1">
              <a:solidFill>
                <a:schemeClr val="tx2"/>
              </a:solidFill>
            </a:rPr>
            <a:t>word</a:t>
          </a:r>
          <a:endParaRPr lang="en-US" b="1" dirty="0">
            <a:solidFill>
              <a:schemeClr val="tx2"/>
            </a:solidFill>
          </a:endParaRPr>
        </a:p>
      </dgm:t>
    </dgm:pt>
    <dgm:pt modelId="{F18E7AC3-5577-416A-A837-8CC52CEBD46D}" type="parTrans" cxnId="{08C7E258-617D-4F56-8547-AD13CEFF0D94}">
      <dgm:prSet/>
      <dgm:spPr/>
      <dgm:t>
        <a:bodyPr/>
        <a:lstStyle/>
        <a:p>
          <a:endParaRPr lang="en-US"/>
        </a:p>
      </dgm:t>
    </dgm:pt>
    <dgm:pt modelId="{2CE3E526-B4F4-4E40-AAA1-FBC22763DC72}" type="sibTrans" cxnId="{08C7E258-617D-4F56-8547-AD13CEFF0D94}">
      <dgm:prSet/>
      <dgm:spPr/>
      <dgm:t>
        <a:bodyPr/>
        <a:lstStyle/>
        <a:p>
          <a:endParaRPr lang="en-US"/>
        </a:p>
      </dgm:t>
    </dgm:pt>
    <dgm:pt modelId="{7ACD49E6-ECCC-49C8-BD2D-FF627DC5A9C2}">
      <dgm:prSet/>
      <dgm:spPr/>
      <dgm:t>
        <a:bodyPr/>
        <a:lstStyle/>
        <a:p>
          <a:r>
            <a:rPr lang="en-US" b="0" i="0" dirty="0"/>
            <a:t>[title~="</a:t>
          </a:r>
          <a:r>
            <a:rPr lang="tr-TR" b="0" i="0" dirty="0"/>
            <a:t>main</a:t>
          </a:r>
          <a:r>
            <a:rPr lang="en-US" b="0" i="0" dirty="0"/>
            <a:t>"] {</a:t>
          </a:r>
          <a:br>
            <a:rPr lang="tr-TR" b="0" i="0" dirty="0"/>
          </a:br>
          <a:r>
            <a:rPr lang="en-US" b="0" i="0" dirty="0"/>
            <a:t>  border: 5px solid yellow;</a:t>
          </a:r>
          <a:br>
            <a:rPr lang="tr-TR" b="0" i="0" dirty="0"/>
          </a:br>
          <a:r>
            <a:rPr lang="en-US" b="0" i="0" dirty="0"/>
            <a:t>}</a:t>
          </a:r>
          <a:endParaRPr lang="en-US" dirty="0"/>
        </a:p>
      </dgm:t>
    </dgm:pt>
    <dgm:pt modelId="{19B95A24-51FB-4581-A674-E00B4728EFFA}" type="parTrans" cxnId="{E6795DE9-8698-4662-8EA7-021FFDF23223}">
      <dgm:prSet/>
      <dgm:spPr/>
      <dgm:t>
        <a:bodyPr/>
        <a:lstStyle/>
        <a:p>
          <a:endParaRPr lang="en-US"/>
        </a:p>
      </dgm:t>
    </dgm:pt>
    <dgm:pt modelId="{355183DF-78C7-49AE-95FE-3A5D5E40CDC2}" type="sibTrans" cxnId="{E6795DE9-8698-4662-8EA7-021FFDF23223}">
      <dgm:prSet/>
      <dgm:spPr/>
      <dgm:t>
        <a:bodyPr/>
        <a:lstStyle/>
        <a:p>
          <a:endParaRPr lang="en-US"/>
        </a:p>
      </dgm:t>
    </dgm:pt>
    <dgm:pt modelId="{58A5DC44-B24F-4666-BC1F-64F2F16F042A}">
      <dgm:prSet/>
      <dgm:spPr/>
      <dgm:t>
        <a:bodyPr/>
        <a:lstStyle/>
        <a:p>
          <a:r>
            <a:rPr lang="tr-TR" b="0" i="0" dirty="0"/>
            <a:t>[</a:t>
          </a:r>
          <a:r>
            <a:rPr lang="tr-TR" b="0" i="0" dirty="0" err="1"/>
            <a:t>attribute</a:t>
          </a:r>
          <a:r>
            <a:rPr lang="tr-TR" b="0" i="0" dirty="0"/>
            <a:t>|="</a:t>
          </a:r>
          <a:r>
            <a:rPr lang="tr-TR" b="0" i="0" dirty="0" err="1"/>
            <a:t>value</a:t>
          </a:r>
          <a:r>
            <a:rPr lang="tr-TR" b="0" i="0" dirty="0"/>
            <a:t>"]	 </a:t>
          </a:r>
          <a:r>
            <a:rPr lang="tr-TR" b="0" i="0" dirty="0" err="1"/>
            <a:t>Selects</a:t>
          </a:r>
          <a:r>
            <a:rPr lang="tr-TR" b="0" i="0" dirty="0"/>
            <a:t> </a:t>
          </a:r>
          <a:r>
            <a:rPr lang="tr-TR" b="0" i="0" dirty="0" err="1"/>
            <a:t>attribute</a:t>
          </a:r>
          <a:r>
            <a:rPr lang="tr-TR" b="0" i="0" dirty="0"/>
            <a:t> </a:t>
          </a:r>
          <a:r>
            <a:rPr lang="tr-TR" b="0" i="0" dirty="0" err="1"/>
            <a:t>that</a:t>
          </a:r>
          <a:r>
            <a:rPr lang="tr-TR" b="0" i="0" dirty="0"/>
            <a:t> </a:t>
          </a:r>
          <a:r>
            <a:rPr lang="tr-TR" b="0" i="0" dirty="0" err="1"/>
            <a:t>starts</a:t>
          </a:r>
          <a:r>
            <a:rPr lang="tr-TR" b="0" i="0" dirty="0"/>
            <a:t> </a:t>
          </a:r>
          <a:r>
            <a:rPr lang="tr-TR" b="0" i="0" dirty="0" err="1"/>
            <a:t>with</a:t>
          </a:r>
          <a:r>
            <a:rPr lang="tr-TR" b="0" i="0" dirty="0"/>
            <a:t> "</a:t>
          </a:r>
          <a:r>
            <a:rPr lang="tr-TR" b="0" i="0" dirty="0" err="1"/>
            <a:t>value</a:t>
          </a:r>
          <a:r>
            <a:rPr lang="tr-TR" dirty="0"/>
            <a:t>-" (</a:t>
          </a:r>
          <a:r>
            <a:rPr lang="tr-TR" dirty="0" err="1"/>
            <a:t>value</a:t>
          </a:r>
          <a:r>
            <a:rPr lang="tr-TR" dirty="0"/>
            <a:t> </a:t>
          </a:r>
          <a:r>
            <a:rPr lang="tr-TR" dirty="0" err="1"/>
            <a:t>with</a:t>
          </a:r>
          <a:r>
            <a:rPr lang="tr-TR" dirty="0"/>
            <a:t> – at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end</a:t>
          </a:r>
          <a:r>
            <a:rPr lang="tr-TR" dirty="0"/>
            <a:t>)</a:t>
          </a:r>
          <a:endParaRPr lang="en-US" dirty="0"/>
        </a:p>
      </dgm:t>
    </dgm:pt>
    <dgm:pt modelId="{F0F02EC1-9738-45CE-9E3E-625F385DBE79}" type="parTrans" cxnId="{07D8442C-61C4-4193-B8DA-A5B9CAF662E9}">
      <dgm:prSet/>
      <dgm:spPr/>
      <dgm:t>
        <a:bodyPr/>
        <a:lstStyle/>
        <a:p>
          <a:endParaRPr lang="en-US"/>
        </a:p>
      </dgm:t>
    </dgm:pt>
    <dgm:pt modelId="{A78E674A-7928-4FB7-A61D-0283784A3D9E}" type="sibTrans" cxnId="{07D8442C-61C4-4193-B8DA-A5B9CAF662E9}">
      <dgm:prSet/>
      <dgm:spPr/>
      <dgm:t>
        <a:bodyPr/>
        <a:lstStyle/>
        <a:p>
          <a:endParaRPr lang="en-US"/>
        </a:p>
      </dgm:t>
    </dgm:pt>
    <dgm:pt modelId="{E3EC4FA9-0B44-45C5-927C-A9565642691C}">
      <dgm:prSet/>
      <dgm:spPr/>
      <dgm:t>
        <a:bodyPr/>
        <a:lstStyle/>
        <a:p>
          <a:r>
            <a:rPr lang="tr-TR" b="0" i="0" dirty="0"/>
            <a:t>[</a:t>
          </a:r>
          <a:r>
            <a:rPr lang="tr-TR" b="0" i="0" dirty="0" err="1"/>
            <a:t>class</a:t>
          </a:r>
          <a:r>
            <a:rPr lang="tr-TR" b="0" i="0" dirty="0"/>
            <a:t>|="</a:t>
          </a:r>
          <a:r>
            <a:rPr lang="tr-TR" b="0" i="0" dirty="0" err="1"/>
            <a:t>col</a:t>
          </a:r>
          <a:r>
            <a:rPr lang="tr-TR" b="0" i="0" dirty="0"/>
            <a:t>"] {</a:t>
          </a:r>
          <a:br>
            <a:rPr lang="tr-TR" b="0" i="0" dirty="0"/>
          </a:br>
          <a:r>
            <a:rPr lang="tr-TR" b="0" i="0" dirty="0"/>
            <a:t>  </a:t>
          </a:r>
          <a:r>
            <a:rPr lang="tr-TR" b="0" i="0" dirty="0" err="1"/>
            <a:t>width</a:t>
          </a:r>
          <a:r>
            <a:rPr lang="tr-TR" b="0" i="0" dirty="0"/>
            <a:t>: 100%;</a:t>
          </a:r>
          <a:br>
            <a:rPr lang="tr-TR" b="0" i="0" dirty="0"/>
          </a:br>
          <a:r>
            <a:rPr lang="tr-TR" b="0" i="0" dirty="0"/>
            <a:t>}</a:t>
          </a:r>
          <a:endParaRPr lang="en-US" dirty="0"/>
        </a:p>
      </dgm:t>
    </dgm:pt>
    <dgm:pt modelId="{318B0016-31FE-4DF6-9BFD-44E6B157EEE9}" type="parTrans" cxnId="{B9931E53-057B-4D43-BE0D-074D8C7E2F72}">
      <dgm:prSet/>
      <dgm:spPr/>
      <dgm:t>
        <a:bodyPr/>
        <a:lstStyle/>
        <a:p>
          <a:endParaRPr lang="en-US"/>
        </a:p>
      </dgm:t>
    </dgm:pt>
    <dgm:pt modelId="{223D122D-CB5E-4A4E-9F03-6599A515BE70}" type="sibTrans" cxnId="{B9931E53-057B-4D43-BE0D-074D8C7E2F72}">
      <dgm:prSet/>
      <dgm:spPr/>
      <dgm:t>
        <a:bodyPr/>
        <a:lstStyle/>
        <a:p>
          <a:endParaRPr lang="en-US"/>
        </a:p>
      </dgm:t>
    </dgm:pt>
    <dgm:pt modelId="{E77A232D-E925-4129-8D1B-51AC4F338C82}">
      <dgm:prSet/>
      <dgm:spPr/>
      <dgm:t>
        <a:bodyPr/>
        <a:lstStyle/>
        <a:p>
          <a:r>
            <a:rPr lang="tr-TR" b="0" i="0" dirty="0"/>
            <a:t>[</a:t>
          </a:r>
          <a:r>
            <a:rPr lang="tr-TR" b="0" i="0" dirty="0" err="1"/>
            <a:t>attribute</a:t>
          </a:r>
          <a:r>
            <a:rPr lang="tr-TR" b="0" i="0" dirty="0"/>
            <a:t>^="</a:t>
          </a:r>
          <a:r>
            <a:rPr lang="tr-TR" b="0" i="0" dirty="0" err="1"/>
            <a:t>value</a:t>
          </a:r>
          <a:r>
            <a:rPr lang="tr-TR" b="0" i="0" dirty="0"/>
            <a:t>"]	</a:t>
          </a:r>
          <a:r>
            <a:rPr lang="tr-TR" b="0" i="0" dirty="0" err="1"/>
            <a:t>Selects</a:t>
          </a:r>
          <a:r>
            <a:rPr lang="tr-TR" b="0" i="0" dirty="0"/>
            <a:t> </a:t>
          </a:r>
          <a:r>
            <a:rPr lang="tr-TR" b="0" i="0" dirty="0" err="1"/>
            <a:t>attribute</a:t>
          </a:r>
          <a:r>
            <a:rPr lang="tr-TR" b="0" i="0" dirty="0"/>
            <a:t> </a:t>
          </a:r>
          <a:r>
            <a:rPr lang="tr-TR" b="0" i="0" dirty="0" err="1"/>
            <a:t>that</a:t>
          </a:r>
          <a:r>
            <a:rPr lang="tr-TR" b="0" i="0" dirty="0"/>
            <a:t> </a:t>
          </a:r>
          <a:r>
            <a:rPr lang="tr-TR" b="0" i="0" dirty="0" err="1"/>
            <a:t>starts</a:t>
          </a:r>
          <a:r>
            <a:rPr lang="tr-TR" b="0" i="0" dirty="0"/>
            <a:t> </a:t>
          </a:r>
          <a:r>
            <a:rPr lang="tr-TR" b="0" i="0" dirty="0" err="1"/>
            <a:t>with</a:t>
          </a:r>
          <a:r>
            <a:rPr lang="tr-TR" b="0" i="0" dirty="0"/>
            <a:t> "</a:t>
          </a:r>
          <a:r>
            <a:rPr lang="tr-TR" b="0" i="0" dirty="0" err="1"/>
            <a:t>value</a:t>
          </a:r>
          <a:r>
            <a:rPr lang="tr-TR" b="0" i="0" dirty="0"/>
            <a:t>" </a:t>
          </a:r>
          <a:endParaRPr lang="en-US" dirty="0"/>
        </a:p>
      </dgm:t>
    </dgm:pt>
    <dgm:pt modelId="{4DE7520B-342A-4147-B9C5-03AABB23A4BC}" type="parTrans" cxnId="{AE812FB9-9FA7-49F9-810F-285F1F297D06}">
      <dgm:prSet/>
      <dgm:spPr/>
      <dgm:t>
        <a:bodyPr/>
        <a:lstStyle/>
        <a:p>
          <a:endParaRPr lang="en-US"/>
        </a:p>
      </dgm:t>
    </dgm:pt>
    <dgm:pt modelId="{EFBD1CFA-F731-4C1E-B5E9-6D729E84C56D}" type="sibTrans" cxnId="{AE812FB9-9FA7-49F9-810F-285F1F297D06}">
      <dgm:prSet/>
      <dgm:spPr/>
      <dgm:t>
        <a:bodyPr/>
        <a:lstStyle/>
        <a:p>
          <a:endParaRPr lang="en-US"/>
        </a:p>
      </dgm:t>
    </dgm:pt>
    <dgm:pt modelId="{A31A38F0-0D82-4D4D-9E20-BE61898D9EFE}">
      <dgm:prSet/>
      <dgm:spPr/>
      <dgm:t>
        <a:bodyPr/>
        <a:lstStyle/>
        <a:p>
          <a:r>
            <a:rPr lang="tr-TR"/>
            <a:t>[class^="big"] {</a:t>
          </a:r>
          <a:br>
            <a:rPr lang="tr-TR"/>
          </a:br>
          <a:r>
            <a:rPr lang="tr-TR"/>
            <a:t>  font-size: 20px;</a:t>
          </a:r>
          <a:br>
            <a:rPr lang="tr-TR"/>
          </a:br>
          <a:r>
            <a:rPr lang="tr-TR"/>
            <a:t>}</a:t>
          </a:r>
          <a:endParaRPr lang="en-US"/>
        </a:p>
      </dgm:t>
    </dgm:pt>
    <dgm:pt modelId="{7864817A-9239-4F9B-BAC7-300E2CC1EE28}" type="parTrans" cxnId="{3616D75C-23B0-4D08-91AC-42E5D816A74B}">
      <dgm:prSet/>
      <dgm:spPr/>
      <dgm:t>
        <a:bodyPr/>
        <a:lstStyle/>
        <a:p>
          <a:endParaRPr lang="en-US"/>
        </a:p>
      </dgm:t>
    </dgm:pt>
    <dgm:pt modelId="{46AC1B26-CA1F-4C73-AEDB-EB99BE09CD0B}" type="sibTrans" cxnId="{3616D75C-23B0-4D08-91AC-42E5D816A74B}">
      <dgm:prSet/>
      <dgm:spPr/>
      <dgm:t>
        <a:bodyPr/>
        <a:lstStyle/>
        <a:p>
          <a:endParaRPr lang="en-US"/>
        </a:p>
      </dgm:t>
    </dgm:pt>
    <dgm:pt modelId="{12EA4AB2-FBA5-432A-AE2C-1C1B2E13D184}">
      <dgm:prSet/>
      <dgm:spPr/>
      <dgm:t>
        <a:bodyPr/>
        <a:lstStyle/>
        <a:p>
          <a:r>
            <a:rPr lang="tr-TR" b="0" i="0"/>
            <a:t>[attribute$="value"]	Selects attribute that ends with "value</a:t>
          </a:r>
          <a:r>
            <a:rPr lang="tr-TR"/>
            <a:t>"</a:t>
          </a:r>
          <a:endParaRPr lang="en-US"/>
        </a:p>
      </dgm:t>
    </dgm:pt>
    <dgm:pt modelId="{E3D06212-A0ED-4D40-896C-3C79438B64F9}" type="parTrans" cxnId="{94450DD4-09CF-4F01-8FEF-916ADD866EED}">
      <dgm:prSet/>
      <dgm:spPr/>
      <dgm:t>
        <a:bodyPr/>
        <a:lstStyle/>
        <a:p>
          <a:endParaRPr lang="en-US"/>
        </a:p>
      </dgm:t>
    </dgm:pt>
    <dgm:pt modelId="{8B02AB1B-12E3-4FDC-969E-B45781805A56}" type="sibTrans" cxnId="{94450DD4-09CF-4F01-8FEF-916ADD866EED}">
      <dgm:prSet/>
      <dgm:spPr/>
      <dgm:t>
        <a:bodyPr/>
        <a:lstStyle/>
        <a:p>
          <a:endParaRPr lang="en-US"/>
        </a:p>
      </dgm:t>
    </dgm:pt>
    <dgm:pt modelId="{5DDFA94B-FAD1-4174-B265-C43EE60EB9FB}">
      <dgm:prSet/>
      <dgm:spPr/>
      <dgm:t>
        <a:bodyPr/>
        <a:lstStyle/>
        <a:p>
          <a:r>
            <a:rPr lang="tr-TR" dirty="0"/>
            <a:t>[</a:t>
          </a:r>
          <a:r>
            <a:rPr lang="tr-TR" dirty="0" err="1"/>
            <a:t>class</a:t>
          </a:r>
          <a:r>
            <a:rPr lang="tr-TR" dirty="0"/>
            <a:t>$="</a:t>
          </a:r>
          <a:r>
            <a:rPr lang="tr-TR" dirty="0" err="1"/>
            <a:t>small</a:t>
          </a:r>
          <a:r>
            <a:rPr lang="tr-TR" dirty="0"/>
            <a:t>"] {</a:t>
          </a:r>
          <a:br>
            <a:rPr lang="tr-TR" dirty="0"/>
          </a:br>
          <a:r>
            <a:rPr lang="tr-TR" dirty="0"/>
            <a:t>  font-size: 12px;</a:t>
          </a:r>
          <a:br>
            <a:rPr lang="tr-TR" dirty="0"/>
          </a:br>
          <a:r>
            <a:rPr lang="tr-TR" dirty="0"/>
            <a:t>}</a:t>
          </a:r>
          <a:endParaRPr lang="en-US" dirty="0"/>
        </a:p>
      </dgm:t>
    </dgm:pt>
    <dgm:pt modelId="{F0AE2A2B-7CA4-4D88-B631-F11D54C5632E}" type="parTrans" cxnId="{5D975B67-031D-48CC-8A20-64A898555940}">
      <dgm:prSet/>
      <dgm:spPr/>
      <dgm:t>
        <a:bodyPr/>
        <a:lstStyle/>
        <a:p>
          <a:endParaRPr lang="en-US"/>
        </a:p>
      </dgm:t>
    </dgm:pt>
    <dgm:pt modelId="{FB9ED357-9FA3-48B9-92A8-709F48E8391D}" type="sibTrans" cxnId="{5D975B67-031D-48CC-8A20-64A898555940}">
      <dgm:prSet/>
      <dgm:spPr/>
      <dgm:t>
        <a:bodyPr/>
        <a:lstStyle/>
        <a:p>
          <a:endParaRPr lang="en-US"/>
        </a:p>
      </dgm:t>
    </dgm:pt>
    <dgm:pt modelId="{0C146840-7074-4FBE-9E16-2CCDFFFEB149}">
      <dgm:prSet/>
      <dgm:spPr/>
      <dgm:t>
        <a:bodyPr/>
        <a:lstStyle/>
        <a:p>
          <a:r>
            <a:rPr lang="tr-TR" b="0" i="0"/>
            <a:t>[attribute*="value"]	Selects attribute that contains "value" anywhere</a:t>
          </a:r>
          <a:endParaRPr lang="en-US"/>
        </a:p>
      </dgm:t>
    </dgm:pt>
    <dgm:pt modelId="{2D290706-04D4-4F72-92D9-A422DDBBF562}" type="parTrans" cxnId="{AB571B43-5A82-49CB-B5B8-565B20FB49D0}">
      <dgm:prSet/>
      <dgm:spPr/>
      <dgm:t>
        <a:bodyPr/>
        <a:lstStyle/>
        <a:p>
          <a:endParaRPr lang="en-US"/>
        </a:p>
      </dgm:t>
    </dgm:pt>
    <dgm:pt modelId="{AD0DF7C0-9B79-4723-A998-978560C1A3B2}" type="sibTrans" cxnId="{AB571B43-5A82-49CB-B5B8-565B20FB49D0}">
      <dgm:prSet/>
      <dgm:spPr/>
      <dgm:t>
        <a:bodyPr/>
        <a:lstStyle/>
        <a:p>
          <a:endParaRPr lang="en-US"/>
        </a:p>
      </dgm:t>
    </dgm:pt>
    <dgm:pt modelId="{7E62401A-509D-4F79-A25B-48FFD7E5590D}">
      <dgm:prSet/>
      <dgm:spPr/>
      <dgm:t>
        <a:bodyPr/>
        <a:lstStyle/>
        <a:p>
          <a:r>
            <a:rPr lang="tr-TR" dirty="0"/>
            <a:t>[</a:t>
          </a:r>
          <a:r>
            <a:rPr lang="tr-TR" dirty="0" err="1"/>
            <a:t>class</a:t>
          </a:r>
          <a:r>
            <a:rPr lang="tr-TR" dirty="0"/>
            <a:t>*="</a:t>
          </a:r>
          <a:r>
            <a:rPr lang="tr-TR" dirty="0" err="1"/>
            <a:t>sm</a:t>
          </a:r>
          <a:r>
            <a:rPr lang="tr-TR" dirty="0"/>
            <a:t>"] {</a:t>
          </a:r>
          <a:br>
            <a:rPr lang="tr-TR" dirty="0"/>
          </a:br>
          <a:r>
            <a:rPr lang="tr-TR" dirty="0"/>
            <a:t>  font-size: 12px;</a:t>
          </a:r>
          <a:br>
            <a:rPr lang="tr-TR" dirty="0"/>
          </a:br>
          <a:r>
            <a:rPr lang="tr-TR" dirty="0"/>
            <a:t>}</a:t>
          </a:r>
          <a:endParaRPr lang="en-US" dirty="0"/>
        </a:p>
      </dgm:t>
    </dgm:pt>
    <dgm:pt modelId="{8788DD7A-018F-4F76-9645-F0EAA0477E5A}" type="parTrans" cxnId="{C8139E64-DEC3-42ED-9EE4-C7419272E68B}">
      <dgm:prSet/>
      <dgm:spPr/>
      <dgm:t>
        <a:bodyPr/>
        <a:lstStyle/>
        <a:p>
          <a:endParaRPr lang="en-US"/>
        </a:p>
      </dgm:t>
    </dgm:pt>
    <dgm:pt modelId="{064D13C6-BFE9-45C1-878E-7F50B60E1D99}" type="sibTrans" cxnId="{C8139E64-DEC3-42ED-9EE4-C7419272E68B}">
      <dgm:prSet/>
      <dgm:spPr/>
      <dgm:t>
        <a:bodyPr/>
        <a:lstStyle/>
        <a:p>
          <a:endParaRPr lang="en-US"/>
        </a:p>
      </dgm:t>
    </dgm:pt>
    <dgm:pt modelId="{79B76C58-4580-401D-AC2D-EDCBDDB04BD5}" type="pres">
      <dgm:prSet presAssocID="{31272A81-6A2A-416A-A343-96E39AD1B072}" presName="linear" presStyleCnt="0">
        <dgm:presLayoutVars>
          <dgm:animLvl val="lvl"/>
          <dgm:resizeHandles val="exact"/>
        </dgm:presLayoutVars>
      </dgm:prSet>
      <dgm:spPr/>
    </dgm:pt>
    <dgm:pt modelId="{66AA65A9-0DB7-4386-AA5E-A99538805241}" type="pres">
      <dgm:prSet presAssocID="{1B8D7F48-8E2F-49EA-974B-E9941B9E222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179B3C6-8F1D-4138-A7E7-4D7996031342}" type="pres">
      <dgm:prSet presAssocID="{BC02A5A0-D06B-41B7-B52B-0D3DBAC52267}" presName="spacer" presStyleCnt="0"/>
      <dgm:spPr/>
    </dgm:pt>
    <dgm:pt modelId="{FDC35787-E12B-480D-B694-5ED64E0B33F2}" type="pres">
      <dgm:prSet presAssocID="{2BF7CB70-F83D-4352-9B2C-A457D5481F1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3ACEF94-205A-4DD6-A1DC-30DD7656515F}" type="pres">
      <dgm:prSet presAssocID="{2BF7CB70-F83D-4352-9B2C-A457D5481F12}" presName="childText" presStyleLbl="revTx" presStyleIdx="0" presStyleCnt="6">
        <dgm:presLayoutVars>
          <dgm:bulletEnabled val="1"/>
        </dgm:presLayoutVars>
      </dgm:prSet>
      <dgm:spPr/>
    </dgm:pt>
    <dgm:pt modelId="{CBD3F66C-77FB-4F9C-841C-5424CD53C809}" type="pres">
      <dgm:prSet presAssocID="{1A80B419-9EC3-47DF-BF43-8088CDF77D4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B94E74DD-CA07-442D-9E28-0DFFA27F8489}" type="pres">
      <dgm:prSet presAssocID="{1A80B419-9EC3-47DF-BF43-8088CDF77D40}" presName="childText" presStyleLbl="revTx" presStyleIdx="1" presStyleCnt="6">
        <dgm:presLayoutVars>
          <dgm:bulletEnabled val="1"/>
        </dgm:presLayoutVars>
      </dgm:prSet>
      <dgm:spPr/>
    </dgm:pt>
    <dgm:pt modelId="{9B704EB8-B121-4829-984C-7CB5E24D5BF9}" type="pres">
      <dgm:prSet presAssocID="{58A5DC44-B24F-4666-BC1F-64F2F16F042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B574690-9C25-4C12-BC77-C977A4B8253A}" type="pres">
      <dgm:prSet presAssocID="{58A5DC44-B24F-4666-BC1F-64F2F16F042A}" presName="childText" presStyleLbl="revTx" presStyleIdx="2" presStyleCnt="6">
        <dgm:presLayoutVars>
          <dgm:bulletEnabled val="1"/>
        </dgm:presLayoutVars>
      </dgm:prSet>
      <dgm:spPr/>
    </dgm:pt>
    <dgm:pt modelId="{02C0F0D7-CD23-4DFA-851F-6F9D975F8417}" type="pres">
      <dgm:prSet presAssocID="{E77A232D-E925-4129-8D1B-51AC4F338C8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4462D87-3CC6-4ED0-8BE1-4B87B5914999}" type="pres">
      <dgm:prSet presAssocID="{E77A232D-E925-4129-8D1B-51AC4F338C82}" presName="childText" presStyleLbl="revTx" presStyleIdx="3" presStyleCnt="6">
        <dgm:presLayoutVars>
          <dgm:bulletEnabled val="1"/>
        </dgm:presLayoutVars>
      </dgm:prSet>
      <dgm:spPr/>
    </dgm:pt>
    <dgm:pt modelId="{42227B2C-E856-48E6-96CA-07DEF841EDFB}" type="pres">
      <dgm:prSet presAssocID="{12EA4AB2-FBA5-432A-AE2C-1C1B2E13D18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6150EAB-A1C0-4F41-B1BE-6DC66F98E7BA}" type="pres">
      <dgm:prSet presAssocID="{12EA4AB2-FBA5-432A-AE2C-1C1B2E13D184}" presName="childText" presStyleLbl="revTx" presStyleIdx="4" presStyleCnt="6">
        <dgm:presLayoutVars>
          <dgm:bulletEnabled val="1"/>
        </dgm:presLayoutVars>
      </dgm:prSet>
      <dgm:spPr/>
    </dgm:pt>
    <dgm:pt modelId="{9F91C809-E56A-4C64-9B87-E082DD6972AA}" type="pres">
      <dgm:prSet presAssocID="{0C146840-7074-4FBE-9E16-2CCDFFFEB149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264FC012-0319-48B2-9C51-2544CB06314B}" type="pres">
      <dgm:prSet presAssocID="{0C146840-7074-4FBE-9E16-2CCDFFFEB149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127C3A01-322D-437D-BDCF-B1E97C22EB20}" type="presOf" srcId="{1B8D7F48-8E2F-49EA-974B-E9941B9E2228}" destId="{66AA65A9-0DB7-4386-AA5E-A99538805241}" srcOrd="0" destOrd="0" presId="urn:microsoft.com/office/officeart/2005/8/layout/vList2"/>
    <dgm:cxn modelId="{637C4E06-EAB9-48C3-8E74-8E235E0326AA}" type="presOf" srcId="{0C146840-7074-4FBE-9E16-2CCDFFFEB149}" destId="{9F91C809-E56A-4C64-9B87-E082DD6972AA}" srcOrd="0" destOrd="0" presId="urn:microsoft.com/office/officeart/2005/8/layout/vList2"/>
    <dgm:cxn modelId="{91ECC615-F0A6-4CB4-A88E-B0B06C8D9BDC}" srcId="{31272A81-6A2A-416A-A343-96E39AD1B072}" destId="{1B8D7F48-8E2F-49EA-974B-E9941B9E2228}" srcOrd="0" destOrd="0" parTransId="{C70425CB-E661-46FB-B4E0-A5110F7EBAD3}" sibTransId="{BC02A5A0-D06B-41B7-B52B-0D3DBAC52267}"/>
    <dgm:cxn modelId="{19BE2A1D-58D9-4B53-B8E0-DC98F5BAAE04}" type="presOf" srcId="{E3EC4FA9-0B44-45C5-927C-A9565642691C}" destId="{0B574690-9C25-4C12-BC77-C977A4B8253A}" srcOrd="0" destOrd="0" presId="urn:microsoft.com/office/officeart/2005/8/layout/vList2"/>
    <dgm:cxn modelId="{656A0F24-DB5B-449B-A9F0-2C9A3756FF6D}" type="presOf" srcId="{5DDFA94B-FAD1-4174-B265-C43EE60EB9FB}" destId="{66150EAB-A1C0-4F41-B1BE-6DC66F98E7BA}" srcOrd="0" destOrd="0" presId="urn:microsoft.com/office/officeart/2005/8/layout/vList2"/>
    <dgm:cxn modelId="{85B8AA26-F882-4A77-BE1F-A0ED7035909C}" type="presOf" srcId="{7E62401A-509D-4F79-A25B-48FFD7E5590D}" destId="{264FC012-0319-48B2-9C51-2544CB06314B}" srcOrd="0" destOrd="0" presId="urn:microsoft.com/office/officeart/2005/8/layout/vList2"/>
    <dgm:cxn modelId="{07D8442C-61C4-4193-B8DA-A5B9CAF662E9}" srcId="{31272A81-6A2A-416A-A343-96E39AD1B072}" destId="{58A5DC44-B24F-4666-BC1F-64F2F16F042A}" srcOrd="3" destOrd="0" parTransId="{F0F02EC1-9738-45CE-9E3E-625F385DBE79}" sibTransId="{A78E674A-7928-4FB7-A61D-0283784A3D9E}"/>
    <dgm:cxn modelId="{3DB8582C-93DB-4D0C-84B4-808633150B4D}" type="presOf" srcId="{E77A232D-E925-4129-8D1B-51AC4F338C82}" destId="{02C0F0D7-CD23-4DFA-851F-6F9D975F8417}" srcOrd="0" destOrd="0" presId="urn:microsoft.com/office/officeart/2005/8/layout/vList2"/>
    <dgm:cxn modelId="{3616D75C-23B0-4D08-91AC-42E5D816A74B}" srcId="{E77A232D-E925-4129-8D1B-51AC4F338C82}" destId="{A31A38F0-0D82-4D4D-9E20-BE61898D9EFE}" srcOrd="0" destOrd="0" parTransId="{7864817A-9239-4F9B-BAC7-300E2CC1EE28}" sibTransId="{46AC1B26-CA1F-4C73-AEDB-EB99BE09CD0B}"/>
    <dgm:cxn modelId="{AB571B43-5A82-49CB-B5B8-565B20FB49D0}" srcId="{31272A81-6A2A-416A-A343-96E39AD1B072}" destId="{0C146840-7074-4FBE-9E16-2CCDFFFEB149}" srcOrd="6" destOrd="0" parTransId="{2D290706-04D4-4F72-92D9-A422DDBBF562}" sibTransId="{AD0DF7C0-9B79-4723-A998-978560C1A3B2}"/>
    <dgm:cxn modelId="{C8139E64-DEC3-42ED-9EE4-C7419272E68B}" srcId="{0C146840-7074-4FBE-9E16-2CCDFFFEB149}" destId="{7E62401A-509D-4F79-A25B-48FFD7E5590D}" srcOrd="0" destOrd="0" parTransId="{8788DD7A-018F-4F76-9645-F0EAA0477E5A}" sibTransId="{064D13C6-BFE9-45C1-878E-7F50B60E1D99}"/>
    <dgm:cxn modelId="{5E0D3947-6327-4DFA-BFA7-455016C406C6}" type="presOf" srcId="{58A5DC44-B24F-4666-BC1F-64F2F16F042A}" destId="{9B704EB8-B121-4829-984C-7CB5E24D5BF9}" srcOrd="0" destOrd="0" presId="urn:microsoft.com/office/officeart/2005/8/layout/vList2"/>
    <dgm:cxn modelId="{5D975B67-031D-48CC-8A20-64A898555940}" srcId="{12EA4AB2-FBA5-432A-AE2C-1C1B2E13D184}" destId="{5DDFA94B-FAD1-4174-B265-C43EE60EB9FB}" srcOrd="0" destOrd="0" parTransId="{F0AE2A2B-7CA4-4D88-B631-F11D54C5632E}" sibTransId="{FB9ED357-9FA3-48B9-92A8-709F48E8391D}"/>
    <dgm:cxn modelId="{DB48606A-1AF5-4802-84A8-D99652A19097}" type="presOf" srcId="{12EA4AB2-FBA5-432A-AE2C-1C1B2E13D184}" destId="{42227B2C-E856-48E6-96CA-07DEF841EDFB}" srcOrd="0" destOrd="0" presId="urn:microsoft.com/office/officeart/2005/8/layout/vList2"/>
    <dgm:cxn modelId="{B9931E53-057B-4D43-BE0D-074D8C7E2F72}" srcId="{58A5DC44-B24F-4666-BC1F-64F2F16F042A}" destId="{E3EC4FA9-0B44-45C5-927C-A9565642691C}" srcOrd="0" destOrd="0" parTransId="{318B0016-31FE-4DF6-9BFD-44E6B157EEE9}" sibTransId="{223D122D-CB5E-4A4E-9F03-6599A515BE70}"/>
    <dgm:cxn modelId="{CC5D6C57-FE4A-4004-8998-8825AC7EB671}" type="presOf" srcId="{AC4F2AB5-FD7A-4F0C-9455-A7F0EFE5A597}" destId="{63ACEF94-205A-4DD6-A1DC-30DD7656515F}" srcOrd="0" destOrd="0" presId="urn:microsoft.com/office/officeart/2005/8/layout/vList2"/>
    <dgm:cxn modelId="{08C7E258-617D-4F56-8547-AD13CEFF0D94}" srcId="{31272A81-6A2A-416A-A343-96E39AD1B072}" destId="{1A80B419-9EC3-47DF-BF43-8088CDF77D40}" srcOrd="2" destOrd="0" parTransId="{F18E7AC3-5577-416A-A837-8CC52CEBD46D}" sibTransId="{2CE3E526-B4F4-4E40-AAA1-FBC22763DC72}"/>
    <dgm:cxn modelId="{AEC5AA7A-301F-4416-BEC8-9FC3EA3721A3}" type="presOf" srcId="{1A80B419-9EC3-47DF-BF43-8088CDF77D40}" destId="{CBD3F66C-77FB-4F9C-841C-5424CD53C809}" srcOrd="0" destOrd="0" presId="urn:microsoft.com/office/officeart/2005/8/layout/vList2"/>
    <dgm:cxn modelId="{2B279E8C-D293-4980-96A3-50BA41ABD86D}" srcId="{31272A81-6A2A-416A-A343-96E39AD1B072}" destId="{2BF7CB70-F83D-4352-9B2C-A457D5481F12}" srcOrd="1" destOrd="0" parTransId="{972E8A7F-0B1F-41CC-A218-098DD298394B}" sibTransId="{829755FF-DE7C-433C-A1F8-E3DB87BC50E8}"/>
    <dgm:cxn modelId="{F2E5EB94-3386-46D5-B929-B23A670EE743}" type="presOf" srcId="{2BF7CB70-F83D-4352-9B2C-A457D5481F12}" destId="{FDC35787-E12B-480D-B694-5ED64E0B33F2}" srcOrd="0" destOrd="0" presId="urn:microsoft.com/office/officeart/2005/8/layout/vList2"/>
    <dgm:cxn modelId="{AE812FB9-9FA7-49F9-810F-285F1F297D06}" srcId="{31272A81-6A2A-416A-A343-96E39AD1B072}" destId="{E77A232D-E925-4129-8D1B-51AC4F338C82}" srcOrd="4" destOrd="0" parTransId="{4DE7520B-342A-4147-B9C5-03AABB23A4BC}" sibTransId="{EFBD1CFA-F731-4C1E-B5E9-6D729E84C56D}"/>
    <dgm:cxn modelId="{293AE9CB-A928-4663-A1F4-7922F0461EDC}" type="presOf" srcId="{31272A81-6A2A-416A-A343-96E39AD1B072}" destId="{79B76C58-4580-401D-AC2D-EDCBDDB04BD5}" srcOrd="0" destOrd="0" presId="urn:microsoft.com/office/officeart/2005/8/layout/vList2"/>
    <dgm:cxn modelId="{94450DD4-09CF-4F01-8FEF-916ADD866EED}" srcId="{31272A81-6A2A-416A-A343-96E39AD1B072}" destId="{12EA4AB2-FBA5-432A-AE2C-1C1B2E13D184}" srcOrd="5" destOrd="0" parTransId="{E3D06212-A0ED-4D40-896C-3C79438B64F9}" sibTransId="{8B02AB1B-12E3-4FDC-969E-B45781805A56}"/>
    <dgm:cxn modelId="{5230A8D6-AA5B-4B0A-AC3B-AFC6B5F5FC64}" type="presOf" srcId="{7ACD49E6-ECCC-49C8-BD2D-FF627DC5A9C2}" destId="{B94E74DD-CA07-442D-9E28-0DFFA27F8489}" srcOrd="0" destOrd="0" presId="urn:microsoft.com/office/officeart/2005/8/layout/vList2"/>
    <dgm:cxn modelId="{E6795DE9-8698-4662-8EA7-021FFDF23223}" srcId="{1A80B419-9EC3-47DF-BF43-8088CDF77D40}" destId="{7ACD49E6-ECCC-49C8-BD2D-FF627DC5A9C2}" srcOrd="0" destOrd="0" parTransId="{19B95A24-51FB-4581-A674-E00B4728EFFA}" sibTransId="{355183DF-78C7-49AE-95FE-3A5D5E40CDC2}"/>
    <dgm:cxn modelId="{8BDC9AF1-5620-45C3-95B9-0E9FD9E45F36}" type="presOf" srcId="{A31A38F0-0D82-4D4D-9E20-BE61898D9EFE}" destId="{34462D87-3CC6-4ED0-8BE1-4B87B5914999}" srcOrd="0" destOrd="0" presId="urn:microsoft.com/office/officeart/2005/8/layout/vList2"/>
    <dgm:cxn modelId="{F3E0FDFB-EF65-4E75-A0BD-DABDA19E14DB}" srcId="{2BF7CB70-F83D-4352-9B2C-A457D5481F12}" destId="{AC4F2AB5-FD7A-4F0C-9455-A7F0EFE5A597}" srcOrd="0" destOrd="0" parTransId="{7737FFBB-9977-4C28-AFDF-1DEE294F9E2E}" sibTransId="{012F8CBD-513E-4879-BBA7-20BC51CE24C4}"/>
    <dgm:cxn modelId="{CD049BA9-9744-4A3E-9074-ACB69163EA27}" type="presParOf" srcId="{79B76C58-4580-401D-AC2D-EDCBDDB04BD5}" destId="{66AA65A9-0DB7-4386-AA5E-A99538805241}" srcOrd="0" destOrd="0" presId="urn:microsoft.com/office/officeart/2005/8/layout/vList2"/>
    <dgm:cxn modelId="{9349531C-ED33-4C5D-8EED-FD5A4F80A528}" type="presParOf" srcId="{79B76C58-4580-401D-AC2D-EDCBDDB04BD5}" destId="{6179B3C6-8F1D-4138-A7E7-4D7996031342}" srcOrd="1" destOrd="0" presId="urn:microsoft.com/office/officeart/2005/8/layout/vList2"/>
    <dgm:cxn modelId="{D73738F5-CDD0-4CD9-934A-1F138BD19F95}" type="presParOf" srcId="{79B76C58-4580-401D-AC2D-EDCBDDB04BD5}" destId="{FDC35787-E12B-480D-B694-5ED64E0B33F2}" srcOrd="2" destOrd="0" presId="urn:microsoft.com/office/officeart/2005/8/layout/vList2"/>
    <dgm:cxn modelId="{1684E60D-DF99-478B-AB41-E33059D3F44E}" type="presParOf" srcId="{79B76C58-4580-401D-AC2D-EDCBDDB04BD5}" destId="{63ACEF94-205A-4DD6-A1DC-30DD7656515F}" srcOrd="3" destOrd="0" presId="urn:microsoft.com/office/officeart/2005/8/layout/vList2"/>
    <dgm:cxn modelId="{D6E96F4E-5DDD-4CC6-82F1-2FEE677F137B}" type="presParOf" srcId="{79B76C58-4580-401D-AC2D-EDCBDDB04BD5}" destId="{CBD3F66C-77FB-4F9C-841C-5424CD53C809}" srcOrd="4" destOrd="0" presId="urn:microsoft.com/office/officeart/2005/8/layout/vList2"/>
    <dgm:cxn modelId="{3E7AA5C4-C83D-49A2-89E8-558953A79AAB}" type="presParOf" srcId="{79B76C58-4580-401D-AC2D-EDCBDDB04BD5}" destId="{B94E74DD-CA07-442D-9E28-0DFFA27F8489}" srcOrd="5" destOrd="0" presId="urn:microsoft.com/office/officeart/2005/8/layout/vList2"/>
    <dgm:cxn modelId="{33CEA28F-33F5-4D36-B029-F3888453D0F9}" type="presParOf" srcId="{79B76C58-4580-401D-AC2D-EDCBDDB04BD5}" destId="{9B704EB8-B121-4829-984C-7CB5E24D5BF9}" srcOrd="6" destOrd="0" presId="urn:microsoft.com/office/officeart/2005/8/layout/vList2"/>
    <dgm:cxn modelId="{A4B85186-6680-487F-9EED-DC500027279C}" type="presParOf" srcId="{79B76C58-4580-401D-AC2D-EDCBDDB04BD5}" destId="{0B574690-9C25-4C12-BC77-C977A4B8253A}" srcOrd="7" destOrd="0" presId="urn:microsoft.com/office/officeart/2005/8/layout/vList2"/>
    <dgm:cxn modelId="{8E7F2D70-25C5-4CB9-8541-31DF56F76531}" type="presParOf" srcId="{79B76C58-4580-401D-AC2D-EDCBDDB04BD5}" destId="{02C0F0D7-CD23-4DFA-851F-6F9D975F8417}" srcOrd="8" destOrd="0" presId="urn:microsoft.com/office/officeart/2005/8/layout/vList2"/>
    <dgm:cxn modelId="{66287234-E37D-4D54-BF98-EB2C775A5CE5}" type="presParOf" srcId="{79B76C58-4580-401D-AC2D-EDCBDDB04BD5}" destId="{34462D87-3CC6-4ED0-8BE1-4B87B5914999}" srcOrd="9" destOrd="0" presId="urn:microsoft.com/office/officeart/2005/8/layout/vList2"/>
    <dgm:cxn modelId="{904C1BEF-0D80-48E2-8A4D-EEE02C99404A}" type="presParOf" srcId="{79B76C58-4580-401D-AC2D-EDCBDDB04BD5}" destId="{42227B2C-E856-48E6-96CA-07DEF841EDFB}" srcOrd="10" destOrd="0" presId="urn:microsoft.com/office/officeart/2005/8/layout/vList2"/>
    <dgm:cxn modelId="{7840222A-C647-4D9D-BEF4-7572575D3C0A}" type="presParOf" srcId="{79B76C58-4580-401D-AC2D-EDCBDDB04BD5}" destId="{66150EAB-A1C0-4F41-B1BE-6DC66F98E7BA}" srcOrd="11" destOrd="0" presId="urn:microsoft.com/office/officeart/2005/8/layout/vList2"/>
    <dgm:cxn modelId="{1E318EC8-FE4F-480E-847B-3A31A12737E4}" type="presParOf" srcId="{79B76C58-4580-401D-AC2D-EDCBDDB04BD5}" destId="{9F91C809-E56A-4C64-9B87-E082DD6972AA}" srcOrd="12" destOrd="0" presId="urn:microsoft.com/office/officeart/2005/8/layout/vList2"/>
    <dgm:cxn modelId="{7166EEAD-DDFB-4C04-AC57-CE42BAE1D653}" type="presParOf" srcId="{79B76C58-4580-401D-AC2D-EDCBDDB04BD5}" destId="{264FC012-0319-48B2-9C51-2544CB06314B}" srcOrd="1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F2C68B-0687-4E59-BF53-422EB8789548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C231DD5F-6928-44B6-9CE0-19656564DF0F}">
      <dgm:prSet/>
      <dgm:spPr/>
      <dgm:t>
        <a:bodyPr/>
        <a:lstStyle/>
        <a:p>
          <a:r>
            <a:rPr lang="tr-TR" i="1"/>
            <a:t>Block level elements:</a:t>
          </a:r>
          <a:endParaRPr lang="en-US"/>
        </a:p>
      </dgm:t>
    </dgm:pt>
    <dgm:pt modelId="{DB12633A-3D37-4D77-B1A5-70EC0A572781}" type="parTrans" cxnId="{98924909-0D6E-42F8-A22D-A60174425E9E}">
      <dgm:prSet/>
      <dgm:spPr/>
      <dgm:t>
        <a:bodyPr/>
        <a:lstStyle/>
        <a:p>
          <a:endParaRPr lang="en-US"/>
        </a:p>
      </dgm:t>
    </dgm:pt>
    <dgm:pt modelId="{4634A65D-7378-450A-AF49-8E65433E2B41}" type="sibTrans" cxnId="{98924909-0D6E-42F8-A22D-A60174425E9E}">
      <dgm:prSet/>
      <dgm:spPr/>
      <dgm:t>
        <a:bodyPr/>
        <a:lstStyle/>
        <a:p>
          <a:endParaRPr lang="en-US"/>
        </a:p>
      </dgm:t>
    </dgm:pt>
    <dgm:pt modelId="{1829B63C-1BFA-4BEA-85D8-07CB97FE43DB}">
      <dgm:prSet/>
      <dgm:spPr/>
      <dgm:t>
        <a:bodyPr/>
        <a:lstStyle/>
        <a:p>
          <a:r>
            <a:rPr lang="tr-TR" i="1"/>
            <a:t>Starts on a new line</a:t>
          </a:r>
          <a:endParaRPr lang="en-US"/>
        </a:p>
      </dgm:t>
    </dgm:pt>
    <dgm:pt modelId="{9F0A91E9-134E-443A-B372-109341748739}" type="parTrans" cxnId="{DDC8AAD1-9A0C-4C75-9D0E-6A6C0E7A0E6E}">
      <dgm:prSet/>
      <dgm:spPr/>
      <dgm:t>
        <a:bodyPr/>
        <a:lstStyle/>
        <a:p>
          <a:endParaRPr lang="en-US"/>
        </a:p>
      </dgm:t>
    </dgm:pt>
    <dgm:pt modelId="{ECC311FA-F2F2-4602-8DC3-DAEA9E347649}" type="sibTrans" cxnId="{DDC8AAD1-9A0C-4C75-9D0E-6A6C0E7A0E6E}">
      <dgm:prSet/>
      <dgm:spPr/>
      <dgm:t>
        <a:bodyPr/>
        <a:lstStyle/>
        <a:p>
          <a:endParaRPr lang="en-US"/>
        </a:p>
      </dgm:t>
    </dgm:pt>
    <dgm:pt modelId="{C294B5A2-A9B1-4D4A-9F5B-D85A97F4F5D9}">
      <dgm:prSet/>
      <dgm:spPr/>
      <dgm:t>
        <a:bodyPr/>
        <a:lstStyle/>
        <a:p>
          <a:r>
            <a:rPr lang="tr-TR" i="1"/>
            <a:t>Takes the full width available</a:t>
          </a:r>
          <a:endParaRPr lang="en-US"/>
        </a:p>
      </dgm:t>
    </dgm:pt>
    <dgm:pt modelId="{2D96A51A-C330-43EA-B754-9BA95C74D782}" type="parTrans" cxnId="{0578A13A-D432-441E-8E5F-ED1A0DB3A430}">
      <dgm:prSet/>
      <dgm:spPr/>
      <dgm:t>
        <a:bodyPr/>
        <a:lstStyle/>
        <a:p>
          <a:endParaRPr lang="en-US"/>
        </a:p>
      </dgm:t>
    </dgm:pt>
    <dgm:pt modelId="{23D30A2F-206E-40B6-ACE2-0448D69453B3}" type="sibTrans" cxnId="{0578A13A-D432-441E-8E5F-ED1A0DB3A430}">
      <dgm:prSet/>
      <dgm:spPr/>
      <dgm:t>
        <a:bodyPr/>
        <a:lstStyle/>
        <a:p>
          <a:endParaRPr lang="en-US"/>
        </a:p>
      </dgm:t>
    </dgm:pt>
    <dgm:pt modelId="{CE6905C9-0B0B-40B4-89FA-6625F03CF4A8}">
      <dgm:prSet/>
      <dgm:spPr/>
      <dgm:t>
        <a:bodyPr/>
        <a:lstStyle/>
        <a:p>
          <a:r>
            <a:rPr lang="tr-TR" i="1"/>
            <a:t>Can have margin on all sides</a:t>
          </a:r>
          <a:endParaRPr lang="en-US"/>
        </a:p>
      </dgm:t>
    </dgm:pt>
    <dgm:pt modelId="{F770CCCA-3CAB-4908-A659-42E1F4FC2EE3}" type="parTrans" cxnId="{C222BFE1-F9AC-4493-BE19-8E35A4ACB6A6}">
      <dgm:prSet/>
      <dgm:spPr/>
      <dgm:t>
        <a:bodyPr/>
        <a:lstStyle/>
        <a:p>
          <a:endParaRPr lang="en-US"/>
        </a:p>
      </dgm:t>
    </dgm:pt>
    <dgm:pt modelId="{574477F8-BF68-4CDA-9558-6CFC95D8D5E6}" type="sibTrans" cxnId="{C222BFE1-F9AC-4493-BE19-8E35A4ACB6A6}">
      <dgm:prSet/>
      <dgm:spPr/>
      <dgm:t>
        <a:bodyPr/>
        <a:lstStyle/>
        <a:p>
          <a:endParaRPr lang="en-US"/>
        </a:p>
      </dgm:t>
    </dgm:pt>
    <dgm:pt modelId="{4F221494-6133-48A7-852F-CAB547F2B86F}">
      <dgm:prSet/>
      <dgm:spPr/>
      <dgm:t>
        <a:bodyPr/>
        <a:lstStyle/>
        <a:p>
          <a:r>
            <a:rPr lang="tr-TR" i="1"/>
            <a:t>aside, div, footer, form, h1-h6, header, main, nav, p, table ul-ol-li…</a:t>
          </a:r>
          <a:endParaRPr lang="en-US"/>
        </a:p>
      </dgm:t>
    </dgm:pt>
    <dgm:pt modelId="{1DEAF92F-4A8F-4311-BD09-6CF7FCFBE7A2}" type="parTrans" cxnId="{83426A72-903B-4DDD-BBA4-51E7A97062CE}">
      <dgm:prSet/>
      <dgm:spPr/>
      <dgm:t>
        <a:bodyPr/>
        <a:lstStyle/>
        <a:p>
          <a:endParaRPr lang="en-US"/>
        </a:p>
      </dgm:t>
    </dgm:pt>
    <dgm:pt modelId="{43E24EF9-60A2-4B25-90B3-1205585DA102}" type="sibTrans" cxnId="{83426A72-903B-4DDD-BBA4-51E7A97062CE}">
      <dgm:prSet/>
      <dgm:spPr/>
      <dgm:t>
        <a:bodyPr/>
        <a:lstStyle/>
        <a:p>
          <a:endParaRPr lang="en-US"/>
        </a:p>
      </dgm:t>
    </dgm:pt>
    <dgm:pt modelId="{D1876729-5ADE-4486-AE30-BE41506E6E1C}">
      <dgm:prSet/>
      <dgm:spPr/>
      <dgm:t>
        <a:bodyPr/>
        <a:lstStyle/>
        <a:p>
          <a:r>
            <a:rPr lang="tr-TR" i="1"/>
            <a:t>Inline level elements:</a:t>
          </a:r>
          <a:endParaRPr lang="en-US"/>
        </a:p>
      </dgm:t>
    </dgm:pt>
    <dgm:pt modelId="{E874DFAD-BAC2-44F0-9161-3FEB7A97BCCE}" type="parTrans" cxnId="{3D9CA866-DA99-4447-908A-E441E2B9A8A8}">
      <dgm:prSet/>
      <dgm:spPr/>
      <dgm:t>
        <a:bodyPr/>
        <a:lstStyle/>
        <a:p>
          <a:endParaRPr lang="en-US"/>
        </a:p>
      </dgm:t>
    </dgm:pt>
    <dgm:pt modelId="{AA83406D-F06D-49B8-A02E-3235BE75F9D7}" type="sibTrans" cxnId="{3D9CA866-DA99-4447-908A-E441E2B9A8A8}">
      <dgm:prSet/>
      <dgm:spPr/>
      <dgm:t>
        <a:bodyPr/>
        <a:lstStyle/>
        <a:p>
          <a:endParaRPr lang="en-US"/>
        </a:p>
      </dgm:t>
    </dgm:pt>
    <dgm:pt modelId="{5F97A874-36A9-47D4-B477-0F92252C1D36}">
      <dgm:prSet/>
      <dgm:spPr/>
      <dgm:t>
        <a:bodyPr/>
        <a:lstStyle/>
        <a:p>
          <a:r>
            <a:rPr lang="tr-TR" i="1"/>
            <a:t>Takes the necessary width and height, cannot be set</a:t>
          </a:r>
          <a:endParaRPr lang="en-US"/>
        </a:p>
      </dgm:t>
    </dgm:pt>
    <dgm:pt modelId="{E34F6F58-D7FC-43A1-A5D4-B9668CA765E4}" type="parTrans" cxnId="{F06F696B-B66A-4C19-90F2-E9F063AA7683}">
      <dgm:prSet/>
      <dgm:spPr/>
      <dgm:t>
        <a:bodyPr/>
        <a:lstStyle/>
        <a:p>
          <a:endParaRPr lang="en-US"/>
        </a:p>
      </dgm:t>
    </dgm:pt>
    <dgm:pt modelId="{D7CEC7EE-3D40-4F4A-BCF5-453189F593E9}" type="sibTrans" cxnId="{F06F696B-B66A-4C19-90F2-E9F063AA7683}">
      <dgm:prSet/>
      <dgm:spPr/>
      <dgm:t>
        <a:bodyPr/>
        <a:lstStyle/>
        <a:p>
          <a:endParaRPr lang="en-US"/>
        </a:p>
      </dgm:t>
    </dgm:pt>
    <dgm:pt modelId="{E20C0D87-1D09-4FB9-803B-676B29F7B3B1}">
      <dgm:prSet/>
      <dgm:spPr/>
      <dgm:t>
        <a:bodyPr/>
        <a:lstStyle/>
        <a:p>
          <a:r>
            <a:rPr lang="tr-TR" i="1"/>
            <a:t>Can only have left and right margin</a:t>
          </a:r>
          <a:endParaRPr lang="en-US"/>
        </a:p>
      </dgm:t>
    </dgm:pt>
    <dgm:pt modelId="{6CBBEA4F-CDFB-435E-BCC9-90A83FDE9FC1}" type="parTrans" cxnId="{89CA679A-EA5F-4BC7-A678-38DE09F7E0AF}">
      <dgm:prSet/>
      <dgm:spPr/>
      <dgm:t>
        <a:bodyPr/>
        <a:lstStyle/>
        <a:p>
          <a:endParaRPr lang="en-US"/>
        </a:p>
      </dgm:t>
    </dgm:pt>
    <dgm:pt modelId="{33BFFD2C-14B5-4FF2-92E3-5E6B82F1929F}" type="sibTrans" cxnId="{89CA679A-EA5F-4BC7-A678-38DE09F7E0AF}">
      <dgm:prSet/>
      <dgm:spPr/>
      <dgm:t>
        <a:bodyPr/>
        <a:lstStyle/>
        <a:p>
          <a:endParaRPr lang="en-US"/>
        </a:p>
      </dgm:t>
    </dgm:pt>
    <dgm:pt modelId="{F6B38DED-1C35-4B51-9F43-0766D875F2EE}">
      <dgm:prSet/>
      <dgm:spPr/>
      <dgm:t>
        <a:bodyPr/>
        <a:lstStyle/>
        <a:p>
          <a:r>
            <a:rPr lang="tr-TR" i="1"/>
            <a:t>a, b, button, i, img, input, label, select, span</a:t>
          </a:r>
          <a:endParaRPr lang="en-US"/>
        </a:p>
      </dgm:t>
    </dgm:pt>
    <dgm:pt modelId="{2526DB7A-1DDC-4013-B003-83BC3656B88B}" type="parTrans" cxnId="{7AA86E02-C46C-4014-9D42-0BEBC99CF60C}">
      <dgm:prSet/>
      <dgm:spPr/>
      <dgm:t>
        <a:bodyPr/>
        <a:lstStyle/>
        <a:p>
          <a:endParaRPr lang="en-US"/>
        </a:p>
      </dgm:t>
    </dgm:pt>
    <dgm:pt modelId="{3918C0C6-893D-45F0-BC16-2D7B1AE9E890}" type="sibTrans" cxnId="{7AA86E02-C46C-4014-9D42-0BEBC99CF60C}">
      <dgm:prSet/>
      <dgm:spPr/>
      <dgm:t>
        <a:bodyPr/>
        <a:lstStyle/>
        <a:p>
          <a:endParaRPr lang="en-US"/>
        </a:p>
      </dgm:t>
    </dgm:pt>
    <dgm:pt modelId="{47D985FB-D259-46A4-B587-604AA511CBF3}" type="pres">
      <dgm:prSet presAssocID="{E1F2C68B-0687-4E59-BF53-422EB8789548}" presName="linear" presStyleCnt="0">
        <dgm:presLayoutVars>
          <dgm:dir/>
          <dgm:animLvl val="lvl"/>
          <dgm:resizeHandles val="exact"/>
        </dgm:presLayoutVars>
      </dgm:prSet>
      <dgm:spPr/>
    </dgm:pt>
    <dgm:pt modelId="{B52293FB-9B84-4984-BC49-7DBCEB673056}" type="pres">
      <dgm:prSet presAssocID="{C231DD5F-6928-44B6-9CE0-19656564DF0F}" presName="parentLin" presStyleCnt="0"/>
      <dgm:spPr/>
    </dgm:pt>
    <dgm:pt modelId="{06630A98-3EDA-451D-B432-B62A4BC5BB8E}" type="pres">
      <dgm:prSet presAssocID="{C231DD5F-6928-44B6-9CE0-19656564DF0F}" presName="parentLeftMargin" presStyleLbl="node1" presStyleIdx="0" presStyleCnt="2"/>
      <dgm:spPr/>
    </dgm:pt>
    <dgm:pt modelId="{FFF89436-DA89-4E87-A749-1767BF36D9ED}" type="pres">
      <dgm:prSet presAssocID="{C231DD5F-6928-44B6-9CE0-19656564DF0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4F76D67-3547-412B-9FE3-E9C4E8BA973C}" type="pres">
      <dgm:prSet presAssocID="{C231DD5F-6928-44B6-9CE0-19656564DF0F}" presName="negativeSpace" presStyleCnt="0"/>
      <dgm:spPr/>
    </dgm:pt>
    <dgm:pt modelId="{A98494AA-8CB4-43C2-927A-D6E962DB2926}" type="pres">
      <dgm:prSet presAssocID="{C231DD5F-6928-44B6-9CE0-19656564DF0F}" presName="childText" presStyleLbl="conFgAcc1" presStyleIdx="0" presStyleCnt="2">
        <dgm:presLayoutVars>
          <dgm:bulletEnabled val="1"/>
        </dgm:presLayoutVars>
      </dgm:prSet>
      <dgm:spPr/>
    </dgm:pt>
    <dgm:pt modelId="{03FBDAF5-3148-4F39-A611-11C25CB95EB0}" type="pres">
      <dgm:prSet presAssocID="{4634A65D-7378-450A-AF49-8E65433E2B41}" presName="spaceBetweenRectangles" presStyleCnt="0"/>
      <dgm:spPr/>
    </dgm:pt>
    <dgm:pt modelId="{916DA2C3-5C55-4897-BB19-BC09047C77C4}" type="pres">
      <dgm:prSet presAssocID="{D1876729-5ADE-4486-AE30-BE41506E6E1C}" presName="parentLin" presStyleCnt="0"/>
      <dgm:spPr/>
    </dgm:pt>
    <dgm:pt modelId="{4EAC7804-EA2B-412B-BDEB-461E5999A015}" type="pres">
      <dgm:prSet presAssocID="{D1876729-5ADE-4486-AE30-BE41506E6E1C}" presName="parentLeftMargin" presStyleLbl="node1" presStyleIdx="0" presStyleCnt="2"/>
      <dgm:spPr/>
    </dgm:pt>
    <dgm:pt modelId="{8C5E428C-BA41-43BF-84F5-F69CFA7DD511}" type="pres">
      <dgm:prSet presAssocID="{D1876729-5ADE-4486-AE30-BE41506E6E1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BBB9375-859B-499F-B1FA-3A8E15DCF9E7}" type="pres">
      <dgm:prSet presAssocID="{D1876729-5ADE-4486-AE30-BE41506E6E1C}" presName="negativeSpace" presStyleCnt="0"/>
      <dgm:spPr/>
    </dgm:pt>
    <dgm:pt modelId="{63B2A6CA-B7F0-4ADD-BE64-A84E50D9E8E2}" type="pres">
      <dgm:prSet presAssocID="{D1876729-5ADE-4486-AE30-BE41506E6E1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AA86E02-C46C-4014-9D42-0BEBC99CF60C}" srcId="{D1876729-5ADE-4486-AE30-BE41506E6E1C}" destId="{F6B38DED-1C35-4B51-9F43-0766D875F2EE}" srcOrd="2" destOrd="0" parTransId="{2526DB7A-1DDC-4013-B003-83BC3656B88B}" sibTransId="{3918C0C6-893D-45F0-BC16-2D7B1AE9E890}"/>
    <dgm:cxn modelId="{98924909-0D6E-42F8-A22D-A60174425E9E}" srcId="{E1F2C68B-0687-4E59-BF53-422EB8789548}" destId="{C231DD5F-6928-44B6-9CE0-19656564DF0F}" srcOrd="0" destOrd="0" parTransId="{DB12633A-3D37-4D77-B1A5-70EC0A572781}" sibTransId="{4634A65D-7378-450A-AF49-8E65433E2B41}"/>
    <dgm:cxn modelId="{69F0B012-6EE3-4056-80EC-9DE646D88197}" type="presOf" srcId="{E1F2C68B-0687-4E59-BF53-422EB8789548}" destId="{47D985FB-D259-46A4-B587-604AA511CBF3}" srcOrd="0" destOrd="0" presId="urn:microsoft.com/office/officeart/2005/8/layout/list1"/>
    <dgm:cxn modelId="{7AD7ED13-06C4-424F-991B-A230AEB34368}" type="presOf" srcId="{1829B63C-1BFA-4BEA-85D8-07CB97FE43DB}" destId="{A98494AA-8CB4-43C2-927A-D6E962DB2926}" srcOrd="0" destOrd="0" presId="urn:microsoft.com/office/officeart/2005/8/layout/list1"/>
    <dgm:cxn modelId="{55B9DE26-E8A5-48FD-A797-C82F05F586CE}" type="presOf" srcId="{F6B38DED-1C35-4B51-9F43-0766D875F2EE}" destId="{63B2A6CA-B7F0-4ADD-BE64-A84E50D9E8E2}" srcOrd="0" destOrd="2" presId="urn:microsoft.com/office/officeart/2005/8/layout/list1"/>
    <dgm:cxn modelId="{0578A13A-D432-441E-8E5F-ED1A0DB3A430}" srcId="{C231DD5F-6928-44B6-9CE0-19656564DF0F}" destId="{C294B5A2-A9B1-4D4A-9F5B-D85A97F4F5D9}" srcOrd="1" destOrd="0" parTransId="{2D96A51A-C330-43EA-B754-9BA95C74D782}" sibTransId="{23D30A2F-206E-40B6-ACE2-0448D69453B3}"/>
    <dgm:cxn modelId="{F975B03E-53A6-4924-90CD-933B85DEFDF4}" type="presOf" srcId="{4F221494-6133-48A7-852F-CAB547F2B86F}" destId="{A98494AA-8CB4-43C2-927A-D6E962DB2926}" srcOrd="0" destOrd="3" presId="urn:microsoft.com/office/officeart/2005/8/layout/list1"/>
    <dgm:cxn modelId="{3D9CA866-DA99-4447-908A-E441E2B9A8A8}" srcId="{E1F2C68B-0687-4E59-BF53-422EB8789548}" destId="{D1876729-5ADE-4486-AE30-BE41506E6E1C}" srcOrd="1" destOrd="0" parTransId="{E874DFAD-BAC2-44F0-9161-3FEB7A97BCCE}" sibTransId="{AA83406D-F06D-49B8-A02E-3235BE75F9D7}"/>
    <dgm:cxn modelId="{B5A35F68-CADD-47CE-AC99-10E8C89B08F3}" type="presOf" srcId="{C294B5A2-A9B1-4D4A-9F5B-D85A97F4F5D9}" destId="{A98494AA-8CB4-43C2-927A-D6E962DB2926}" srcOrd="0" destOrd="1" presId="urn:microsoft.com/office/officeart/2005/8/layout/list1"/>
    <dgm:cxn modelId="{F06F696B-B66A-4C19-90F2-E9F063AA7683}" srcId="{D1876729-5ADE-4486-AE30-BE41506E6E1C}" destId="{5F97A874-36A9-47D4-B477-0F92252C1D36}" srcOrd="0" destOrd="0" parTransId="{E34F6F58-D7FC-43A1-A5D4-B9668CA765E4}" sibTransId="{D7CEC7EE-3D40-4F4A-BCF5-453189F593E9}"/>
    <dgm:cxn modelId="{E844FB70-6356-4B79-A644-A2094892A697}" type="presOf" srcId="{D1876729-5ADE-4486-AE30-BE41506E6E1C}" destId="{8C5E428C-BA41-43BF-84F5-F69CFA7DD511}" srcOrd="1" destOrd="0" presId="urn:microsoft.com/office/officeart/2005/8/layout/list1"/>
    <dgm:cxn modelId="{83426A72-903B-4DDD-BBA4-51E7A97062CE}" srcId="{C231DD5F-6928-44B6-9CE0-19656564DF0F}" destId="{4F221494-6133-48A7-852F-CAB547F2B86F}" srcOrd="3" destOrd="0" parTransId="{1DEAF92F-4A8F-4311-BD09-6CF7FCFBE7A2}" sibTransId="{43E24EF9-60A2-4B25-90B3-1205585DA102}"/>
    <dgm:cxn modelId="{4DBE8156-F7A5-4B84-9EBD-432AD51D53C3}" type="presOf" srcId="{C231DD5F-6928-44B6-9CE0-19656564DF0F}" destId="{FFF89436-DA89-4E87-A749-1767BF36D9ED}" srcOrd="1" destOrd="0" presId="urn:microsoft.com/office/officeart/2005/8/layout/list1"/>
    <dgm:cxn modelId="{89CA679A-EA5F-4BC7-A678-38DE09F7E0AF}" srcId="{D1876729-5ADE-4486-AE30-BE41506E6E1C}" destId="{E20C0D87-1D09-4FB9-803B-676B29F7B3B1}" srcOrd="1" destOrd="0" parTransId="{6CBBEA4F-CDFB-435E-BCC9-90A83FDE9FC1}" sibTransId="{33BFFD2C-14B5-4FF2-92E3-5E6B82F1929F}"/>
    <dgm:cxn modelId="{83408AAA-85DC-47B5-9E4F-FEF5C40A2EF0}" type="presOf" srcId="{5F97A874-36A9-47D4-B477-0F92252C1D36}" destId="{63B2A6CA-B7F0-4ADD-BE64-A84E50D9E8E2}" srcOrd="0" destOrd="0" presId="urn:microsoft.com/office/officeart/2005/8/layout/list1"/>
    <dgm:cxn modelId="{6B822BB0-DF5D-4DC9-85DC-BF3ACFACBECC}" type="presOf" srcId="{E20C0D87-1D09-4FB9-803B-676B29F7B3B1}" destId="{63B2A6CA-B7F0-4ADD-BE64-A84E50D9E8E2}" srcOrd="0" destOrd="1" presId="urn:microsoft.com/office/officeart/2005/8/layout/list1"/>
    <dgm:cxn modelId="{3325D0B5-3277-4554-9564-3C873F576C6E}" type="presOf" srcId="{D1876729-5ADE-4486-AE30-BE41506E6E1C}" destId="{4EAC7804-EA2B-412B-BDEB-461E5999A015}" srcOrd="0" destOrd="0" presId="urn:microsoft.com/office/officeart/2005/8/layout/list1"/>
    <dgm:cxn modelId="{DDC8AAD1-9A0C-4C75-9D0E-6A6C0E7A0E6E}" srcId="{C231DD5F-6928-44B6-9CE0-19656564DF0F}" destId="{1829B63C-1BFA-4BEA-85D8-07CB97FE43DB}" srcOrd="0" destOrd="0" parTransId="{9F0A91E9-134E-443A-B372-109341748739}" sibTransId="{ECC311FA-F2F2-4602-8DC3-DAEA9E347649}"/>
    <dgm:cxn modelId="{4EAA1ED6-5F5E-40E3-BAA7-8F9C7B4E011E}" type="presOf" srcId="{C231DD5F-6928-44B6-9CE0-19656564DF0F}" destId="{06630A98-3EDA-451D-B432-B62A4BC5BB8E}" srcOrd="0" destOrd="0" presId="urn:microsoft.com/office/officeart/2005/8/layout/list1"/>
    <dgm:cxn modelId="{C222BFE1-F9AC-4493-BE19-8E35A4ACB6A6}" srcId="{C231DD5F-6928-44B6-9CE0-19656564DF0F}" destId="{CE6905C9-0B0B-40B4-89FA-6625F03CF4A8}" srcOrd="2" destOrd="0" parTransId="{F770CCCA-3CAB-4908-A659-42E1F4FC2EE3}" sibTransId="{574477F8-BF68-4CDA-9558-6CFC95D8D5E6}"/>
    <dgm:cxn modelId="{506A35EE-8002-4C51-8594-84D505B0F688}" type="presOf" srcId="{CE6905C9-0B0B-40B4-89FA-6625F03CF4A8}" destId="{A98494AA-8CB4-43C2-927A-D6E962DB2926}" srcOrd="0" destOrd="2" presId="urn:microsoft.com/office/officeart/2005/8/layout/list1"/>
    <dgm:cxn modelId="{78AF634C-1B8F-49A5-9B4E-FDF87358F845}" type="presParOf" srcId="{47D985FB-D259-46A4-B587-604AA511CBF3}" destId="{B52293FB-9B84-4984-BC49-7DBCEB673056}" srcOrd="0" destOrd="0" presId="urn:microsoft.com/office/officeart/2005/8/layout/list1"/>
    <dgm:cxn modelId="{42572E6C-6190-4C2F-AE79-91A849D61B3E}" type="presParOf" srcId="{B52293FB-9B84-4984-BC49-7DBCEB673056}" destId="{06630A98-3EDA-451D-B432-B62A4BC5BB8E}" srcOrd="0" destOrd="0" presId="urn:microsoft.com/office/officeart/2005/8/layout/list1"/>
    <dgm:cxn modelId="{8CB68509-BD0F-4E27-AB31-A2DA5604EF1A}" type="presParOf" srcId="{B52293FB-9B84-4984-BC49-7DBCEB673056}" destId="{FFF89436-DA89-4E87-A749-1767BF36D9ED}" srcOrd="1" destOrd="0" presId="urn:microsoft.com/office/officeart/2005/8/layout/list1"/>
    <dgm:cxn modelId="{2967937F-15D6-47BB-8075-1B4F077CF103}" type="presParOf" srcId="{47D985FB-D259-46A4-B587-604AA511CBF3}" destId="{74F76D67-3547-412B-9FE3-E9C4E8BA973C}" srcOrd="1" destOrd="0" presId="urn:microsoft.com/office/officeart/2005/8/layout/list1"/>
    <dgm:cxn modelId="{97D2AABB-FA14-4862-9421-51B2B424AEF0}" type="presParOf" srcId="{47D985FB-D259-46A4-B587-604AA511CBF3}" destId="{A98494AA-8CB4-43C2-927A-D6E962DB2926}" srcOrd="2" destOrd="0" presId="urn:microsoft.com/office/officeart/2005/8/layout/list1"/>
    <dgm:cxn modelId="{AC194FB7-1AD9-4F60-AB72-36F87D7EF79C}" type="presParOf" srcId="{47D985FB-D259-46A4-B587-604AA511CBF3}" destId="{03FBDAF5-3148-4F39-A611-11C25CB95EB0}" srcOrd="3" destOrd="0" presId="urn:microsoft.com/office/officeart/2005/8/layout/list1"/>
    <dgm:cxn modelId="{29443160-A50F-4CB1-BCD9-9691D596CF37}" type="presParOf" srcId="{47D985FB-D259-46A4-B587-604AA511CBF3}" destId="{916DA2C3-5C55-4897-BB19-BC09047C77C4}" srcOrd="4" destOrd="0" presId="urn:microsoft.com/office/officeart/2005/8/layout/list1"/>
    <dgm:cxn modelId="{554E359D-4461-4F62-8D4B-F6FC64407E46}" type="presParOf" srcId="{916DA2C3-5C55-4897-BB19-BC09047C77C4}" destId="{4EAC7804-EA2B-412B-BDEB-461E5999A015}" srcOrd="0" destOrd="0" presId="urn:microsoft.com/office/officeart/2005/8/layout/list1"/>
    <dgm:cxn modelId="{17273E81-C06F-4C6B-AD96-60B8EF845660}" type="presParOf" srcId="{916DA2C3-5C55-4897-BB19-BC09047C77C4}" destId="{8C5E428C-BA41-43BF-84F5-F69CFA7DD511}" srcOrd="1" destOrd="0" presId="urn:microsoft.com/office/officeart/2005/8/layout/list1"/>
    <dgm:cxn modelId="{A8164F6B-ED16-41D0-A03E-4C2C5F8E50C0}" type="presParOf" srcId="{47D985FB-D259-46A4-B587-604AA511CBF3}" destId="{FBBB9375-859B-499F-B1FA-3A8E15DCF9E7}" srcOrd="5" destOrd="0" presId="urn:microsoft.com/office/officeart/2005/8/layout/list1"/>
    <dgm:cxn modelId="{7443146A-6B02-4C71-91E1-BED358DA38F7}" type="presParOf" srcId="{47D985FB-D259-46A4-B587-604AA511CBF3}" destId="{63B2A6CA-B7F0-4ADD-BE64-A84E50D9E8E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45ECC3E-B672-4B6D-8316-A6D34F359B9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6DBD228-CAAF-4D52-9312-99F06E2432D8}">
      <dgm:prSet/>
      <dgm:spPr/>
      <dgm:t>
        <a:bodyPr/>
        <a:lstStyle/>
        <a:p>
          <a:r>
            <a:rPr lang="tr-TR"/>
            <a:t>Absolute:</a:t>
          </a:r>
          <a:endParaRPr lang="en-US"/>
        </a:p>
      </dgm:t>
    </dgm:pt>
    <dgm:pt modelId="{A9AFDE9F-A8A0-4F75-B808-713EB0153D41}" type="parTrans" cxnId="{B26D18D1-ED00-49E4-B860-CF11D18CCAC0}">
      <dgm:prSet/>
      <dgm:spPr/>
      <dgm:t>
        <a:bodyPr/>
        <a:lstStyle/>
        <a:p>
          <a:endParaRPr lang="en-US"/>
        </a:p>
      </dgm:t>
    </dgm:pt>
    <dgm:pt modelId="{9328BAFC-E08D-4A52-98D8-29610D22ACCA}" type="sibTrans" cxnId="{B26D18D1-ED00-49E4-B860-CF11D18CCAC0}">
      <dgm:prSet/>
      <dgm:spPr/>
      <dgm:t>
        <a:bodyPr/>
        <a:lstStyle/>
        <a:p>
          <a:endParaRPr lang="en-US"/>
        </a:p>
      </dgm:t>
    </dgm:pt>
    <dgm:pt modelId="{AC0B4AB6-7750-4544-B7EC-95FD12A8CB11}">
      <dgm:prSet/>
      <dgm:spPr/>
      <dgm:t>
        <a:bodyPr/>
        <a:lstStyle/>
        <a:p>
          <a:r>
            <a:rPr lang="en-US" dirty="0"/>
            <a:t>cm	centimeters</a:t>
          </a:r>
        </a:p>
      </dgm:t>
    </dgm:pt>
    <dgm:pt modelId="{3DF4569F-6334-41B1-BE9A-66CAFD735A12}" type="parTrans" cxnId="{7E604884-048B-4526-8A8C-4BBF35E670EE}">
      <dgm:prSet/>
      <dgm:spPr/>
      <dgm:t>
        <a:bodyPr/>
        <a:lstStyle/>
        <a:p>
          <a:endParaRPr lang="en-US"/>
        </a:p>
      </dgm:t>
    </dgm:pt>
    <dgm:pt modelId="{1AEF147A-A3B0-4AA6-9103-9676AFA5E639}" type="sibTrans" cxnId="{7E604884-048B-4526-8A8C-4BBF35E670EE}">
      <dgm:prSet/>
      <dgm:spPr/>
      <dgm:t>
        <a:bodyPr/>
        <a:lstStyle/>
        <a:p>
          <a:endParaRPr lang="en-US"/>
        </a:p>
      </dgm:t>
    </dgm:pt>
    <dgm:pt modelId="{0BFBF6FB-2869-48F8-8BB8-2718717EB7A0}">
      <dgm:prSet/>
      <dgm:spPr/>
      <dgm:t>
        <a:bodyPr/>
        <a:lstStyle/>
        <a:p>
          <a:r>
            <a:rPr lang="en-US"/>
            <a:t>mm	millimeters</a:t>
          </a:r>
        </a:p>
      </dgm:t>
    </dgm:pt>
    <dgm:pt modelId="{5F479009-015D-4BD9-9A96-953E775BB294}" type="parTrans" cxnId="{504D6E2C-894C-4F32-965C-71503BC86373}">
      <dgm:prSet/>
      <dgm:spPr/>
      <dgm:t>
        <a:bodyPr/>
        <a:lstStyle/>
        <a:p>
          <a:endParaRPr lang="en-US"/>
        </a:p>
      </dgm:t>
    </dgm:pt>
    <dgm:pt modelId="{71EF8060-7286-4E27-B70B-061D7FE44886}" type="sibTrans" cxnId="{504D6E2C-894C-4F32-965C-71503BC86373}">
      <dgm:prSet/>
      <dgm:spPr/>
      <dgm:t>
        <a:bodyPr/>
        <a:lstStyle/>
        <a:p>
          <a:endParaRPr lang="en-US"/>
        </a:p>
      </dgm:t>
    </dgm:pt>
    <dgm:pt modelId="{D918085B-0EC6-4905-A83F-321C3FCCED9A}">
      <dgm:prSet/>
      <dgm:spPr/>
      <dgm:t>
        <a:bodyPr/>
        <a:lstStyle/>
        <a:p>
          <a:r>
            <a:rPr lang="en-US" dirty="0"/>
            <a:t>in	inches (1in = 96px = 2.54cm)</a:t>
          </a:r>
        </a:p>
      </dgm:t>
    </dgm:pt>
    <dgm:pt modelId="{8DF09C72-BAB5-4136-9971-226C24E33E81}" type="parTrans" cxnId="{7A568069-4160-42C1-ACCB-51E47D1E7EAE}">
      <dgm:prSet/>
      <dgm:spPr/>
      <dgm:t>
        <a:bodyPr/>
        <a:lstStyle/>
        <a:p>
          <a:endParaRPr lang="en-US"/>
        </a:p>
      </dgm:t>
    </dgm:pt>
    <dgm:pt modelId="{8EB487C8-9804-4A0C-B5C0-984F5FE114DA}" type="sibTrans" cxnId="{7A568069-4160-42C1-ACCB-51E47D1E7EAE}">
      <dgm:prSet/>
      <dgm:spPr/>
      <dgm:t>
        <a:bodyPr/>
        <a:lstStyle/>
        <a:p>
          <a:endParaRPr lang="en-US"/>
        </a:p>
      </dgm:t>
    </dgm:pt>
    <dgm:pt modelId="{78700C0E-C052-41E6-B70D-8F5AF6DE1766}">
      <dgm:prSet/>
      <dgm:spPr/>
      <dgm:t>
        <a:bodyPr/>
        <a:lstStyle/>
        <a:p>
          <a:r>
            <a:rPr lang="en-US"/>
            <a:t>px *	pixels (1px = 1/96th of 1in)</a:t>
          </a:r>
        </a:p>
      </dgm:t>
    </dgm:pt>
    <dgm:pt modelId="{09E2B2E4-E6DA-4D43-B7B0-0B978E158430}" type="parTrans" cxnId="{3C7E4BFB-AFE8-4663-B1DE-DAAA336D9AA6}">
      <dgm:prSet/>
      <dgm:spPr/>
      <dgm:t>
        <a:bodyPr/>
        <a:lstStyle/>
        <a:p>
          <a:endParaRPr lang="en-US"/>
        </a:p>
      </dgm:t>
    </dgm:pt>
    <dgm:pt modelId="{9EC00D9C-4876-4129-8209-A5D76918AFCA}" type="sibTrans" cxnId="{3C7E4BFB-AFE8-4663-B1DE-DAAA336D9AA6}">
      <dgm:prSet/>
      <dgm:spPr/>
      <dgm:t>
        <a:bodyPr/>
        <a:lstStyle/>
        <a:p>
          <a:endParaRPr lang="en-US"/>
        </a:p>
      </dgm:t>
    </dgm:pt>
    <dgm:pt modelId="{061752BA-8894-471D-90C3-A80C4B010CDA}">
      <dgm:prSet/>
      <dgm:spPr/>
      <dgm:t>
        <a:bodyPr/>
        <a:lstStyle/>
        <a:p>
          <a:r>
            <a:rPr lang="en-US" dirty="0" err="1"/>
            <a:t>pt</a:t>
          </a:r>
          <a:r>
            <a:rPr lang="en-US" dirty="0"/>
            <a:t>	points (1pt = 1/72 of 1in)</a:t>
          </a:r>
        </a:p>
      </dgm:t>
    </dgm:pt>
    <dgm:pt modelId="{CE0AFE54-16D6-4D60-A5FA-6A0A16D05751}" type="parTrans" cxnId="{5123DCB7-1140-4F37-9ED8-F284017EF5E4}">
      <dgm:prSet/>
      <dgm:spPr/>
      <dgm:t>
        <a:bodyPr/>
        <a:lstStyle/>
        <a:p>
          <a:endParaRPr lang="en-US"/>
        </a:p>
      </dgm:t>
    </dgm:pt>
    <dgm:pt modelId="{1CD9006D-3FF6-4990-8B7C-2557C9A9AC72}" type="sibTrans" cxnId="{5123DCB7-1140-4F37-9ED8-F284017EF5E4}">
      <dgm:prSet/>
      <dgm:spPr/>
      <dgm:t>
        <a:bodyPr/>
        <a:lstStyle/>
        <a:p>
          <a:endParaRPr lang="en-US"/>
        </a:p>
      </dgm:t>
    </dgm:pt>
    <dgm:pt modelId="{AC63A39C-7C2F-49EC-A4A5-BA1A09881D5C}">
      <dgm:prSet/>
      <dgm:spPr/>
      <dgm:t>
        <a:bodyPr/>
        <a:lstStyle/>
        <a:p>
          <a:r>
            <a:rPr lang="en-US" dirty="0"/>
            <a:t>pc	picas (1pc = 12 </a:t>
          </a:r>
          <a:r>
            <a:rPr lang="en-US" dirty="0" err="1"/>
            <a:t>pt</a:t>
          </a:r>
          <a:r>
            <a:rPr lang="en-US" dirty="0"/>
            <a:t>)</a:t>
          </a:r>
        </a:p>
      </dgm:t>
    </dgm:pt>
    <dgm:pt modelId="{88F20F48-E442-41F3-8461-DBC30AE69D04}" type="parTrans" cxnId="{2BDF254E-F935-4CEE-ACA6-B1D6F0D72337}">
      <dgm:prSet/>
      <dgm:spPr/>
      <dgm:t>
        <a:bodyPr/>
        <a:lstStyle/>
        <a:p>
          <a:endParaRPr lang="en-US"/>
        </a:p>
      </dgm:t>
    </dgm:pt>
    <dgm:pt modelId="{3A71490A-1382-456D-A2B1-5A07BADC1009}" type="sibTrans" cxnId="{2BDF254E-F935-4CEE-ACA6-B1D6F0D72337}">
      <dgm:prSet/>
      <dgm:spPr/>
      <dgm:t>
        <a:bodyPr/>
        <a:lstStyle/>
        <a:p>
          <a:endParaRPr lang="en-US"/>
        </a:p>
      </dgm:t>
    </dgm:pt>
    <dgm:pt modelId="{91BF2369-6DB6-4CEB-8E52-18B8DC76E5E6}">
      <dgm:prSet/>
      <dgm:spPr/>
      <dgm:t>
        <a:bodyPr/>
        <a:lstStyle/>
        <a:p>
          <a:r>
            <a:rPr lang="tr-TR" b="0" i="0"/>
            <a:t>Relative </a:t>
          </a:r>
          <a:endParaRPr lang="en-US"/>
        </a:p>
      </dgm:t>
    </dgm:pt>
    <dgm:pt modelId="{5DD8C1A1-A1C5-4B20-9631-4CB9E947A8F6}" type="parTrans" cxnId="{CDF107B8-795B-4183-923D-B292D4F79FB6}">
      <dgm:prSet/>
      <dgm:spPr/>
      <dgm:t>
        <a:bodyPr/>
        <a:lstStyle/>
        <a:p>
          <a:endParaRPr lang="en-US"/>
        </a:p>
      </dgm:t>
    </dgm:pt>
    <dgm:pt modelId="{C63817D0-1754-420C-A70B-F2588D87C9B3}" type="sibTrans" cxnId="{CDF107B8-795B-4183-923D-B292D4F79FB6}">
      <dgm:prSet/>
      <dgm:spPr/>
      <dgm:t>
        <a:bodyPr/>
        <a:lstStyle/>
        <a:p>
          <a:endParaRPr lang="en-US"/>
        </a:p>
      </dgm:t>
    </dgm:pt>
    <dgm:pt modelId="{0C8394FB-FB86-4A9E-98D2-272F72771559}">
      <dgm:prSet/>
      <dgm:spPr/>
      <dgm:t>
        <a:bodyPr/>
        <a:lstStyle/>
        <a:p>
          <a:r>
            <a:rPr lang="en-US"/>
            <a:t>em	Relative to the font-size of the element (2em means 2 times the size of the current font)	</a:t>
          </a:r>
        </a:p>
      </dgm:t>
    </dgm:pt>
    <dgm:pt modelId="{34E1B136-0FB4-4BB8-9611-24512EAFA137}" type="parTrans" cxnId="{6D742400-D3D6-489D-BD32-FAB2DBF2261D}">
      <dgm:prSet/>
      <dgm:spPr/>
      <dgm:t>
        <a:bodyPr/>
        <a:lstStyle/>
        <a:p>
          <a:endParaRPr lang="en-US"/>
        </a:p>
      </dgm:t>
    </dgm:pt>
    <dgm:pt modelId="{52E3E582-04D2-471B-B678-9D2AF61A4F53}" type="sibTrans" cxnId="{6D742400-D3D6-489D-BD32-FAB2DBF2261D}">
      <dgm:prSet/>
      <dgm:spPr/>
      <dgm:t>
        <a:bodyPr/>
        <a:lstStyle/>
        <a:p>
          <a:endParaRPr lang="en-US"/>
        </a:p>
      </dgm:t>
    </dgm:pt>
    <dgm:pt modelId="{34AA9EC1-963D-4268-9C1B-E1DD7BAE88BA}">
      <dgm:prSet/>
      <dgm:spPr/>
      <dgm:t>
        <a:bodyPr/>
        <a:lstStyle/>
        <a:p>
          <a:r>
            <a:rPr lang="en-US" dirty="0"/>
            <a:t>ex	Relative to the x-height of the current font (rarely used)	</a:t>
          </a:r>
        </a:p>
      </dgm:t>
    </dgm:pt>
    <dgm:pt modelId="{E90B5200-93C0-4414-A99B-C7A40A9F9895}" type="parTrans" cxnId="{D7820A00-6F35-4FC9-BD4B-BFB57036F764}">
      <dgm:prSet/>
      <dgm:spPr/>
      <dgm:t>
        <a:bodyPr/>
        <a:lstStyle/>
        <a:p>
          <a:endParaRPr lang="en-US"/>
        </a:p>
      </dgm:t>
    </dgm:pt>
    <dgm:pt modelId="{56D3126B-3B10-45DE-A8DD-719A36D42B7A}" type="sibTrans" cxnId="{D7820A00-6F35-4FC9-BD4B-BFB57036F764}">
      <dgm:prSet/>
      <dgm:spPr/>
      <dgm:t>
        <a:bodyPr/>
        <a:lstStyle/>
        <a:p>
          <a:endParaRPr lang="en-US"/>
        </a:p>
      </dgm:t>
    </dgm:pt>
    <dgm:pt modelId="{B793BACE-E57D-48E6-A57A-3F5266CB5339}">
      <dgm:prSet/>
      <dgm:spPr/>
      <dgm:t>
        <a:bodyPr/>
        <a:lstStyle/>
        <a:p>
          <a:r>
            <a:rPr lang="en-US" dirty="0" err="1"/>
            <a:t>ch</a:t>
          </a:r>
          <a:r>
            <a:rPr lang="en-US" dirty="0"/>
            <a:t>	Relative to width of the "0" (zero)	</a:t>
          </a:r>
        </a:p>
      </dgm:t>
    </dgm:pt>
    <dgm:pt modelId="{C26CC507-C0FD-4211-BC08-0803F2091538}" type="parTrans" cxnId="{E8C48B53-7EF6-4FCC-BA02-6824D9E46BF3}">
      <dgm:prSet/>
      <dgm:spPr/>
      <dgm:t>
        <a:bodyPr/>
        <a:lstStyle/>
        <a:p>
          <a:endParaRPr lang="en-US"/>
        </a:p>
      </dgm:t>
    </dgm:pt>
    <dgm:pt modelId="{6859F348-3D1F-4AF5-857E-55E61B883E26}" type="sibTrans" cxnId="{E8C48B53-7EF6-4FCC-BA02-6824D9E46BF3}">
      <dgm:prSet/>
      <dgm:spPr/>
      <dgm:t>
        <a:bodyPr/>
        <a:lstStyle/>
        <a:p>
          <a:endParaRPr lang="en-US"/>
        </a:p>
      </dgm:t>
    </dgm:pt>
    <dgm:pt modelId="{195E044E-43C9-4550-B029-05BB0D0765FE}">
      <dgm:prSet/>
      <dgm:spPr/>
      <dgm:t>
        <a:bodyPr/>
        <a:lstStyle/>
        <a:p>
          <a:r>
            <a:rPr lang="en-US"/>
            <a:t>rem	Relative to font-size of the root element	</a:t>
          </a:r>
        </a:p>
      </dgm:t>
    </dgm:pt>
    <dgm:pt modelId="{95B8CAF6-8F54-4673-9F93-AC5C2E29E3A0}" type="parTrans" cxnId="{2E9BE54E-9097-4110-A5CD-3301E143889B}">
      <dgm:prSet/>
      <dgm:spPr/>
      <dgm:t>
        <a:bodyPr/>
        <a:lstStyle/>
        <a:p>
          <a:endParaRPr lang="en-US"/>
        </a:p>
      </dgm:t>
    </dgm:pt>
    <dgm:pt modelId="{0675B965-BF18-4DA2-A0B4-863A75B6BE3A}" type="sibTrans" cxnId="{2E9BE54E-9097-4110-A5CD-3301E143889B}">
      <dgm:prSet/>
      <dgm:spPr/>
      <dgm:t>
        <a:bodyPr/>
        <a:lstStyle/>
        <a:p>
          <a:endParaRPr lang="en-US"/>
        </a:p>
      </dgm:t>
    </dgm:pt>
    <dgm:pt modelId="{3FEB9972-11D4-4A0D-BB2D-01B0FB799E6D}">
      <dgm:prSet/>
      <dgm:spPr/>
      <dgm:t>
        <a:bodyPr/>
        <a:lstStyle/>
        <a:p>
          <a:r>
            <a:rPr lang="en-US" dirty="0" err="1"/>
            <a:t>vw</a:t>
          </a:r>
          <a:r>
            <a:rPr lang="en-US" dirty="0"/>
            <a:t>	Relative to 1% of the width of the viewport*	</a:t>
          </a:r>
        </a:p>
      </dgm:t>
    </dgm:pt>
    <dgm:pt modelId="{6A8BFC88-F9A9-4342-930A-70FB3D3BCAE0}" type="parTrans" cxnId="{62E852E5-336D-4A9F-A959-DF26663B5312}">
      <dgm:prSet/>
      <dgm:spPr/>
      <dgm:t>
        <a:bodyPr/>
        <a:lstStyle/>
        <a:p>
          <a:endParaRPr lang="en-US"/>
        </a:p>
      </dgm:t>
    </dgm:pt>
    <dgm:pt modelId="{E32A0B1D-6873-487D-AE0A-55FA14F43A41}" type="sibTrans" cxnId="{62E852E5-336D-4A9F-A959-DF26663B5312}">
      <dgm:prSet/>
      <dgm:spPr/>
      <dgm:t>
        <a:bodyPr/>
        <a:lstStyle/>
        <a:p>
          <a:endParaRPr lang="en-US"/>
        </a:p>
      </dgm:t>
    </dgm:pt>
    <dgm:pt modelId="{6BE6D263-9220-4B08-B0D1-C2163053A3D2}">
      <dgm:prSet/>
      <dgm:spPr/>
      <dgm:t>
        <a:bodyPr/>
        <a:lstStyle/>
        <a:p>
          <a:r>
            <a:rPr lang="en-US" dirty="0" err="1"/>
            <a:t>vh</a:t>
          </a:r>
          <a:r>
            <a:rPr lang="en-US" dirty="0"/>
            <a:t>	Relative to 1% of the height of the viewport*	</a:t>
          </a:r>
        </a:p>
      </dgm:t>
    </dgm:pt>
    <dgm:pt modelId="{407C9DD4-A22C-454C-82E0-772507BF294C}" type="parTrans" cxnId="{8E0A0844-449C-4D4C-8912-14593ABC9989}">
      <dgm:prSet/>
      <dgm:spPr/>
      <dgm:t>
        <a:bodyPr/>
        <a:lstStyle/>
        <a:p>
          <a:endParaRPr lang="en-US"/>
        </a:p>
      </dgm:t>
    </dgm:pt>
    <dgm:pt modelId="{D3F7015A-4DD6-4E41-86E9-7C6AB19C4B3F}" type="sibTrans" cxnId="{8E0A0844-449C-4D4C-8912-14593ABC9989}">
      <dgm:prSet/>
      <dgm:spPr/>
      <dgm:t>
        <a:bodyPr/>
        <a:lstStyle/>
        <a:p>
          <a:endParaRPr lang="en-US"/>
        </a:p>
      </dgm:t>
    </dgm:pt>
    <dgm:pt modelId="{B0FBB570-B9F9-4A5A-A4A0-7ED0C3A015FF}">
      <dgm:prSet/>
      <dgm:spPr/>
      <dgm:t>
        <a:bodyPr/>
        <a:lstStyle/>
        <a:p>
          <a:r>
            <a:rPr lang="en-US"/>
            <a:t>vmin	Relative to 1% of viewport's* smaller dimension	</a:t>
          </a:r>
        </a:p>
      </dgm:t>
    </dgm:pt>
    <dgm:pt modelId="{0772487A-167B-4BAF-B201-1D6BDE248C36}" type="parTrans" cxnId="{FD1BAC42-9F9A-44EF-BEE9-F7898FB7836E}">
      <dgm:prSet/>
      <dgm:spPr/>
      <dgm:t>
        <a:bodyPr/>
        <a:lstStyle/>
        <a:p>
          <a:endParaRPr lang="en-US"/>
        </a:p>
      </dgm:t>
    </dgm:pt>
    <dgm:pt modelId="{1AB93C5B-A884-47B2-8A46-85F2BD00B497}" type="sibTrans" cxnId="{FD1BAC42-9F9A-44EF-BEE9-F7898FB7836E}">
      <dgm:prSet/>
      <dgm:spPr/>
      <dgm:t>
        <a:bodyPr/>
        <a:lstStyle/>
        <a:p>
          <a:endParaRPr lang="en-US"/>
        </a:p>
      </dgm:t>
    </dgm:pt>
    <dgm:pt modelId="{4C6362EF-467D-4ABD-A4C1-12D0314B51D7}">
      <dgm:prSet/>
      <dgm:spPr/>
      <dgm:t>
        <a:bodyPr/>
        <a:lstStyle/>
        <a:p>
          <a:r>
            <a:rPr lang="en-US"/>
            <a:t>vmax	Relative to 1% of viewport's* larger dimension	</a:t>
          </a:r>
        </a:p>
      </dgm:t>
    </dgm:pt>
    <dgm:pt modelId="{7B977B20-5A8F-4EDE-B047-FDF2CC1FF3A9}" type="parTrans" cxnId="{D834BC43-A65E-456C-8B86-729FFF68B9EA}">
      <dgm:prSet/>
      <dgm:spPr/>
      <dgm:t>
        <a:bodyPr/>
        <a:lstStyle/>
        <a:p>
          <a:endParaRPr lang="en-US"/>
        </a:p>
      </dgm:t>
    </dgm:pt>
    <dgm:pt modelId="{7FFB757E-79BD-48D3-BC5D-D4693AD4D298}" type="sibTrans" cxnId="{D834BC43-A65E-456C-8B86-729FFF68B9EA}">
      <dgm:prSet/>
      <dgm:spPr/>
      <dgm:t>
        <a:bodyPr/>
        <a:lstStyle/>
        <a:p>
          <a:endParaRPr lang="en-US"/>
        </a:p>
      </dgm:t>
    </dgm:pt>
    <dgm:pt modelId="{862E0A3E-FF67-47D0-A7F2-A1AEF01A4928}">
      <dgm:prSet/>
      <dgm:spPr/>
      <dgm:t>
        <a:bodyPr/>
        <a:lstStyle/>
        <a:p>
          <a:r>
            <a:rPr lang="en-US" dirty="0"/>
            <a:t>%	Relative to the parent element</a:t>
          </a:r>
        </a:p>
      </dgm:t>
    </dgm:pt>
    <dgm:pt modelId="{4E450EFF-7C9E-47CA-A004-E1FFCE51591E}" type="parTrans" cxnId="{B4858F93-BBC4-4E50-89F8-924820E1631D}">
      <dgm:prSet/>
      <dgm:spPr/>
      <dgm:t>
        <a:bodyPr/>
        <a:lstStyle/>
        <a:p>
          <a:endParaRPr lang="en-US"/>
        </a:p>
      </dgm:t>
    </dgm:pt>
    <dgm:pt modelId="{BE14C989-B87F-443F-B450-3F6F75E1FE09}" type="sibTrans" cxnId="{B4858F93-BBC4-4E50-89F8-924820E1631D}">
      <dgm:prSet/>
      <dgm:spPr/>
      <dgm:t>
        <a:bodyPr/>
        <a:lstStyle/>
        <a:p>
          <a:endParaRPr lang="en-US"/>
        </a:p>
      </dgm:t>
    </dgm:pt>
    <dgm:pt modelId="{2FEF8977-B831-4074-96F8-65069CC86616}" type="pres">
      <dgm:prSet presAssocID="{945ECC3E-B672-4B6D-8316-A6D34F359B99}" presName="linear" presStyleCnt="0">
        <dgm:presLayoutVars>
          <dgm:dir/>
          <dgm:animLvl val="lvl"/>
          <dgm:resizeHandles val="exact"/>
        </dgm:presLayoutVars>
      </dgm:prSet>
      <dgm:spPr/>
    </dgm:pt>
    <dgm:pt modelId="{1FDFD2AC-6864-4EFA-A98D-6477629C8983}" type="pres">
      <dgm:prSet presAssocID="{06DBD228-CAAF-4D52-9312-99F06E2432D8}" presName="parentLin" presStyleCnt="0"/>
      <dgm:spPr/>
    </dgm:pt>
    <dgm:pt modelId="{C771AD3C-6A06-4CA6-A7E3-9DE00B628D54}" type="pres">
      <dgm:prSet presAssocID="{06DBD228-CAAF-4D52-9312-99F06E2432D8}" presName="parentLeftMargin" presStyleLbl="node1" presStyleIdx="0" presStyleCnt="2"/>
      <dgm:spPr/>
    </dgm:pt>
    <dgm:pt modelId="{8387E82E-CE94-4A14-AB16-D461317AB34B}" type="pres">
      <dgm:prSet presAssocID="{06DBD228-CAAF-4D52-9312-99F06E2432D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2D44E16-0FF0-47E4-91BD-67B05851AD14}" type="pres">
      <dgm:prSet presAssocID="{06DBD228-CAAF-4D52-9312-99F06E2432D8}" presName="negativeSpace" presStyleCnt="0"/>
      <dgm:spPr/>
    </dgm:pt>
    <dgm:pt modelId="{7588DE74-6499-47A9-9431-4677775F62B7}" type="pres">
      <dgm:prSet presAssocID="{06DBD228-CAAF-4D52-9312-99F06E2432D8}" presName="childText" presStyleLbl="conFgAcc1" presStyleIdx="0" presStyleCnt="2">
        <dgm:presLayoutVars>
          <dgm:bulletEnabled val="1"/>
        </dgm:presLayoutVars>
      </dgm:prSet>
      <dgm:spPr/>
    </dgm:pt>
    <dgm:pt modelId="{E4DEAF66-226E-4DB3-A49B-6587106E5A1E}" type="pres">
      <dgm:prSet presAssocID="{9328BAFC-E08D-4A52-98D8-29610D22ACCA}" presName="spaceBetweenRectangles" presStyleCnt="0"/>
      <dgm:spPr/>
    </dgm:pt>
    <dgm:pt modelId="{115E8016-76CE-4C66-B0C3-6F20C595DDBA}" type="pres">
      <dgm:prSet presAssocID="{91BF2369-6DB6-4CEB-8E52-18B8DC76E5E6}" presName="parentLin" presStyleCnt="0"/>
      <dgm:spPr/>
    </dgm:pt>
    <dgm:pt modelId="{B168C7A7-CDB1-490D-890E-DF445151E597}" type="pres">
      <dgm:prSet presAssocID="{91BF2369-6DB6-4CEB-8E52-18B8DC76E5E6}" presName="parentLeftMargin" presStyleLbl="node1" presStyleIdx="0" presStyleCnt="2"/>
      <dgm:spPr/>
    </dgm:pt>
    <dgm:pt modelId="{36E003EC-6A08-43DC-951C-80866FBE5A2E}" type="pres">
      <dgm:prSet presAssocID="{91BF2369-6DB6-4CEB-8E52-18B8DC76E5E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FA5BE5E-99F6-451D-9BB1-A829C05C70B4}" type="pres">
      <dgm:prSet presAssocID="{91BF2369-6DB6-4CEB-8E52-18B8DC76E5E6}" presName="negativeSpace" presStyleCnt="0"/>
      <dgm:spPr/>
    </dgm:pt>
    <dgm:pt modelId="{CF5F97CC-476B-4C59-99C0-F91F9BE91E9A}" type="pres">
      <dgm:prSet presAssocID="{91BF2369-6DB6-4CEB-8E52-18B8DC76E5E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7820A00-6F35-4FC9-BD4B-BFB57036F764}" srcId="{91BF2369-6DB6-4CEB-8E52-18B8DC76E5E6}" destId="{34AA9EC1-963D-4268-9C1B-E1DD7BAE88BA}" srcOrd="1" destOrd="0" parTransId="{E90B5200-93C0-4414-A99B-C7A40A9F9895}" sibTransId="{56D3126B-3B10-45DE-A8DD-719A36D42B7A}"/>
    <dgm:cxn modelId="{6D742400-D3D6-489D-BD32-FAB2DBF2261D}" srcId="{91BF2369-6DB6-4CEB-8E52-18B8DC76E5E6}" destId="{0C8394FB-FB86-4A9E-98D2-272F72771559}" srcOrd="0" destOrd="0" parTransId="{34E1B136-0FB4-4BB8-9611-24512EAFA137}" sibTransId="{52E3E582-04D2-471B-B678-9D2AF61A4F53}"/>
    <dgm:cxn modelId="{95265E04-6BD4-4425-B7CF-27AACB182C85}" type="presOf" srcId="{4C6362EF-467D-4ABD-A4C1-12D0314B51D7}" destId="{CF5F97CC-476B-4C59-99C0-F91F9BE91E9A}" srcOrd="0" destOrd="7" presId="urn:microsoft.com/office/officeart/2005/8/layout/list1"/>
    <dgm:cxn modelId="{8B2D1408-D73B-43B3-B3EF-A328E22BC91C}" type="presOf" srcId="{0C8394FB-FB86-4A9E-98D2-272F72771559}" destId="{CF5F97CC-476B-4C59-99C0-F91F9BE91E9A}" srcOrd="0" destOrd="0" presId="urn:microsoft.com/office/officeart/2005/8/layout/list1"/>
    <dgm:cxn modelId="{889A5208-7A6A-42B1-96C1-C98EA243C064}" type="presOf" srcId="{862E0A3E-FF67-47D0-A7F2-A1AEF01A4928}" destId="{CF5F97CC-476B-4C59-99C0-F91F9BE91E9A}" srcOrd="0" destOrd="8" presId="urn:microsoft.com/office/officeart/2005/8/layout/list1"/>
    <dgm:cxn modelId="{7D2EA317-7D74-4573-966B-DC4C8322FBDB}" type="presOf" srcId="{91BF2369-6DB6-4CEB-8E52-18B8DC76E5E6}" destId="{36E003EC-6A08-43DC-951C-80866FBE5A2E}" srcOrd="1" destOrd="0" presId="urn:microsoft.com/office/officeart/2005/8/layout/list1"/>
    <dgm:cxn modelId="{75468720-B043-4EE8-9111-FC5A643D4B07}" type="presOf" srcId="{061752BA-8894-471D-90C3-A80C4B010CDA}" destId="{7588DE74-6499-47A9-9431-4677775F62B7}" srcOrd="0" destOrd="4" presId="urn:microsoft.com/office/officeart/2005/8/layout/list1"/>
    <dgm:cxn modelId="{01252922-6942-46FA-8ADF-6D6B17640656}" type="presOf" srcId="{91BF2369-6DB6-4CEB-8E52-18B8DC76E5E6}" destId="{B168C7A7-CDB1-490D-890E-DF445151E597}" srcOrd="0" destOrd="0" presId="urn:microsoft.com/office/officeart/2005/8/layout/list1"/>
    <dgm:cxn modelId="{504D6E2C-894C-4F32-965C-71503BC86373}" srcId="{06DBD228-CAAF-4D52-9312-99F06E2432D8}" destId="{0BFBF6FB-2869-48F8-8BB8-2718717EB7A0}" srcOrd="1" destOrd="0" parTransId="{5F479009-015D-4BD9-9A96-953E775BB294}" sibTransId="{71EF8060-7286-4E27-B70B-061D7FE44886}"/>
    <dgm:cxn modelId="{9D699F2E-13B7-4442-A5EB-63A1612424A9}" type="presOf" srcId="{3FEB9972-11D4-4A0D-BB2D-01B0FB799E6D}" destId="{CF5F97CC-476B-4C59-99C0-F91F9BE91E9A}" srcOrd="0" destOrd="4" presId="urn:microsoft.com/office/officeart/2005/8/layout/list1"/>
    <dgm:cxn modelId="{213CD93E-ACFC-4EBA-BE50-0D299E167C7B}" type="presOf" srcId="{945ECC3E-B672-4B6D-8316-A6D34F359B99}" destId="{2FEF8977-B831-4074-96F8-65069CC86616}" srcOrd="0" destOrd="0" presId="urn:microsoft.com/office/officeart/2005/8/layout/list1"/>
    <dgm:cxn modelId="{FD1BAC42-9F9A-44EF-BEE9-F7898FB7836E}" srcId="{91BF2369-6DB6-4CEB-8E52-18B8DC76E5E6}" destId="{B0FBB570-B9F9-4A5A-A4A0-7ED0C3A015FF}" srcOrd="6" destOrd="0" parTransId="{0772487A-167B-4BAF-B201-1D6BDE248C36}" sibTransId="{1AB93C5B-A884-47B2-8A46-85F2BD00B497}"/>
    <dgm:cxn modelId="{D834BC43-A65E-456C-8B86-729FFF68B9EA}" srcId="{91BF2369-6DB6-4CEB-8E52-18B8DC76E5E6}" destId="{4C6362EF-467D-4ABD-A4C1-12D0314B51D7}" srcOrd="7" destOrd="0" parTransId="{7B977B20-5A8F-4EDE-B047-FDF2CC1FF3A9}" sibTransId="{7FFB757E-79BD-48D3-BC5D-D4693AD4D298}"/>
    <dgm:cxn modelId="{8E0A0844-449C-4D4C-8912-14593ABC9989}" srcId="{91BF2369-6DB6-4CEB-8E52-18B8DC76E5E6}" destId="{6BE6D263-9220-4B08-B0D1-C2163053A3D2}" srcOrd="5" destOrd="0" parTransId="{407C9DD4-A22C-454C-82E0-772507BF294C}" sibTransId="{D3F7015A-4DD6-4E41-86E9-7C6AB19C4B3F}"/>
    <dgm:cxn modelId="{7A568069-4160-42C1-ACCB-51E47D1E7EAE}" srcId="{06DBD228-CAAF-4D52-9312-99F06E2432D8}" destId="{D918085B-0EC6-4905-A83F-321C3FCCED9A}" srcOrd="2" destOrd="0" parTransId="{8DF09C72-BAB5-4136-9971-226C24E33E81}" sibTransId="{8EB487C8-9804-4A0C-B5C0-984F5FE114DA}"/>
    <dgm:cxn modelId="{2BDF254E-F935-4CEE-ACA6-B1D6F0D72337}" srcId="{06DBD228-CAAF-4D52-9312-99F06E2432D8}" destId="{AC63A39C-7C2F-49EC-A4A5-BA1A09881D5C}" srcOrd="5" destOrd="0" parTransId="{88F20F48-E442-41F3-8461-DBC30AE69D04}" sibTransId="{3A71490A-1382-456D-A2B1-5A07BADC1009}"/>
    <dgm:cxn modelId="{C1FB334E-44D4-4A33-B812-D2520371EF8E}" type="presOf" srcId="{B793BACE-E57D-48E6-A57A-3F5266CB5339}" destId="{CF5F97CC-476B-4C59-99C0-F91F9BE91E9A}" srcOrd="0" destOrd="2" presId="urn:microsoft.com/office/officeart/2005/8/layout/list1"/>
    <dgm:cxn modelId="{2E9BE54E-9097-4110-A5CD-3301E143889B}" srcId="{91BF2369-6DB6-4CEB-8E52-18B8DC76E5E6}" destId="{195E044E-43C9-4550-B029-05BB0D0765FE}" srcOrd="3" destOrd="0" parTransId="{95B8CAF6-8F54-4673-9F93-AC5C2E29E3A0}" sibTransId="{0675B965-BF18-4DA2-A0B4-863A75B6BE3A}"/>
    <dgm:cxn modelId="{E8C48B53-7EF6-4FCC-BA02-6824D9E46BF3}" srcId="{91BF2369-6DB6-4CEB-8E52-18B8DC76E5E6}" destId="{B793BACE-E57D-48E6-A57A-3F5266CB5339}" srcOrd="2" destOrd="0" parTransId="{C26CC507-C0FD-4211-BC08-0803F2091538}" sibTransId="{6859F348-3D1F-4AF5-857E-55E61B883E26}"/>
    <dgm:cxn modelId="{4152C457-7B42-4401-81F0-C05571EEE704}" type="presOf" srcId="{B0FBB570-B9F9-4A5A-A4A0-7ED0C3A015FF}" destId="{CF5F97CC-476B-4C59-99C0-F91F9BE91E9A}" srcOrd="0" destOrd="6" presId="urn:microsoft.com/office/officeart/2005/8/layout/list1"/>
    <dgm:cxn modelId="{7E604884-048B-4526-8A8C-4BBF35E670EE}" srcId="{06DBD228-CAAF-4D52-9312-99F06E2432D8}" destId="{AC0B4AB6-7750-4544-B7EC-95FD12A8CB11}" srcOrd="0" destOrd="0" parTransId="{3DF4569F-6334-41B1-BE9A-66CAFD735A12}" sibTransId="{1AEF147A-A3B0-4AA6-9103-9676AFA5E639}"/>
    <dgm:cxn modelId="{ACCEBB8D-55FF-422F-B81E-D19D2F529F22}" type="presOf" srcId="{D918085B-0EC6-4905-A83F-321C3FCCED9A}" destId="{7588DE74-6499-47A9-9431-4677775F62B7}" srcOrd="0" destOrd="2" presId="urn:microsoft.com/office/officeart/2005/8/layout/list1"/>
    <dgm:cxn modelId="{28974092-011B-418E-96E5-3F3068B6321B}" type="presOf" srcId="{AC0B4AB6-7750-4544-B7EC-95FD12A8CB11}" destId="{7588DE74-6499-47A9-9431-4677775F62B7}" srcOrd="0" destOrd="0" presId="urn:microsoft.com/office/officeart/2005/8/layout/list1"/>
    <dgm:cxn modelId="{5A770393-67F2-42CE-BF16-F9C6BC1D9E1B}" type="presOf" srcId="{06DBD228-CAAF-4D52-9312-99F06E2432D8}" destId="{C771AD3C-6A06-4CA6-A7E3-9DE00B628D54}" srcOrd="0" destOrd="0" presId="urn:microsoft.com/office/officeart/2005/8/layout/list1"/>
    <dgm:cxn modelId="{B4858F93-BBC4-4E50-89F8-924820E1631D}" srcId="{91BF2369-6DB6-4CEB-8E52-18B8DC76E5E6}" destId="{862E0A3E-FF67-47D0-A7F2-A1AEF01A4928}" srcOrd="8" destOrd="0" parTransId="{4E450EFF-7C9E-47CA-A004-E1FFCE51591E}" sibTransId="{BE14C989-B87F-443F-B450-3F6F75E1FE09}"/>
    <dgm:cxn modelId="{6C1CD6A4-66B8-4709-A35E-DBAA6E742906}" type="presOf" srcId="{0BFBF6FB-2869-48F8-8BB8-2718717EB7A0}" destId="{7588DE74-6499-47A9-9431-4677775F62B7}" srcOrd="0" destOrd="1" presId="urn:microsoft.com/office/officeart/2005/8/layout/list1"/>
    <dgm:cxn modelId="{FDF501A8-8CE9-4C48-912E-3A79FAAA9D36}" type="presOf" srcId="{AC63A39C-7C2F-49EC-A4A5-BA1A09881D5C}" destId="{7588DE74-6499-47A9-9431-4677775F62B7}" srcOrd="0" destOrd="5" presId="urn:microsoft.com/office/officeart/2005/8/layout/list1"/>
    <dgm:cxn modelId="{990702AB-385B-44B0-9CFD-CA2E68CF4FF0}" type="presOf" srcId="{6BE6D263-9220-4B08-B0D1-C2163053A3D2}" destId="{CF5F97CC-476B-4C59-99C0-F91F9BE91E9A}" srcOrd="0" destOrd="5" presId="urn:microsoft.com/office/officeart/2005/8/layout/list1"/>
    <dgm:cxn modelId="{EF9249AB-966A-48FA-BC51-C58F42088C56}" type="presOf" srcId="{195E044E-43C9-4550-B029-05BB0D0765FE}" destId="{CF5F97CC-476B-4C59-99C0-F91F9BE91E9A}" srcOrd="0" destOrd="3" presId="urn:microsoft.com/office/officeart/2005/8/layout/list1"/>
    <dgm:cxn modelId="{C98B47B2-0FC2-42AA-A278-FAAD2D924985}" type="presOf" srcId="{78700C0E-C052-41E6-B70D-8F5AF6DE1766}" destId="{7588DE74-6499-47A9-9431-4677775F62B7}" srcOrd="0" destOrd="3" presId="urn:microsoft.com/office/officeart/2005/8/layout/list1"/>
    <dgm:cxn modelId="{5123DCB7-1140-4F37-9ED8-F284017EF5E4}" srcId="{06DBD228-CAAF-4D52-9312-99F06E2432D8}" destId="{061752BA-8894-471D-90C3-A80C4B010CDA}" srcOrd="4" destOrd="0" parTransId="{CE0AFE54-16D6-4D60-A5FA-6A0A16D05751}" sibTransId="{1CD9006D-3FF6-4990-8B7C-2557C9A9AC72}"/>
    <dgm:cxn modelId="{CDF107B8-795B-4183-923D-B292D4F79FB6}" srcId="{945ECC3E-B672-4B6D-8316-A6D34F359B99}" destId="{91BF2369-6DB6-4CEB-8E52-18B8DC76E5E6}" srcOrd="1" destOrd="0" parTransId="{5DD8C1A1-A1C5-4B20-9631-4CB9E947A8F6}" sibTransId="{C63817D0-1754-420C-A70B-F2588D87C9B3}"/>
    <dgm:cxn modelId="{B26D18D1-ED00-49E4-B860-CF11D18CCAC0}" srcId="{945ECC3E-B672-4B6D-8316-A6D34F359B99}" destId="{06DBD228-CAAF-4D52-9312-99F06E2432D8}" srcOrd="0" destOrd="0" parTransId="{A9AFDE9F-A8A0-4F75-B808-713EB0153D41}" sibTransId="{9328BAFC-E08D-4A52-98D8-29610D22ACCA}"/>
    <dgm:cxn modelId="{6CCA0BDA-DD95-4F16-841C-BDC5B83845C2}" type="presOf" srcId="{06DBD228-CAAF-4D52-9312-99F06E2432D8}" destId="{8387E82E-CE94-4A14-AB16-D461317AB34B}" srcOrd="1" destOrd="0" presId="urn:microsoft.com/office/officeart/2005/8/layout/list1"/>
    <dgm:cxn modelId="{D44F0EDE-245D-4C84-9BE7-ADDC8AF0E81A}" type="presOf" srcId="{34AA9EC1-963D-4268-9C1B-E1DD7BAE88BA}" destId="{CF5F97CC-476B-4C59-99C0-F91F9BE91E9A}" srcOrd="0" destOrd="1" presId="urn:microsoft.com/office/officeart/2005/8/layout/list1"/>
    <dgm:cxn modelId="{62E852E5-336D-4A9F-A959-DF26663B5312}" srcId="{91BF2369-6DB6-4CEB-8E52-18B8DC76E5E6}" destId="{3FEB9972-11D4-4A0D-BB2D-01B0FB799E6D}" srcOrd="4" destOrd="0" parTransId="{6A8BFC88-F9A9-4342-930A-70FB3D3BCAE0}" sibTransId="{E32A0B1D-6873-487D-AE0A-55FA14F43A41}"/>
    <dgm:cxn modelId="{3C7E4BFB-AFE8-4663-B1DE-DAAA336D9AA6}" srcId="{06DBD228-CAAF-4D52-9312-99F06E2432D8}" destId="{78700C0E-C052-41E6-B70D-8F5AF6DE1766}" srcOrd="3" destOrd="0" parTransId="{09E2B2E4-E6DA-4D43-B7B0-0B978E158430}" sibTransId="{9EC00D9C-4876-4129-8209-A5D76918AFCA}"/>
    <dgm:cxn modelId="{AE3DCD2C-4176-44F0-9593-8000A0EB3C4B}" type="presParOf" srcId="{2FEF8977-B831-4074-96F8-65069CC86616}" destId="{1FDFD2AC-6864-4EFA-A98D-6477629C8983}" srcOrd="0" destOrd="0" presId="urn:microsoft.com/office/officeart/2005/8/layout/list1"/>
    <dgm:cxn modelId="{7B39E3CA-507A-4FF7-923F-0ED8E36FF365}" type="presParOf" srcId="{1FDFD2AC-6864-4EFA-A98D-6477629C8983}" destId="{C771AD3C-6A06-4CA6-A7E3-9DE00B628D54}" srcOrd="0" destOrd="0" presId="urn:microsoft.com/office/officeart/2005/8/layout/list1"/>
    <dgm:cxn modelId="{B8341421-1C68-40FB-9325-2B922C411A63}" type="presParOf" srcId="{1FDFD2AC-6864-4EFA-A98D-6477629C8983}" destId="{8387E82E-CE94-4A14-AB16-D461317AB34B}" srcOrd="1" destOrd="0" presId="urn:microsoft.com/office/officeart/2005/8/layout/list1"/>
    <dgm:cxn modelId="{4B4A0E9D-F13C-42BD-AAD3-A9259BF80C54}" type="presParOf" srcId="{2FEF8977-B831-4074-96F8-65069CC86616}" destId="{02D44E16-0FF0-47E4-91BD-67B05851AD14}" srcOrd="1" destOrd="0" presId="urn:microsoft.com/office/officeart/2005/8/layout/list1"/>
    <dgm:cxn modelId="{287D979C-048F-415C-A1D8-B5C23C0DAC60}" type="presParOf" srcId="{2FEF8977-B831-4074-96F8-65069CC86616}" destId="{7588DE74-6499-47A9-9431-4677775F62B7}" srcOrd="2" destOrd="0" presId="urn:microsoft.com/office/officeart/2005/8/layout/list1"/>
    <dgm:cxn modelId="{8EA44456-BF25-4AC1-80C5-DAA3C4481F47}" type="presParOf" srcId="{2FEF8977-B831-4074-96F8-65069CC86616}" destId="{E4DEAF66-226E-4DB3-A49B-6587106E5A1E}" srcOrd="3" destOrd="0" presId="urn:microsoft.com/office/officeart/2005/8/layout/list1"/>
    <dgm:cxn modelId="{856D950B-B983-4165-9AB0-048DB000AD9E}" type="presParOf" srcId="{2FEF8977-B831-4074-96F8-65069CC86616}" destId="{115E8016-76CE-4C66-B0C3-6F20C595DDBA}" srcOrd="4" destOrd="0" presId="urn:microsoft.com/office/officeart/2005/8/layout/list1"/>
    <dgm:cxn modelId="{0FE305DC-21BA-4655-AC88-55CDAD722FBD}" type="presParOf" srcId="{115E8016-76CE-4C66-B0C3-6F20C595DDBA}" destId="{B168C7A7-CDB1-490D-890E-DF445151E597}" srcOrd="0" destOrd="0" presId="urn:microsoft.com/office/officeart/2005/8/layout/list1"/>
    <dgm:cxn modelId="{BE818966-EBC6-4B02-8766-E442DB39E967}" type="presParOf" srcId="{115E8016-76CE-4C66-B0C3-6F20C595DDBA}" destId="{36E003EC-6A08-43DC-951C-80866FBE5A2E}" srcOrd="1" destOrd="0" presId="urn:microsoft.com/office/officeart/2005/8/layout/list1"/>
    <dgm:cxn modelId="{CC0F35E0-029E-4EF6-82CA-F014639C5E8D}" type="presParOf" srcId="{2FEF8977-B831-4074-96F8-65069CC86616}" destId="{CFA5BE5E-99F6-451D-9BB1-A829C05C70B4}" srcOrd="5" destOrd="0" presId="urn:microsoft.com/office/officeart/2005/8/layout/list1"/>
    <dgm:cxn modelId="{C54D35CA-D6FA-4CC4-9EFE-31521427BD42}" type="presParOf" srcId="{2FEF8977-B831-4074-96F8-65069CC86616}" destId="{CF5F97CC-476B-4C59-99C0-F91F9BE91E9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7C1D8FE-3030-451F-B0F2-5623A870FAC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D4B3014-7061-4B28-BE7C-873036813F88}">
      <dgm:prSet/>
      <dgm:spPr/>
      <dgm:t>
        <a:bodyPr/>
        <a:lstStyle/>
        <a:p>
          <a:r>
            <a:rPr lang="en-US" dirty="0"/>
            <a:t>Static</a:t>
          </a:r>
          <a:r>
            <a:rPr lang="tr-TR" dirty="0"/>
            <a:t>	 : </a:t>
          </a:r>
          <a:r>
            <a:rPr lang="tr-TR" dirty="0" err="1"/>
            <a:t>Default</a:t>
          </a:r>
          <a:r>
            <a:rPr lang="tr-TR" dirty="0"/>
            <a:t> </a:t>
          </a:r>
          <a:r>
            <a:rPr lang="tr-TR" dirty="0" err="1"/>
            <a:t>position</a:t>
          </a:r>
          <a:endParaRPr lang="en-US" dirty="0"/>
        </a:p>
      </dgm:t>
    </dgm:pt>
    <dgm:pt modelId="{D73326CA-E7A6-445E-B17F-22854625A663}" type="parTrans" cxnId="{2FCFC811-B6D9-469B-9370-B315E29EADC2}">
      <dgm:prSet/>
      <dgm:spPr/>
      <dgm:t>
        <a:bodyPr/>
        <a:lstStyle/>
        <a:p>
          <a:endParaRPr lang="en-US"/>
        </a:p>
      </dgm:t>
    </dgm:pt>
    <dgm:pt modelId="{7F7C0704-8E3F-423E-983F-AF980CF44496}" type="sibTrans" cxnId="{2FCFC811-B6D9-469B-9370-B315E29EADC2}">
      <dgm:prSet/>
      <dgm:spPr/>
      <dgm:t>
        <a:bodyPr/>
        <a:lstStyle/>
        <a:p>
          <a:endParaRPr lang="en-US"/>
        </a:p>
      </dgm:t>
    </dgm:pt>
    <dgm:pt modelId="{6CF0CFAF-3A11-4B5F-8751-E3680382932C}">
      <dgm:prSet/>
      <dgm:spPr/>
      <dgm:t>
        <a:bodyPr/>
        <a:lstStyle/>
        <a:p>
          <a:r>
            <a:rPr lang="en-US" dirty="0"/>
            <a:t>Relative</a:t>
          </a:r>
          <a:r>
            <a:rPr lang="tr-TR" dirty="0"/>
            <a:t>	 : </a:t>
          </a:r>
          <a:r>
            <a:rPr lang="tr-TR" dirty="0" err="1"/>
            <a:t>Relative</a:t>
          </a:r>
          <a:r>
            <a:rPr lang="tr-TR" dirty="0"/>
            <a:t> </a:t>
          </a:r>
          <a:r>
            <a:rPr lang="tr-TR" dirty="0" err="1"/>
            <a:t>to</a:t>
          </a:r>
          <a:r>
            <a:rPr lang="tr-TR" dirty="0"/>
            <a:t> </a:t>
          </a:r>
          <a:r>
            <a:rPr lang="tr-TR" dirty="0" err="1"/>
            <a:t>its</a:t>
          </a:r>
          <a:r>
            <a:rPr lang="tr-TR" dirty="0"/>
            <a:t> normal </a:t>
          </a:r>
          <a:r>
            <a:rPr lang="tr-TR" dirty="0" err="1"/>
            <a:t>position</a:t>
          </a:r>
          <a:endParaRPr lang="en-US" dirty="0"/>
        </a:p>
      </dgm:t>
    </dgm:pt>
    <dgm:pt modelId="{B80B21B5-E839-4D1B-B02C-34874D1220A4}" type="parTrans" cxnId="{5AC4BF70-F1D2-4C15-8F71-862F6C913E03}">
      <dgm:prSet/>
      <dgm:spPr/>
      <dgm:t>
        <a:bodyPr/>
        <a:lstStyle/>
        <a:p>
          <a:endParaRPr lang="en-US"/>
        </a:p>
      </dgm:t>
    </dgm:pt>
    <dgm:pt modelId="{C95D342E-FA2E-456A-B643-FF4AE2E74694}" type="sibTrans" cxnId="{5AC4BF70-F1D2-4C15-8F71-862F6C913E03}">
      <dgm:prSet/>
      <dgm:spPr/>
      <dgm:t>
        <a:bodyPr/>
        <a:lstStyle/>
        <a:p>
          <a:endParaRPr lang="en-US"/>
        </a:p>
      </dgm:t>
    </dgm:pt>
    <dgm:pt modelId="{555C4A15-6209-4DCF-BFEB-8F7C7723A05B}">
      <dgm:prSet/>
      <dgm:spPr/>
      <dgm:t>
        <a:bodyPr/>
        <a:lstStyle/>
        <a:p>
          <a:r>
            <a:rPr lang="en-US" dirty="0"/>
            <a:t>Fixed</a:t>
          </a:r>
          <a:r>
            <a:rPr lang="tr-TR" dirty="0"/>
            <a:t>	 : </a:t>
          </a:r>
          <a:r>
            <a:rPr lang="tr-TR" dirty="0" err="1"/>
            <a:t>Relative</a:t>
          </a:r>
          <a:r>
            <a:rPr lang="tr-TR" dirty="0"/>
            <a:t> </a:t>
          </a:r>
          <a:r>
            <a:rPr lang="tr-TR" dirty="0" err="1"/>
            <a:t>to</a:t>
          </a:r>
          <a:r>
            <a:rPr lang="tr-TR" dirty="0"/>
            <a:t>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viewport</a:t>
          </a:r>
          <a:r>
            <a:rPr lang="tr-TR" dirty="0"/>
            <a:t>, not </a:t>
          </a:r>
          <a:r>
            <a:rPr lang="tr-TR" dirty="0" err="1"/>
            <a:t>affected</a:t>
          </a:r>
          <a:r>
            <a:rPr lang="tr-TR" dirty="0"/>
            <a:t> </a:t>
          </a:r>
          <a:r>
            <a:rPr lang="tr-TR" dirty="0" err="1"/>
            <a:t>by</a:t>
          </a:r>
          <a:r>
            <a:rPr lang="tr-TR" dirty="0"/>
            <a:t> </a:t>
          </a:r>
          <a:r>
            <a:rPr lang="tr-TR" dirty="0" err="1"/>
            <a:t>scroll</a:t>
          </a:r>
          <a:endParaRPr lang="en-US" dirty="0"/>
        </a:p>
      </dgm:t>
    </dgm:pt>
    <dgm:pt modelId="{84288D3E-2CD5-4D43-BBDD-BD18634F4493}" type="parTrans" cxnId="{CDF8E099-E5CF-454E-9E0D-E032805D30D6}">
      <dgm:prSet/>
      <dgm:spPr/>
      <dgm:t>
        <a:bodyPr/>
        <a:lstStyle/>
        <a:p>
          <a:endParaRPr lang="en-US"/>
        </a:p>
      </dgm:t>
    </dgm:pt>
    <dgm:pt modelId="{75C45D9A-4954-4EA5-9F80-395E1861C0CD}" type="sibTrans" cxnId="{CDF8E099-E5CF-454E-9E0D-E032805D30D6}">
      <dgm:prSet/>
      <dgm:spPr/>
      <dgm:t>
        <a:bodyPr/>
        <a:lstStyle/>
        <a:p>
          <a:endParaRPr lang="en-US"/>
        </a:p>
      </dgm:t>
    </dgm:pt>
    <dgm:pt modelId="{BF9522B1-E244-4A3C-A8AD-26FC54E7557B}">
      <dgm:prSet/>
      <dgm:spPr/>
      <dgm:t>
        <a:bodyPr/>
        <a:lstStyle/>
        <a:p>
          <a:r>
            <a:rPr lang="en-US" dirty="0"/>
            <a:t>Absolute</a:t>
          </a:r>
          <a:r>
            <a:rPr lang="tr-TR" dirty="0"/>
            <a:t> : R</a:t>
          </a:r>
          <a:r>
            <a:rPr lang="en-US" dirty="0"/>
            <a:t>elative to the nearest positioned ancestor</a:t>
          </a:r>
        </a:p>
      </dgm:t>
    </dgm:pt>
    <dgm:pt modelId="{2750044F-9D4B-4F61-99C5-BDAC58518919}" type="parTrans" cxnId="{F43A1937-A25C-4372-938F-6A14B0185080}">
      <dgm:prSet/>
      <dgm:spPr/>
      <dgm:t>
        <a:bodyPr/>
        <a:lstStyle/>
        <a:p>
          <a:endParaRPr lang="en-US"/>
        </a:p>
      </dgm:t>
    </dgm:pt>
    <dgm:pt modelId="{49BF005F-6498-4D58-BE8E-0D4591645FE5}" type="sibTrans" cxnId="{F43A1937-A25C-4372-938F-6A14B0185080}">
      <dgm:prSet/>
      <dgm:spPr/>
      <dgm:t>
        <a:bodyPr/>
        <a:lstStyle/>
        <a:p>
          <a:endParaRPr lang="en-US"/>
        </a:p>
      </dgm:t>
    </dgm:pt>
    <dgm:pt modelId="{17F2714E-CDC8-4188-AAC4-8115120B8AB9}">
      <dgm:prSet/>
      <dgm:spPr/>
      <dgm:t>
        <a:bodyPr/>
        <a:lstStyle/>
        <a:p>
          <a:r>
            <a:rPr lang="en-US" dirty="0"/>
            <a:t>Sticky</a:t>
          </a:r>
          <a:r>
            <a:rPr lang="tr-TR" dirty="0"/>
            <a:t>	 : P</a:t>
          </a:r>
          <a:r>
            <a:rPr lang="en-US" dirty="0" err="1"/>
            <a:t>ositioned</a:t>
          </a:r>
          <a:r>
            <a:rPr lang="en-US" dirty="0"/>
            <a:t> based on the user's scroll position</a:t>
          </a:r>
          <a:r>
            <a:rPr lang="tr-TR" dirty="0"/>
            <a:t>,  </a:t>
          </a:r>
          <a:r>
            <a:rPr lang="tr-TR" dirty="0" err="1"/>
            <a:t>toggles</a:t>
          </a:r>
          <a:r>
            <a:rPr lang="tr-TR" dirty="0"/>
            <a:t> </a:t>
          </a:r>
          <a:r>
            <a:rPr lang="tr-TR" dirty="0" err="1"/>
            <a:t>between</a:t>
          </a:r>
          <a:r>
            <a:rPr lang="tr-TR" dirty="0"/>
            <a:t> </a:t>
          </a:r>
          <a:r>
            <a:rPr lang="tr-TR" b="1" dirty="0" err="1"/>
            <a:t>relative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b="1" dirty="0" err="1"/>
            <a:t>fixed</a:t>
          </a:r>
          <a:endParaRPr lang="en-US" dirty="0"/>
        </a:p>
      </dgm:t>
    </dgm:pt>
    <dgm:pt modelId="{3D97EB3E-5830-4E64-84DD-6CDA96587F0B}" type="parTrans" cxnId="{3AD71D6B-383E-4220-B238-10279A235552}">
      <dgm:prSet/>
      <dgm:spPr/>
      <dgm:t>
        <a:bodyPr/>
        <a:lstStyle/>
        <a:p>
          <a:endParaRPr lang="en-US"/>
        </a:p>
      </dgm:t>
    </dgm:pt>
    <dgm:pt modelId="{62427C2A-900E-48AC-8E52-34ABB3EC5E18}" type="sibTrans" cxnId="{3AD71D6B-383E-4220-B238-10279A235552}">
      <dgm:prSet/>
      <dgm:spPr/>
      <dgm:t>
        <a:bodyPr/>
        <a:lstStyle/>
        <a:p>
          <a:endParaRPr lang="en-US"/>
        </a:p>
      </dgm:t>
    </dgm:pt>
    <dgm:pt modelId="{31336B20-C500-4BAC-8122-0EE92E3365AB}" type="pres">
      <dgm:prSet presAssocID="{57C1D8FE-3030-451F-B0F2-5623A870FACE}" presName="linear" presStyleCnt="0">
        <dgm:presLayoutVars>
          <dgm:animLvl val="lvl"/>
          <dgm:resizeHandles val="exact"/>
        </dgm:presLayoutVars>
      </dgm:prSet>
      <dgm:spPr/>
    </dgm:pt>
    <dgm:pt modelId="{CB588F0D-2126-4E10-A049-10F0F5C11E0C}" type="pres">
      <dgm:prSet presAssocID="{5D4B3014-7061-4B28-BE7C-873036813F8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3C39F8D-5EEC-41AB-85D7-E26757AA8499}" type="pres">
      <dgm:prSet presAssocID="{7F7C0704-8E3F-423E-983F-AF980CF44496}" presName="spacer" presStyleCnt="0"/>
      <dgm:spPr/>
    </dgm:pt>
    <dgm:pt modelId="{BB6BBF7D-7AF6-4EC7-8906-6AC117979084}" type="pres">
      <dgm:prSet presAssocID="{6CF0CFAF-3A11-4B5F-8751-E3680382932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CE445E2-B47A-465C-A40E-C41872D61E64}" type="pres">
      <dgm:prSet presAssocID="{C95D342E-FA2E-456A-B643-FF4AE2E74694}" presName="spacer" presStyleCnt="0"/>
      <dgm:spPr/>
    </dgm:pt>
    <dgm:pt modelId="{FF356FF4-2953-41D4-93EF-9433A8E9D235}" type="pres">
      <dgm:prSet presAssocID="{555C4A15-6209-4DCF-BFEB-8F7C7723A05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868ED77-D9DB-49EF-8B37-B2731EF01FF8}" type="pres">
      <dgm:prSet presAssocID="{75C45D9A-4954-4EA5-9F80-395E1861C0CD}" presName="spacer" presStyleCnt="0"/>
      <dgm:spPr/>
    </dgm:pt>
    <dgm:pt modelId="{64DE04DE-EA42-4FAA-986F-C03AE1E86FA3}" type="pres">
      <dgm:prSet presAssocID="{BF9522B1-E244-4A3C-A8AD-26FC54E7557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36D69C8-C669-49F6-8C3C-F153E4669546}" type="pres">
      <dgm:prSet presAssocID="{49BF005F-6498-4D58-BE8E-0D4591645FE5}" presName="spacer" presStyleCnt="0"/>
      <dgm:spPr/>
    </dgm:pt>
    <dgm:pt modelId="{38CCADF0-3326-408E-95A7-4E6DF450B5F7}" type="pres">
      <dgm:prSet presAssocID="{17F2714E-CDC8-4188-AAC4-8115120B8AB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FCFC811-B6D9-469B-9370-B315E29EADC2}" srcId="{57C1D8FE-3030-451F-B0F2-5623A870FACE}" destId="{5D4B3014-7061-4B28-BE7C-873036813F88}" srcOrd="0" destOrd="0" parTransId="{D73326CA-E7A6-445E-B17F-22854625A663}" sibTransId="{7F7C0704-8E3F-423E-983F-AF980CF44496}"/>
    <dgm:cxn modelId="{B1111B33-7A03-431F-ABD2-ECB1532731C5}" type="presOf" srcId="{555C4A15-6209-4DCF-BFEB-8F7C7723A05B}" destId="{FF356FF4-2953-41D4-93EF-9433A8E9D235}" srcOrd="0" destOrd="0" presId="urn:microsoft.com/office/officeart/2005/8/layout/vList2"/>
    <dgm:cxn modelId="{F43A1937-A25C-4372-938F-6A14B0185080}" srcId="{57C1D8FE-3030-451F-B0F2-5623A870FACE}" destId="{BF9522B1-E244-4A3C-A8AD-26FC54E7557B}" srcOrd="3" destOrd="0" parTransId="{2750044F-9D4B-4F61-99C5-BDAC58518919}" sibTransId="{49BF005F-6498-4D58-BE8E-0D4591645FE5}"/>
    <dgm:cxn modelId="{AACAA662-FECF-441C-9C4D-EE4D716BD185}" type="presOf" srcId="{5D4B3014-7061-4B28-BE7C-873036813F88}" destId="{CB588F0D-2126-4E10-A049-10F0F5C11E0C}" srcOrd="0" destOrd="0" presId="urn:microsoft.com/office/officeart/2005/8/layout/vList2"/>
    <dgm:cxn modelId="{3AD71D6B-383E-4220-B238-10279A235552}" srcId="{57C1D8FE-3030-451F-B0F2-5623A870FACE}" destId="{17F2714E-CDC8-4188-AAC4-8115120B8AB9}" srcOrd="4" destOrd="0" parTransId="{3D97EB3E-5830-4E64-84DD-6CDA96587F0B}" sibTransId="{62427C2A-900E-48AC-8E52-34ABB3EC5E18}"/>
    <dgm:cxn modelId="{5AC4BF70-F1D2-4C15-8F71-862F6C913E03}" srcId="{57C1D8FE-3030-451F-B0F2-5623A870FACE}" destId="{6CF0CFAF-3A11-4B5F-8751-E3680382932C}" srcOrd="1" destOrd="0" parTransId="{B80B21B5-E839-4D1B-B02C-34874D1220A4}" sibTransId="{C95D342E-FA2E-456A-B643-FF4AE2E74694}"/>
    <dgm:cxn modelId="{BDE1E387-37C6-4130-A7C8-2A691C218005}" type="presOf" srcId="{6CF0CFAF-3A11-4B5F-8751-E3680382932C}" destId="{BB6BBF7D-7AF6-4EC7-8906-6AC117979084}" srcOrd="0" destOrd="0" presId="urn:microsoft.com/office/officeart/2005/8/layout/vList2"/>
    <dgm:cxn modelId="{1C5B208A-FE81-4589-A363-55A2846A50F7}" type="presOf" srcId="{17F2714E-CDC8-4188-AAC4-8115120B8AB9}" destId="{38CCADF0-3326-408E-95A7-4E6DF450B5F7}" srcOrd="0" destOrd="0" presId="urn:microsoft.com/office/officeart/2005/8/layout/vList2"/>
    <dgm:cxn modelId="{CDF8E099-E5CF-454E-9E0D-E032805D30D6}" srcId="{57C1D8FE-3030-451F-B0F2-5623A870FACE}" destId="{555C4A15-6209-4DCF-BFEB-8F7C7723A05B}" srcOrd="2" destOrd="0" parTransId="{84288D3E-2CD5-4D43-BBDD-BD18634F4493}" sibTransId="{75C45D9A-4954-4EA5-9F80-395E1861C0CD}"/>
    <dgm:cxn modelId="{20B8C2B4-D5C0-4F1E-A723-C5A5715A33F4}" type="presOf" srcId="{BF9522B1-E244-4A3C-A8AD-26FC54E7557B}" destId="{64DE04DE-EA42-4FAA-986F-C03AE1E86FA3}" srcOrd="0" destOrd="0" presId="urn:microsoft.com/office/officeart/2005/8/layout/vList2"/>
    <dgm:cxn modelId="{9813F2C6-4F16-40F7-B86E-9769E7006939}" type="presOf" srcId="{57C1D8FE-3030-451F-B0F2-5623A870FACE}" destId="{31336B20-C500-4BAC-8122-0EE92E3365AB}" srcOrd="0" destOrd="0" presId="urn:microsoft.com/office/officeart/2005/8/layout/vList2"/>
    <dgm:cxn modelId="{2DDA9D09-3AD9-4FB0-B425-C2508858C7B6}" type="presParOf" srcId="{31336B20-C500-4BAC-8122-0EE92E3365AB}" destId="{CB588F0D-2126-4E10-A049-10F0F5C11E0C}" srcOrd="0" destOrd="0" presId="urn:microsoft.com/office/officeart/2005/8/layout/vList2"/>
    <dgm:cxn modelId="{A551442D-CDE7-481D-9BDB-0E2F9B5ECA52}" type="presParOf" srcId="{31336B20-C500-4BAC-8122-0EE92E3365AB}" destId="{53C39F8D-5EEC-41AB-85D7-E26757AA8499}" srcOrd="1" destOrd="0" presId="urn:microsoft.com/office/officeart/2005/8/layout/vList2"/>
    <dgm:cxn modelId="{313AE135-D3AF-45EE-AD99-0A6C2209D7F5}" type="presParOf" srcId="{31336B20-C500-4BAC-8122-0EE92E3365AB}" destId="{BB6BBF7D-7AF6-4EC7-8906-6AC117979084}" srcOrd="2" destOrd="0" presId="urn:microsoft.com/office/officeart/2005/8/layout/vList2"/>
    <dgm:cxn modelId="{14A40476-1359-4711-8E96-DD4BC5F9470D}" type="presParOf" srcId="{31336B20-C500-4BAC-8122-0EE92E3365AB}" destId="{3CE445E2-B47A-465C-A40E-C41872D61E64}" srcOrd="3" destOrd="0" presId="urn:microsoft.com/office/officeart/2005/8/layout/vList2"/>
    <dgm:cxn modelId="{493FC3DE-6173-4747-965D-BE8A9A924DA5}" type="presParOf" srcId="{31336B20-C500-4BAC-8122-0EE92E3365AB}" destId="{FF356FF4-2953-41D4-93EF-9433A8E9D235}" srcOrd="4" destOrd="0" presId="urn:microsoft.com/office/officeart/2005/8/layout/vList2"/>
    <dgm:cxn modelId="{0658D1EE-B5CB-46AA-AFDF-213F6C14A41C}" type="presParOf" srcId="{31336B20-C500-4BAC-8122-0EE92E3365AB}" destId="{9868ED77-D9DB-49EF-8B37-B2731EF01FF8}" srcOrd="5" destOrd="0" presId="urn:microsoft.com/office/officeart/2005/8/layout/vList2"/>
    <dgm:cxn modelId="{7C6E2D1D-A203-4E1B-B0D6-F884CA1B50A4}" type="presParOf" srcId="{31336B20-C500-4BAC-8122-0EE92E3365AB}" destId="{64DE04DE-EA42-4FAA-986F-C03AE1E86FA3}" srcOrd="6" destOrd="0" presId="urn:microsoft.com/office/officeart/2005/8/layout/vList2"/>
    <dgm:cxn modelId="{15FD5C6C-E39A-4C39-801D-2EA47C36F6FC}" type="presParOf" srcId="{31336B20-C500-4BAC-8122-0EE92E3365AB}" destId="{C36D69C8-C669-49F6-8C3C-F153E4669546}" srcOrd="7" destOrd="0" presId="urn:microsoft.com/office/officeart/2005/8/layout/vList2"/>
    <dgm:cxn modelId="{11BED265-49B9-43E3-97C7-936A7D83D2CB}" type="presParOf" srcId="{31336B20-C500-4BAC-8122-0EE92E3365AB}" destId="{38CCADF0-3326-408E-95A7-4E6DF450B5F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430EC3F-30DD-4D65-AF4E-EEA4DAB2FC4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D2A63DA-0627-459F-91D7-EA1A7569B4A7}">
      <dgm:prSet custT="1"/>
      <dgm:spPr/>
      <dgm:t>
        <a:bodyPr/>
        <a:lstStyle/>
        <a:p>
          <a:r>
            <a:rPr lang="tr-TR" sz="2000" dirty="0"/>
            <a:t>Can be </a:t>
          </a:r>
          <a:r>
            <a:rPr lang="tr-TR" sz="2000" dirty="0" err="1"/>
            <a:t>used</a:t>
          </a:r>
          <a:r>
            <a:rPr lang="tr-TR" sz="2000" dirty="0"/>
            <a:t> </a:t>
          </a:r>
          <a:r>
            <a:rPr lang="tr-TR" sz="2000" dirty="0" err="1"/>
            <a:t>to</a:t>
          </a:r>
          <a:r>
            <a:rPr lang="tr-TR" sz="2000" dirty="0"/>
            <a:t> </a:t>
          </a:r>
          <a:r>
            <a:rPr lang="tr-TR" sz="2000" dirty="0" err="1"/>
            <a:t>make</a:t>
          </a:r>
          <a:r>
            <a:rPr lang="tr-TR" sz="2000" dirty="0"/>
            <a:t> </a:t>
          </a:r>
          <a:r>
            <a:rPr lang="tr-TR" sz="2000" dirty="0" err="1"/>
            <a:t>some</a:t>
          </a:r>
          <a:r>
            <a:rPr lang="tr-TR" sz="2000" dirty="0"/>
            <a:t> </a:t>
          </a:r>
          <a:r>
            <a:rPr lang="tr-TR" sz="2000" dirty="0" err="1"/>
            <a:t>calculation</a:t>
          </a:r>
          <a:r>
            <a:rPr lang="tr-TR" sz="2000" dirty="0"/>
            <a:t> </a:t>
          </a:r>
          <a:r>
            <a:rPr lang="tr-TR" sz="2000" dirty="0" err="1"/>
            <a:t>or</a:t>
          </a:r>
          <a:r>
            <a:rPr lang="tr-TR" sz="2000" dirty="0"/>
            <a:t> </a:t>
          </a:r>
          <a:r>
            <a:rPr lang="tr-TR" sz="2000" dirty="0" err="1"/>
            <a:t>process</a:t>
          </a:r>
          <a:r>
            <a:rPr lang="tr-TR" sz="2000" dirty="0"/>
            <a:t> </a:t>
          </a:r>
          <a:endParaRPr lang="en-US" sz="2000" dirty="0"/>
        </a:p>
      </dgm:t>
    </dgm:pt>
    <dgm:pt modelId="{19CBBC00-CBCA-4CBC-BA0D-1218616EBD71}" type="parTrans" cxnId="{2935243F-8A06-46C9-A298-649B708268B8}">
      <dgm:prSet/>
      <dgm:spPr/>
      <dgm:t>
        <a:bodyPr/>
        <a:lstStyle/>
        <a:p>
          <a:endParaRPr lang="en-US"/>
        </a:p>
      </dgm:t>
    </dgm:pt>
    <dgm:pt modelId="{94EDFD0C-23EE-4A66-8070-54930ADB9C90}" type="sibTrans" cxnId="{2935243F-8A06-46C9-A298-649B708268B8}">
      <dgm:prSet/>
      <dgm:spPr/>
      <dgm:t>
        <a:bodyPr/>
        <a:lstStyle/>
        <a:p>
          <a:endParaRPr lang="en-US"/>
        </a:p>
      </dgm:t>
    </dgm:pt>
    <dgm:pt modelId="{9A68A27C-DC5D-4B4D-BE38-F144FE45BB4B}">
      <dgm:prSet custT="1"/>
      <dgm:spPr/>
      <dgm:t>
        <a:bodyPr/>
        <a:lstStyle/>
        <a:p>
          <a:r>
            <a:rPr lang="tr-TR" sz="1400" dirty="0" err="1"/>
            <a:t>Color</a:t>
          </a:r>
          <a:r>
            <a:rPr lang="tr-TR" sz="1400" dirty="0"/>
            <a:t> </a:t>
          </a:r>
          <a:r>
            <a:rPr lang="tr-TR" sz="1400" dirty="0" err="1"/>
            <a:t>functions</a:t>
          </a:r>
          <a:r>
            <a:rPr lang="tr-TR" sz="1400" dirty="0"/>
            <a:t>		: </a:t>
          </a:r>
          <a:r>
            <a:rPr lang="tr-TR" sz="1400" dirty="0" err="1"/>
            <a:t>hsl</a:t>
          </a:r>
          <a:r>
            <a:rPr lang="tr-TR" sz="1400" dirty="0"/>
            <a:t>(), </a:t>
          </a:r>
          <a:r>
            <a:rPr lang="tr-TR" sz="1400" dirty="0" err="1"/>
            <a:t>hsla</a:t>
          </a:r>
          <a:r>
            <a:rPr lang="tr-TR" sz="1400" dirty="0"/>
            <a:t>(), </a:t>
          </a:r>
          <a:r>
            <a:rPr lang="tr-TR" sz="1400" dirty="0" err="1"/>
            <a:t>rgb</a:t>
          </a:r>
          <a:r>
            <a:rPr lang="tr-TR" sz="1400" dirty="0"/>
            <a:t>(), </a:t>
          </a:r>
          <a:r>
            <a:rPr lang="tr-TR" sz="1400" dirty="0" err="1"/>
            <a:t>rgba</a:t>
          </a:r>
          <a:r>
            <a:rPr lang="tr-TR" sz="1400" dirty="0"/>
            <a:t>() </a:t>
          </a:r>
          <a:endParaRPr lang="en-US" sz="1400" dirty="0"/>
        </a:p>
      </dgm:t>
    </dgm:pt>
    <dgm:pt modelId="{48074D5C-0F6D-43D1-AB94-D98FA0563E6D}" type="parTrans" cxnId="{F43B5FDA-337A-4BDB-A47D-A432EC8E2DE2}">
      <dgm:prSet/>
      <dgm:spPr/>
      <dgm:t>
        <a:bodyPr/>
        <a:lstStyle/>
        <a:p>
          <a:endParaRPr lang="en-US"/>
        </a:p>
      </dgm:t>
    </dgm:pt>
    <dgm:pt modelId="{E760D554-EAA5-48E8-8B56-F61E2F4F08CA}" type="sibTrans" cxnId="{F43B5FDA-337A-4BDB-A47D-A432EC8E2DE2}">
      <dgm:prSet/>
      <dgm:spPr/>
      <dgm:t>
        <a:bodyPr/>
        <a:lstStyle/>
        <a:p>
          <a:endParaRPr lang="en-US"/>
        </a:p>
      </dgm:t>
    </dgm:pt>
    <dgm:pt modelId="{11C5BAC0-A9EE-4F89-B0BF-0D6D7DFCD155}">
      <dgm:prSet custT="1"/>
      <dgm:spPr/>
      <dgm:t>
        <a:bodyPr/>
        <a:lstStyle/>
        <a:p>
          <a:r>
            <a:rPr lang="tr-TR" sz="1400" dirty="0" err="1"/>
            <a:t>Gradient</a:t>
          </a:r>
          <a:r>
            <a:rPr lang="tr-TR" sz="1400" dirty="0"/>
            <a:t> </a:t>
          </a:r>
          <a:r>
            <a:rPr lang="tr-TR" sz="1400" dirty="0" err="1"/>
            <a:t>functions</a:t>
          </a:r>
          <a:r>
            <a:rPr lang="tr-TR" sz="1400" dirty="0"/>
            <a:t>	: </a:t>
          </a:r>
          <a:r>
            <a:rPr lang="tr-TR" sz="1400" dirty="0" err="1"/>
            <a:t>linear-gradient</a:t>
          </a:r>
          <a:r>
            <a:rPr lang="tr-TR" sz="1400" dirty="0"/>
            <a:t>(), </a:t>
          </a:r>
          <a:r>
            <a:rPr lang="tr-TR" sz="1400" dirty="0" err="1"/>
            <a:t>radial-gradient</a:t>
          </a:r>
          <a:r>
            <a:rPr lang="tr-TR" sz="1400" dirty="0"/>
            <a:t>() …</a:t>
          </a:r>
          <a:endParaRPr lang="en-US" sz="1400" dirty="0"/>
        </a:p>
      </dgm:t>
    </dgm:pt>
    <dgm:pt modelId="{920F6EE6-5C90-4B8B-920F-AC7A4DDF680F}" type="parTrans" cxnId="{C8008375-6101-4B4B-A9C8-A6FDAE71F99B}">
      <dgm:prSet/>
      <dgm:spPr/>
      <dgm:t>
        <a:bodyPr/>
        <a:lstStyle/>
        <a:p>
          <a:endParaRPr lang="en-US"/>
        </a:p>
      </dgm:t>
    </dgm:pt>
    <dgm:pt modelId="{6C81DDD2-D70F-4A7B-9489-FAFAD57D76D9}" type="sibTrans" cxnId="{C8008375-6101-4B4B-A9C8-A6FDAE71F99B}">
      <dgm:prSet/>
      <dgm:spPr/>
      <dgm:t>
        <a:bodyPr/>
        <a:lstStyle/>
        <a:p>
          <a:endParaRPr lang="en-US"/>
        </a:p>
      </dgm:t>
    </dgm:pt>
    <dgm:pt modelId="{8E709DA3-62C1-4B5B-B361-D0ED59E8744C}">
      <dgm:prSet custT="1"/>
      <dgm:spPr/>
      <dgm:t>
        <a:bodyPr/>
        <a:lstStyle/>
        <a:p>
          <a:r>
            <a:rPr lang="tr-TR" sz="1400" dirty="0" err="1"/>
            <a:t>Calculation</a:t>
          </a:r>
          <a:r>
            <a:rPr lang="tr-TR" sz="1400" dirty="0"/>
            <a:t>		: </a:t>
          </a:r>
          <a:r>
            <a:rPr lang="tr-TR" sz="1400" dirty="0" err="1"/>
            <a:t>calc</a:t>
          </a:r>
          <a:r>
            <a:rPr lang="tr-TR" sz="1400" dirty="0"/>
            <a:t>(), </a:t>
          </a:r>
          <a:r>
            <a:rPr lang="tr-TR" sz="1400" dirty="0" err="1"/>
            <a:t>min</a:t>
          </a:r>
          <a:r>
            <a:rPr lang="tr-TR" sz="1400" dirty="0"/>
            <a:t>(), </a:t>
          </a:r>
          <a:r>
            <a:rPr lang="tr-TR" sz="1400" dirty="0" err="1"/>
            <a:t>max</a:t>
          </a:r>
          <a:r>
            <a:rPr lang="tr-TR" sz="1400" dirty="0"/>
            <a:t>(), </a:t>
          </a:r>
          <a:r>
            <a:rPr lang="tr-TR" sz="1400" dirty="0" err="1"/>
            <a:t>clamp</a:t>
          </a:r>
          <a:r>
            <a:rPr lang="tr-TR" sz="1400" dirty="0"/>
            <a:t>()</a:t>
          </a:r>
          <a:endParaRPr lang="en-US" sz="1400" dirty="0"/>
        </a:p>
      </dgm:t>
    </dgm:pt>
    <dgm:pt modelId="{DE722DF9-9956-4495-AAD0-B9A2FA02A3B1}" type="parTrans" cxnId="{FFCE4D48-6809-4C30-BEDD-2030F8E9026C}">
      <dgm:prSet/>
      <dgm:spPr/>
      <dgm:t>
        <a:bodyPr/>
        <a:lstStyle/>
        <a:p>
          <a:endParaRPr lang="en-US"/>
        </a:p>
      </dgm:t>
    </dgm:pt>
    <dgm:pt modelId="{046CDC7B-5BC1-4ABF-88F9-4AE3856DCC41}" type="sibTrans" cxnId="{FFCE4D48-6809-4C30-BEDD-2030F8E9026C}">
      <dgm:prSet/>
      <dgm:spPr/>
      <dgm:t>
        <a:bodyPr/>
        <a:lstStyle/>
        <a:p>
          <a:endParaRPr lang="en-US"/>
        </a:p>
      </dgm:t>
    </dgm:pt>
    <dgm:pt modelId="{AC9F5937-6F26-4B44-93C1-345053B1373A}">
      <dgm:prSet custT="1"/>
      <dgm:spPr/>
      <dgm:t>
        <a:bodyPr/>
        <a:lstStyle/>
        <a:p>
          <a:r>
            <a:rPr lang="tr-TR" sz="1400" dirty="0" err="1"/>
            <a:t>Attribute</a:t>
          </a:r>
          <a:r>
            <a:rPr lang="tr-TR" sz="1400" dirty="0"/>
            <a:t>		: </a:t>
          </a:r>
          <a:r>
            <a:rPr lang="tr-TR" sz="1400" dirty="0" err="1"/>
            <a:t>attr</a:t>
          </a:r>
          <a:r>
            <a:rPr lang="tr-TR" sz="1400" dirty="0"/>
            <a:t>()</a:t>
          </a:r>
          <a:endParaRPr lang="en-US" sz="1400" dirty="0"/>
        </a:p>
      </dgm:t>
    </dgm:pt>
    <dgm:pt modelId="{3E3292A2-EDC8-4243-B99C-94AE0243596A}" type="parTrans" cxnId="{10B74092-88B7-40AF-836C-8E2CAAA40990}">
      <dgm:prSet/>
      <dgm:spPr/>
      <dgm:t>
        <a:bodyPr/>
        <a:lstStyle/>
        <a:p>
          <a:endParaRPr lang="en-US"/>
        </a:p>
      </dgm:t>
    </dgm:pt>
    <dgm:pt modelId="{7A0AF81C-4955-4509-9AC2-2EE9D21D0F5B}" type="sibTrans" cxnId="{10B74092-88B7-40AF-836C-8E2CAAA40990}">
      <dgm:prSet/>
      <dgm:spPr/>
      <dgm:t>
        <a:bodyPr/>
        <a:lstStyle/>
        <a:p>
          <a:endParaRPr lang="en-US"/>
        </a:p>
      </dgm:t>
    </dgm:pt>
    <dgm:pt modelId="{AC28C133-EDA4-4FE2-933E-702D7A765704}">
      <dgm:prSet custT="1"/>
      <dgm:spPr/>
      <dgm:t>
        <a:bodyPr/>
        <a:lstStyle/>
        <a:p>
          <a:r>
            <a:rPr lang="tr-TR" sz="1400"/>
            <a:t>Variable			: var()</a:t>
          </a:r>
          <a:endParaRPr lang="en-US" sz="1400"/>
        </a:p>
      </dgm:t>
    </dgm:pt>
    <dgm:pt modelId="{495DCBD3-DAB1-408B-949D-DD5567A698B7}" type="parTrans" cxnId="{8779F17C-8337-47A9-8C3B-160A8C69ABAC}">
      <dgm:prSet/>
      <dgm:spPr/>
      <dgm:t>
        <a:bodyPr/>
        <a:lstStyle/>
        <a:p>
          <a:endParaRPr lang="en-US"/>
        </a:p>
      </dgm:t>
    </dgm:pt>
    <dgm:pt modelId="{A54AB181-C41F-441F-B3D0-4660DC982590}" type="sibTrans" cxnId="{8779F17C-8337-47A9-8C3B-160A8C69ABAC}">
      <dgm:prSet/>
      <dgm:spPr/>
      <dgm:t>
        <a:bodyPr/>
        <a:lstStyle/>
        <a:p>
          <a:endParaRPr lang="en-US"/>
        </a:p>
      </dgm:t>
    </dgm:pt>
    <dgm:pt modelId="{12FED4C8-B31F-45C1-98DD-39A29C9F9157}">
      <dgm:prSet custT="1"/>
      <dgm:spPr/>
      <dgm:t>
        <a:bodyPr/>
        <a:lstStyle/>
        <a:p>
          <a:r>
            <a:rPr lang="tr-TR" sz="1400" dirty="0"/>
            <a:t>Image </a:t>
          </a:r>
          <a:r>
            <a:rPr lang="tr-TR" sz="1400" dirty="0" err="1"/>
            <a:t>Url</a:t>
          </a:r>
          <a:r>
            <a:rPr lang="tr-TR" sz="1400" dirty="0"/>
            <a:t>		: </a:t>
          </a:r>
          <a:r>
            <a:rPr lang="tr-TR" sz="1400" dirty="0" err="1"/>
            <a:t>url</a:t>
          </a:r>
          <a:r>
            <a:rPr lang="tr-TR" sz="1400" dirty="0"/>
            <a:t>()</a:t>
          </a:r>
          <a:endParaRPr lang="en-US" sz="1400" dirty="0"/>
        </a:p>
      </dgm:t>
    </dgm:pt>
    <dgm:pt modelId="{3950AAF8-EF62-4B86-B1BC-7C121818C902}" type="parTrans" cxnId="{F227B275-4D5F-4091-867A-4CC054935698}">
      <dgm:prSet/>
      <dgm:spPr/>
      <dgm:t>
        <a:bodyPr/>
        <a:lstStyle/>
        <a:p>
          <a:endParaRPr lang="en-US"/>
        </a:p>
      </dgm:t>
    </dgm:pt>
    <dgm:pt modelId="{ECFCEC9E-8DEA-4B18-AF9B-AE61A4BF5836}" type="sibTrans" cxnId="{F227B275-4D5F-4091-867A-4CC054935698}">
      <dgm:prSet/>
      <dgm:spPr/>
      <dgm:t>
        <a:bodyPr/>
        <a:lstStyle/>
        <a:p>
          <a:endParaRPr lang="en-US"/>
        </a:p>
      </dgm:t>
    </dgm:pt>
    <dgm:pt modelId="{195BC7E2-41BB-4F7A-8CF1-5A42EB29A2B6}">
      <dgm:prSet custT="1"/>
      <dgm:spPr/>
      <dgm:t>
        <a:bodyPr/>
        <a:lstStyle/>
        <a:p>
          <a:r>
            <a:rPr lang="tr-TR" sz="1400" dirty="0"/>
            <a:t>SVG </a:t>
          </a:r>
          <a:r>
            <a:rPr lang="tr-TR" sz="1400" dirty="0" err="1"/>
            <a:t>path</a:t>
          </a:r>
          <a:r>
            <a:rPr lang="tr-TR" sz="1400" dirty="0"/>
            <a:t>		: </a:t>
          </a:r>
          <a:r>
            <a:rPr lang="tr-TR" sz="1400" dirty="0" err="1"/>
            <a:t>path</a:t>
          </a:r>
          <a:r>
            <a:rPr lang="tr-TR" sz="1400" dirty="0"/>
            <a:t>()</a:t>
          </a:r>
          <a:endParaRPr lang="en-US" sz="1400" dirty="0"/>
        </a:p>
      </dgm:t>
    </dgm:pt>
    <dgm:pt modelId="{D515FEA4-7150-4201-AA6E-B16BE69C82AC}" type="parTrans" cxnId="{8FA0A8ED-9724-40CA-B302-DBBDD81903D0}">
      <dgm:prSet/>
      <dgm:spPr/>
      <dgm:t>
        <a:bodyPr/>
        <a:lstStyle/>
        <a:p>
          <a:endParaRPr lang="en-US"/>
        </a:p>
      </dgm:t>
    </dgm:pt>
    <dgm:pt modelId="{9D87F45D-A728-46ED-AE83-38EE144D4767}" type="sibTrans" cxnId="{8FA0A8ED-9724-40CA-B302-DBBDD81903D0}">
      <dgm:prSet/>
      <dgm:spPr/>
      <dgm:t>
        <a:bodyPr/>
        <a:lstStyle/>
        <a:p>
          <a:endParaRPr lang="en-US"/>
        </a:p>
      </dgm:t>
    </dgm:pt>
    <dgm:pt modelId="{015CED8B-2941-4E86-8892-25A7D8275775}">
      <dgm:prSet custT="1"/>
      <dgm:spPr/>
      <dgm:t>
        <a:bodyPr/>
        <a:lstStyle/>
        <a:p>
          <a:r>
            <a:rPr lang="tr-TR" sz="1400" dirty="0" err="1"/>
            <a:t>Transform</a:t>
          </a:r>
          <a:r>
            <a:rPr lang="tr-TR" sz="1400" dirty="0"/>
            <a:t>		: </a:t>
          </a:r>
          <a:r>
            <a:rPr lang="tr-TR" sz="1400" dirty="0" err="1"/>
            <a:t>perspective</a:t>
          </a:r>
          <a:r>
            <a:rPr lang="tr-TR" sz="1400" dirty="0"/>
            <a:t>(), </a:t>
          </a:r>
          <a:r>
            <a:rPr lang="tr-TR" sz="1400" dirty="0" err="1"/>
            <a:t>translate</a:t>
          </a:r>
          <a:r>
            <a:rPr lang="tr-TR" sz="1400" dirty="0"/>
            <a:t>(), </a:t>
          </a:r>
          <a:r>
            <a:rPr lang="tr-TR" sz="1400" dirty="0" err="1"/>
            <a:t>rotate</a:t>
          </a:r>
          <a:r>
            <a:rPr lang="tr-TR" sz="1400" dirty="0"/>
            <a:t>(), </a:t>
          </a:r>
          <a:r>
            <a:rPr lang="tr-TR" sz="1400" dirty="0" err="1"/>
            <a:t>scale</a:t>
          </a:r>
          <a:r>
            <a:rPr lang="tr-TR" sz="1400" dirty="0"/>
            <a:t>()…</a:t>
          </a:r>
          <a:endParaRPr lang="en-US" sz="1400" dirty="0"/>
        </a:p>
      </dgm:t>
    </dgm:pt>
    <dgm:pt modelId="{31534F58-54E3-4202-9720-D6F558FEDD5A}" type="parTrans" cxnId="{CB1E9A9C-6957-4339-981E-9B5A6B5F5139}">
      <dgm:prSet/>
      <dgm:spPr/>
      <dgm:t>
        <a:bodyPr/>
        <a:lstStyle/>
        <a:p>
          <a:endParaRPr lang="en-US"/>
        </a:p>
      </dgm:t>
    </dgm:pt>
    <dgm:pt modelId="{114FDE2E-573A-46E6-9CCB-666D85157901}" type="sibTrans" cxnId="{CB1E9A9C-6957-4339-981E-9B5A6B5F5139}">
      <dgm:prSet/>
      <dgm:spPr/>
      <dgm:t>
        <a:bodyPr/>
        <a:lstStyle/>
        <a:p>
          <a:endParaRPr lang="en-US"/>
        </a:p>
      </dgm:t>
    </dgm:pt>
    <dgm:pt modelId="{5339D8A8-C860-4E11-B704-C1310A2FBF0B}">
      <dgm:prSet custT="1"/>
      <dgm:spPr/>
      <dgm:t>
        <a:bodyPr/>
        <a:lstStyle/>
        <a:p>
          <a:r>
            <a:rPr lang="tr-TR" sz="1400" dirty="0" err="1"/>
            <a:t>Filter</a:t>
          </a:r>
          <a:r>
            <a:rPr lang="tr-TR" sz="1400" dirty="0"/>
            <a:t>			: </a:t>
          </a:r>
          <a:r>
            <a:rPr lang="tr-TR" sz="1400" dirty="0" err="1"/>
            <a:t>brightness</a:t>
          </a:r>
          <a:r>
            <a:rPr lang="tr-TR" sz="1400" dirty="0"/>
            <a:t>(), </a:t>
          </a:r>
          <a:r>
            <a:rPr lang="tr-TR" sz="1400" dirty="0" err="1"/>
            <a:t>blur</a:t>
          </a:r>
          <a:r>
            <a:rPr lang="tr-TR" sz="1400" dirty="0"/>
            <a:t>(), </a:t>
          </a:r>
          <a:r>
            <a:rPr lang="tr-TR" sz="1400" dirty="0" err="1"/>
            <a:t>contrast</a:t>
          </a:r>
          <a:r>
            <a:rPr lang="tr-TR" sz="1400" dirty="0"/>
            <a:t>(), </a:t>
          </a:r>
          <a:r>
            <a:rPr lang="tr-TR" sz="1400" dirty="0" err="1"/>
            <a:t>grayscale</a:t>
          </a:r>
          <a:r>
            <a:rPr lang="tr-TR" sz="1400" dirty="0"/>
            <a:t>()…</a:t>
          </a:r>
          <a:endParaRPr lang="en-US" sz="1400" dirty="0"/>
        </a:p>
      </dgm:t>
    </dgm:pt>
    <dgm:pt modelId="{096DEEC3-8011-435A-9D94-A8DA7CCE0600}" type="parTrans" cxnId="{1B8E5D58-3B0E-4843-8294-FDC569843442}">
      <dgm:prSet/>
      <dgm:spPr/>
      <dgm:t>
        <a:bodyPr/>
        <a:lstStyle/>
        <a:p>
          <a:endParaRPr lang="en-US"/>
        </a:p>
      </dgm:t>
    </dgm:pt>
    <dgm:pt modelId="{4C10F167-5534-41C4-82C2-E4983DC2EE0C}" type="sibTrans" cxnId="{1B8E5D58-3B0E-4843-8294-FDC569843442}">
      <dgm:prSet/>
      <dgm:spPr/>
      <dgm:t>
        <a:bodyPr/>
        <a:lstStyle/>
        <a:p>
          <a:endParaRPr lang="en-US"/>
        </a:p>
      </dgm:t>
    </dgm:pt>
    <dgm:pt modelId="{A63120AA-C09A-4B3D-A3B2-A858B5A37702}" type="pres">
      <dgm:prSet presAssocID="{3430EC3F-30DD-4D65-AF4E-EEA4DAB2FC42}" presName="linear" presStyleCnt="0">
        <dgm:presLayoutVars>
          <dgm:animLvl val="lvl"/>
          <dgm:resizeHandles val="exact"/>
        </dgm:presLayoutVars>
      </dgm:prSet>
      <dgm:spPr/>
    </dgm:pt>
    <dgm:pt modelId="{E1CE3D8C-2BB4-4900-B102-61B074700C96}" type="pres">
      <dgm:prSet presAssocID="{DD2A63DA-0627-459F-91D7-EA1A7569B4A7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517201F6-F196-4F45-92B9-F996D6F9D6B7}" type="pres">
      <dgm:prSet presAssocID="{94EDFD0C-23EE-4A66-8070-54930ADB9C90}" presName="spacer" presStyleCnt="0"/>
      <dgm:spPr/>
    </dgm:pt>
    <dgm:pt modelId="{51AA9E5E-6E46-4233-A5D3-AD94A782C3C4}" type="pres">
      <dgm:prSet presAssocID="{9A68A27C-DC5D-4B4D-BE38-F144FE45BB4B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7CA81043-104D-48F6-BE4E-6AE63E861C47}" type="pres">
      <dgm:prSet presAssocID="{E760D554-EAA5-48E8-8B56-F61E2F4F08CA}" presName="spacer" presStyleCnt="0"/>
      <dgm:spPr/>
    </dgm:pt>
    <dgm:pt modelId="{86582B01-B330-4E3A-B89F-7B9F83C3B966}" type="pres">
      <dgm:prSet presAssocID="{11C5BAC0-A9EE-4F89-B0BF-0D6D7DFCD155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8B2228CE-F0D7-4BDB-8714-F7C7EA0C5895}" type="pres">
      <dgm:prSet presAssocID="{6C81DDD2-D70F-4A7B-9489-FAFAD57D76D9}" presName="spacer" presStyleCnt="0"/>
      <dgm:spPr/>
    </dgm:pt>
    <dgm:pt modelId="{33858ADE-7C45-4D2E-ADDA-25C911A4ACB8}" type="pres">
      <dgm:prSet presAssocID="{8E709DA3-62C1-4B5B-B361-D0ED59E8744C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2F3E184E-0854-4B24-ABBF-6066289FB6E5}" type="pres">
      <dgm:prSet presAssocID="{046CDC7B-5BC1-4ABF-88F9-4AE3856DCC41}" presName="spacer" presStyleCnt="0"/>
      <dgm:spPr/>
    </dgm:pt>
    <dgm:pt modelId="{1A9AB47E-C9DF-4CDC-BD5D-A4B3A035824A}" type="pres">
      <dgm:prSet presAssocID="{AC9F5937-6F26-4B44-93C1-345053B1373A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7039A405-0D15-4028-862B-DBA3FAFC3FAD}" type="pres">
      <dgm:prSet presAssocID="{7A0AF81C-4955-4509-9AC2-2EE9D21D0F5B}" presName="spacer" presStyleCnt="0"/>
      <dgm:spPr/>
    </dgm:pt>
    <dgm:pt modelId="{F9DBB721-EE8A-4D5A-870F-82110B22F54B}" type="pres">
      <dgm:prSet presAssocID="{AC28C133-EDA4-4FE2-933E-702D7A765704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FC99BAF5-A657-4F5E-B85B-1DD4539291B5}" type="pres">
      <dgm:prSet presAssocID="{A54AB181-C41F-441F-B3D0-4660DC982590}" presName="spacer" presStyleCnt="0"/>
      <dgm:spPr/>
    </dgm:pt>
    <dgm:pt modelId="{D8BAAFBF-BA66-408F-A5A9-52C2B6B18D5E}" type="pres">
      <dgm:prSet presAssocID="{12FED4C8-B31F-45C1-98DD-39A29C9F9157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96AF4A13-C20C-46C2-8104-B0E138F80470}" type="pres">
      <dgm:prSet presAssocID="{ECFCEC9E-8DEA-4B18-AF9B-AE61A4BF5836}" presName="spacer" presStyleCnt="0"/>
      <dgm:spPr/>
    </dgm:pt>
    <dgm:pt modelId="{83154A5F-6C24-43DF-921E-5D24697D6848}" type="pres">
      <dgm:prSet presAssocID="{195BC7E2-41BB-4F7A-8CF1-5A42EB29A2B6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11E79895-762B-496E-9037-26DA350738F3}" type="pres">
      <dgm:prSet presAssocID="{9D87F45D-A728-46ED-AE83-38EE144D4767}" presName="spacer" presStyleCnt="0"/>
      <dgm:spPr/>
    </dgm:pt>
    <dgm:pt modelId="{18E0035B-D685-4AFF-8B88-18D9E3F20B0C}" type="pres">
      <dgm:prSet presAssocID="{015CED8B-2941-4E86-8892-25A7D8275775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0F160AD3-2CD2-4663-A722-81C7F3B4B862}" type="pres">
      <dgm:prSet presAssocID="{114FDE2E-573A-46E6-9CCB-666D85157901}" presName="spacer" presStyleCnt="0"/>
      <dgm:spPr/>
    </dgm:pt>
    <dgm:pt modelId="{6727995A-F672-46D5-9AA1-157A6E2AF193}" type="pres">
      <dgm:prSet presAssocID="{5339D8A8-C860-4E11-B704-C1310A2FBF0B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6A457E19-D0AA-4ACE-B5C9-4FF46EBC32D9}" type="presOf" srcId="{11C5BAC0-A9EE-4F89-B0BF-0D6D7DFCD155}" destId="{86582B01-B330-4E3A-B89F-7B9F83C3B966}" srcOrd="0" destOrd="0" presId="urn:microsoft.com/office/officeart/2005/8/layout/vList2"/>
    <dgm:cxn modelId="{99DB7E1A-24AA-4A1A-9565-5E69B7B6D861}" type="presOf" srcId="{015CED8B-2941-4E86-8892-25A7D8275775}" destId="{18E0035B-D685-4AFF-8B88-18D9E3F20B0C}" srcOrd="0" destOrd="0" presId="urn:microsoft.com/office/officeart/2005/8/layout/vList2"/>
    <dgm:cxn modelId="{DE6A2D28-5899-4183-A478-1CA149AB5675}" type="presOf" srcId="{12FED4C8-B31F-45C1-98DD-39A29C9F9157}" destId="{D8BAAFBF-BA66-408F-A5A9-52C2B6B18D5E}" srcOrd="0" destOrd="0" presId="urn:microsoft.com/office/officeart/2005/8/layout/vList2"/>
    <dgm:cxn modelId="{2935243F-8A06-46C9-A298-649B708268B8}" srcId="{3430EC3F-30DD-4D65-AF4E-EEA4DAB2FC42}" destId="{DD2A63DA-0627-459F-91D7-EA1A7569B4A7}" srcOrd="0" destOrd="0" parTransId="{19CBBC00-CBCA-4CBC-BA0D-1218616EBD71}" sibTransId="{94EDFD0C-23EE-4A66-8070-54930ADB9C90}"/>
    <dgm:cxn modelId="{EBE0B662-1588-4210-BF67-4D8D4203A82C}" type="presOf" srcId="{5339D8A8-C860-4E11-B704-C1310A2FBF0B}" destId="{6727995A-F672-46D5-9AA1-157A6E2AF193}" srcOrd="0" destOrd="0" presId="urn:microsoft.com/office/officeart/2005/8/layout/vList2"/>
    <dgm:cxn modelId="{FFCE4D48-6809-4C30-BEDD-2030F8E9026C}" srcId="{3430EC3F-30DD-4D65-AF4E-EEA4DAB2FC42}" destId="{8E709DA3-62C1-4B5B-B361-D0ED59E8744C}" srcOrd="3" destOrd="0" parTransId="{DE722DF9-9956-4495-AAD0-B9A2FA02A3B1}" sibTransId="{046CDC7B-5BC1-4ABF-88F9-4AE3856DCC41}"/>
    <dgm:cxn modelId="{C8008375-6101-4B4B-A9C8-A6FDAE71F99B}" srcId="{3430EC3F-30DD-4D65-AF4E-EEA4DAB2FC42}" destId="{11C5BAC0-A9EE-4F89-B0BF-0D6D7DFCD155}" srcOrd="2" destOrd="0" parTransId="{920F6EE6-5C90-4B8B-920F-AC7A4DDF680F}" sibTransId="{6C81DDD2-D70F-4A7B-9489-FAFAD57D76D9}"/>
    <dgm:cxn modelId="{F227B275-4D5F-4091-867A-4CC054935698}" srcId="{3430EC3F-30DD-4D65-AF4E-EEA4DAB2FC42}" destId="{12FED4C8-B31F-45C1-98DD-39A29C9F9157}" srcOrd="6" destOrd="0" parTransId="{3950AAF8-EF62-4B86-B1BC-7C121818C902}" sibTransId="{ECFCEC9E-8DEA-4B18-AF9B-AE61A4BF5836}"/>
    <dgm:cxn modelId="{1B8E5D58-3B0E-4843-8294-FDC569843442}" srcId="{3430EC3F-30DD-4D65-AF4E-EEA4DAB2FC42}" destId="{5339D8A8-C860-4E11-B704-C1310A2FBF0B}" srcOrd="9" destOrd="0" parTransId="{096DEEC3-8011-435A-9D94-A8DA7CCE0600}" sibTransId="{4C10F167-5534-41C4-82C2-E4983DC2EE0C}"/>
    <dgm:cxn modelId="{8779F17C-8337-47A9-8C3B-160A8C69ABAC}" srcId="{3430EC3F-30DD-4D65-AF4E-EEA4DAB2FC42}" destId="{AC28C133-EDA4-4FE2-933E-702D7A765704}" srcOrd="5" destOrd="0" parTransId="{495DCBD3-DAB1-408B-949D-DD5567A698B7}" sibTransId="{A54AB181-C41F-441F-B3D0-4660DC982590}"/>
    <dgm:cxn modelId="{36C19F85-A281-40DB-9F3C-5C32DF382F0E}" type="presOf" srcId="{8E709DA3-62C1-4B5B-B361-D0ED59E8744C}" destId="{33858ADE-7C45-4D2E-ADDA-25C911A4ACB8}" srcOrd="0" destOrd="0" presId="urn:microsoft.com/office/officeart/2005/8/layout/vList2"/>
    <dgm:cxn modelId="{BC817490-FF99-49B8-90BA-6A6E23315648}" type="presOf" srcId="{195BC7E2-41BB-4F7A-8CF1-5A42EB29A2B6}" destId="{83154A5F-6C24-43DF-921E-5D24697D6848}" srcOrd="0" destOrd="0" presId="urn:microsoft.com/office/officeart/2005/8/layout/vList2"/>
    <dgm:cxn modelId="{10B74092-88B7-40AF-836C-8E2CAAA40990}" srcId="{3430EC3F-30DD-4D65-AF4E-EEA4DAB2FC42}" destId="{AC9F5937-6F26-4B44-93C1-345053B1373A}" srcOrd="4" destOrd="0" parTransId="{3E3292A2-EDC8-4243-B99C-94AE0243596A}" sibTransId="{7A0AF81C-4955-4509-9AC2-2EE9D21D0F5B}"/>
    <dgm:cxn modelId="{CB1E9A9C-6957-4339-981E-9B5A6B5F5139}" srcId="{3430EC3F-30DD-4D65-AF4E-EEA4DAB2FC42}" destId="{015CED8B-2941-4E86-8892-25A7D8275775}" srcOrd="8" destOrd="0" parTransId="{31534F58-54E3-4202-9720-D6F558FEDD5A}" sibTransId="{114FDE2E-573A-46E6-9CCB-666D85157901}"/>
    <dgm:cxn modelId="{2349CAA2-1B7C-48A5-965C-5CF7C117C825}" type="presOf" srcId="{AC28C133-EDA4-4FE2-933E-702D7A765704}" destId="{F9DBB721-EE8A-4D5A-870F-82110B22F54B}" srcOrd="0" destOrd="0" presId="urn:microsoft.com/office/officeart/2005/8/layout/vList2"/>
    <dgm:cxn modelId="{691D30CD-3597-4F54-9E08-239F5BF96607}" type="presOf" srcId="{AC9F5937-6F26-4B44-93C1-345053B1373A}" destId="{1A9AB47E-C9DF-4CDC-BD5D-A4B3A035824A}" srcOrd="0" destOrd="0" presId="urn:microsoft.com/office/officeart/2005/8/layout/vList2"/>
    <dgm:cxn modelId="{E6FBF0CF-372A-4BEE-9E15-E05148ADE57D}" type="presOf" srcId="{9A68A27C-DC5D-4B4D-BE38-F144FE45BB4B}" destId="{51AA9E5E-6E46-4233-A5D3-AD94A782C3C4}" srcOrd="0" destOrd="0" presId="urn:microsoft.com/office/officeart/2005/8/layout/vList2"/>
    <dgm:cxn modelId="{F43B5FDA-337A-4BDB-A47D-A432EC8E2DE2}" srcId="{3430EC3F-30DD-4D65-AF4E-EEA4DAB2FC42}" destId="{9A68A27C-DC5D-4B4D-BE38-F144FE45BB4B}" srcOrd="1" destOrd="0" parTransId="{48074D5C-0F6D-43D1-AB94-D98FA0563E6D}" sibTransId="{E760D554-EAA5-48E8-8B56-F61E2F4F08CA}"/>
    <dgm:cxn modelId="{629B32E5-FADD-4006-9B26-7633F2626588}" type="presOf" srcId="{3430EC3F-30DD-4D65-AF4E-EEA4DAB2FC42}" destId="{A63120AA-C09A-4B3D-A3B2-A858B5A37702}" srcOrd="0" destOrd="0" presId="urn:microsoft.com/office/officeart/2005/8/layout/vList2"/>
    <dgm:cxn modelId="{8FA0A8ED-9724-40CA-B302-DBBDD81903D0}" srcId="{3430EC3F-30DD-4D65-AF4E-EEA4DAB2FC42}" destId="{195BC7E2-41BB-4F7A-8CF1-5A42EB29A2B6}" srcOrd="7" destOrd="0" parTransId="{D515FEA4-7150-4201-AA6E-B16BE69C82AC}" sibTransId="{9D87F45D-A728-46ED-AE83-38EE144D4767}"/>
    <dgm:cxn modelId="{0FDF08EE-0089-4690-9125-33C55C8477FB}" type="presOf" srcId="{DD2A63DA-0627-459F-91D7-EA1A7569B4A7}" destId="{E1CE3D8C-2BB4-4900-B102-61B074700C96}" srcOrd="0" destOrd="0" presId="urn:microsoft.com/office/officeart/2005/8/layout/vList2"/>
    <dgm:cxn modelId="{E4034317-1F17-4FC9-9AFD-63FF2E7168DA}" type="presParOf" srcId="{A63120AA-C09A-4B3D-A3B2-A858B5A37702}" destId="{E1CE3D8C-2BB4-4900-B102-61B074700C96}" srcOrd="0" destOrd="0" presId="urn:microsoft.com/office/officeart/2005/8/layout/vList2"/>
    <dgm:cxn modelId="{F508E727-D036-4D27-AE93-653ABB9BC532}" type="presParOf" srcId="{A63120AA-C09A-4B3D-A3B2-A858B5A37702}" destId="{517201F6-F196-4F45-92B9-F996D6F9D6B7}" srcOrd="1" destOrd="0" presId="urn:microsoft.com/office/officeart/2005/8/layout/vList2"/>
    <dgm:cxn modelId="{4B529DB9-EB60-413C-909E-925248414EF8}" type="presParOf" srcId="{A63120AA-C09A-4B3D-A3B2-A858B5A37702}" destId="{51AA9E5E-6E46-4233-A5D3-AD94A782C3C4}" srcOrd="2" destOrd="0" presId="urn:microsoft.com/office/officeart/2005/8/layout/vList2"/>
    <dgm:cxn modelId="{6B48C5E3-CDE1-47BF-AEF6-5C88C98FB307}" type="presParOf" srcId="{A63120AA-C09A-4B3D-A3B2-A858B5A37702}" destId="{7CA81043-104D-48F6-BE4E-6AE63E861C47}" srcOrd="3" destOrd="0" presId="urn:microsoft.com/office/officeart/2005/8/layout/vList2"/>
    <dgm:cxn modelId="{EFD627BD-B0AE-4B3E-A6A4-421C7DC437EC}" type="presParOf" srcId="{A63120AA-C09A-4B3D-A3B2-A858B5A37702}" destId="{86582B01-B330-4E3A-B89F-7B9F83C3B966}" srcOrd="4" destOrd="0" presId="urn:microsoft.com/office/officeart/2005/8/layout/vList2"/>
    <dgm:cxn modelId="{4436F39F-A1A6-433B-9FD7-3B3C41A2664F}" type="presParOf" srcId="{A63120AA-C09A-4B3D-A3B2-A858B5A37702}" destId="{8B2228CE-F0D7-4BDB-8714-F7C7EA0C5895}" srcOrd="5" destOrd="0" presId="urn:microsoft.com/office/officeart/2005/8/layout/vList2"/>
    <dgm:cxn modelId="{B59CC797-E889-4A7B-97E4-F278E8FE57C6}" type="presParOf" srcId="{A63120AA-C09A-4B3D-A3B2-A858B5A37702}" destId="{33858ADE-7C45-4D2E-ADDA-25C911A4ACB8}" srcOrd="6" destOrd="0" presId="urn:microsoft.com/office/officeart/2005/8/layout/vList2"/>
    <dgm:cxn modelId="{AD5324B6-5314-4862-8585-E380AFD448F6}" type="presParOf" srcId="{A63120AA-C09A-4B3D-A3B2-A858B5A37702}" destId="{2F3E184E-0854-4B24-ABBF-6066289FB6E5}" srcOrd="7" destOrd="0" presId="urn:microsoft.com/office/officeart/2005/8/layout/vList2"/>
    <dgm:cxn modelId="{A1EDC93A-26F5-4EB5-95A1-806D131A5167}" type="presParOf" srcId="{A63120AA-C09A-4B3D-A3B2-A858B5A37702}" destId="{1A9AB47E-C9DF-4CDC-BD5D-A4B3A035824A}" srcOrd="8" destOrd="0" presId="urn:microsoft.com/office/officeart/2005/8/layout/vList2"/>
    <dgm:cxn modelId="{1AA70033-D750-4F79-A0FC-ED3397CA8E04}" type="presParOf" srcId="{A63120AA-C09A-4B3D-A3B2-A858B5A37702}" destId="{7039A405-0D15-4028-862B-DBA3FAFC3FAD}" srcOrd="9" destOrd="0" presId="urn:microsoft.com/office/officeart/2005/8/layout/vList2"/>
    <dgm:cxn modelId="{42A366DB-9740-415E-BACF-CD135326FF62}" type="presParOf" srcId="{A63120AA-C09A-4B3D-A3B2-A858B5A37702}" destId="{F9DBB721-EE8A-4D5A-870F-82110B22F54B}" srcOrd="10" destOrd="0" presId="urn:microsoft.com/office/officeart/2005/8/layout/vList2"/>
    <dgm:cxn modelId="{5B6F38D2-A2CF-4F03-923A-BB93A98A2EF0}" type="presParOf" srcId="{A63120AA-C09A-4B3D-A3B2-A858B5A37702}" destId="{FC99BAF5-A657-4F5E-B85B-1DD4539291B5}" srcOrd="11" destOrd="0" presId="urn:microsoft.com/office/officeart/2005/8/layout/vList2"/>
    <dgm:cxn modelId="{7D4324BB-354C-48E2-A7F1-6E4857A50690}" type="presParOf" srcId="{A63120AA-C09A-4B3D-A3B2-A858B5A37702}" destId="{D8BAAFBF-BA66-408F-A5A9-52C2B6B18D5E}" srcOrd="12" destOrd="0" presId="urn:microsoft.com/office/officeart/2005/8/layout/vList2"/>
    <dgm:cxn modelId="{3103515C-711B-49B6-A793-FC1D30E86537}" type="presParOf" srcId="{A63120AA-C09A-4B3D-A3B2-A858B5A37702}" destId="{96AF4A13-C20C-46C2-8104-B0E138F80470}" srcOrd="13" destOrd="0" presId="urn:microsoft.com/office/officeart/2005/8/layout/vList2"/>
    <dgm:cxn modelId="{972C5593-3C5D-4488-8AD6-72C73B6CDE99}" type="presParOf" srcId="{A63120AA-C09A-4B3D-A3B2-A858B5A37702}" destId="{83154A5F-6C24-43DF-921E-5D24697D6848}" srcOrd="14" destOrd="0" presId="urn:microsoft.com/office/officeart/2005/8/layout/vList2"/>
    <dgm:cxn modelId="{414D5EC6-D8A8-469A-B9C0-F72D42071E37}" type="presParOf" srcId="{A63120AA-C09A-4B3D-A3B2-A858B5A37702}" destId="{11E79895-762B-496E-9037-26DA350738F3}" srcOrd="15" destOrd="0" presId="urn:microsoft.com/office/officeart/2005/8/layout/vList2"/>
    <dgm:cxn modelId="{A26CC66A-4E89-459B-B8AE-ADCDFC902D49}" type="presParOf" srcId="{A63120AA-C09A-4B3D-A3B2-A858B5A37702}" destId="{18E0035B-D685-4AFF-8B88-18D9E3F20B0C}" srcOrd="16" destOrd="0" presId="urn:microsoft.com/office/officeart/2005/8/layout/vList2"/>
    <dgm:cxn modelId="{05435BF2-B55B-41FA-BEE8-D448A7AD07E0}" type="presParOf" srcId="{A63120AA-C09A-4B3D-A3B2-A858B5A37702}" destId="{0F160AD3-2CD2-4663-A722-81C7F3B4B862}" srcOrd="17" destOrd="0" presId="urn:microsoft.com/office/officeart/2005/8/layout/vList2"/>
    <dgm:cxn modelId="{227BEDDA-6C5C-4EE0-85D4-E7ED045419B6}" type="presParOf" srcId="{A63120AA-C09A-4B3D-A3B2-A858B5A37702}" destId="{6727995A-F672-46D5-9AA1-157A6E2AF193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E618F1A0-CC9D-485E-A312-6BC3654501D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D2FA3C-79E2-4B32-9AD4-B0B03DBE0DE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tr-TR" dirty="0"/>
            <a:t>SASS: </a:t>
          </a:r>
          <a:r>
            <a:rPr lang="tr-TR" dirty="0" err="1"/>
            <a:t>Syntactically</a:t>
          </a:r>
          <a:r>
            <a:rPr lang="tr-TR" dirty="0"/>
            <a:t> </a:t>
          </a:r>
          <a:r>
            <a:rPr lang="tr-TR" dirty="0" err="1"/>
            <a:t>Awesome</a:t>
          </a:r>
          <a:r>
            <a:rPr lang="tr-TR" dirty="0"/>
            <a:t> Style </a:t>
          </a:r>
          <a:r>
            <a:rPr lang="tr-TR" dirty="0" err="1"/>
            <a:t>Sheets</a:t>
          </a:r>
          <a:endParaRPr lang="en-US" dirty="0"/>
        </a:p>
      </dgm:t>
    </dgm:pt>
    <dgm:pt modelId="{5CFB355A-163D-4F04-B72C-CE10FB268EC4}" type="parTrans" cxnId="{3C675BA7-A5FA-419B-873A-A62D3813B25F}">
      <dgm:prSet/>
      <dgm:spPr/>
      <dgm:t>
        <a:bodyPr/>
        <a:lstStyle/>
        <a:p>
          <a:endParaRPr lang="en-US"/>
        </a:p>
      </dgm:t>
    </dgm:pt>
    <dgm:pt modelId="{CF457770-87D8-40C8-A5BC-B7C508BC2E1B}" type="sibTrans" cxnId="{3C675BA7-A5FA-419B-873A-A62D3813B25F}">
      <dgm:prSet/>
      <dgm:spPr/>
      <dgm:t>
        <a:bodyPr/>
        <a:lstStyle/>
        <a:p>
          <a:endParaRPr lang="en-US"/>
        </a:p>
      </dgm:t>
    </dgm:pt>
    <dgm:pt modelId="{A924F44C-D462-47AE-B08E-ECAACDADE1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$font-color: #fff</a:t>
          </a:r>
        </a:p>
      </dgm:t>
    </dgm:pt>
    <dgm:pt modelId="{8C632233-67B8-4171-AE0D-7B97E083F149}" type="parTrans" cxnId="{B2CA5940-A1DD-41BF-BF86-4C134527EB71}">
      <dgm:prSet/>
      <dgm:spPr/>
      <dgm:t>
        <a:bodyPr/>
        <a:lstStyle/>
        <a:p>
          <a:endParaRPr lang="en-US"/>
        </a:p>
      </dgm:t>
    </dgm:pt>
    <dgm:pt modelId="{83C6C783-D3B5-49E3-86B1-EC28EC0DADEE}" type="sibTrans" cxnId="{B2CA5940-A1DD-41BF-BF86-4C134527EB71}">
      <dgm:prSet/>
      <dgm:spPr/>
      <dgm:t>
        <a:bodyPr/>
        <a:lstStyle/>
        <a:p>
          <a:endParaRPr lang="en-US"/>
        </a:p>
      </dgm:t>
    </dgm:pt>
    <dgm:pt modelId="{42A22B46-6BCF-4E50-8631-5557857286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$</a:t>
          </a:r>
          <a:r>
            <a:rPr lang="en-US" dirty="0" err="1"/>
            <a:t>bg</a:t>
          </a:r>
          <a:r>
            <a:rPr lang="en-US" dirty="0"/>
            <a:t>-color: #00f</a:t>
          </a:r>
        </a:p>
      </dgm:t>
    </dgm:pt>
    <dgm:pt modelId="{291E4716-3410-472A-80D0-605D84CBF756}" type="parTrans" cxnId="{BBD1D1CB-6A6F-40A5-AC24-8FDD9963F156}">
      <dgm:prSet/>
      <dgm:spPr/>
      <dgm:t>
        <a:bodyPr/>
        <a:lstStyle/>
        <a:p>
          <a:endParaRPr lang="en-US"/>
        </a:p>
      </dgm:t>
    </dgm:pt>
    <dgm:pt modelId="{05CC3E26-8124-4EF1-BEB6-F74705ACCEE4}" type="sibTrans" cxnId="{BBD1D1CB-6A6F-40A5-AC24-8FDD9963F156}">
      <dgm:prSet/>
      <dgm:spPr/>
      <dgm:t>
        <a:bodyPr/>
        <a:lstStyle/>
        <a:p>
          <a:endParaRPr lang="en-US"/>
        </a:p>
      </dgm:t>
    </dgm:pt>
    <dgm:pt modelId="{18A6C427-0348-4FCF-8FFC-67F062837B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#box</a:t>
          </a:r>
        </a:p>
      </dgm:t>
    </dgm:pt>
    <dgm:pt modelId="{335261DB-7523-4814-BD1B-5FBCF5D7B83C}" type="parTrans" cxnId="{D725A889-E8B7-4BDB-9F89-8DB968360F7A}">
      <dgm:prSet/>
      <dgm:spPr/>
      <dgm:t>
        <a:bodyPr/>
        <a:lstStyle/>
        <a:p>
          <a:endParaRPr lang="en-US"/>
        </a:p>
      </dgm:t>
    </dgm:pt>
    <dgm:pt modelId="{0D169E2F-4F08-4060-BA7F-0ABC6213D335}" type="sibTrans" cxnId="{D725A889-E8B7-4BDB-9F89-8DB968360F7A}">
      <dgm:prSet/>
      <dgm:spPr/>
      <dgm:t>
        <a:bodyPr/>
        <a:lstStyle/>
        <a:p>
          <a:endParaRPr lang="en-US"/>
        </a:p>
      </dgm:t>
    </dgm:pt>
    <dgm:pt modelId="{B5C8DB81-C7F9-48F7-93D4-43A12A4C2F37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     </a:t>
          </a:r>
          <a:r>
            <a:rPr lang="en-US" dirty="0"/>
            <a:t>color: $font-color</a:t>
          </a:r>
        </a:p>
      </dgm:t>
    </dgm:pt>
    <dgm:pt modelId="{B8521C73-ACE3-44AA-B874-E76EECB30B47}" type="parTrans" cxnId="{6A289FE1-2CC8-4C63-A701-E01ED64A133A}">
      <dgm:prSet/>
      <dgm:spPr/>
      <dgm:t>
        <a:bodyPr/>
        <a:lstStyle/>
        <a:p>
          <a:endParaRPr lang="en-US"/>
        </a:p>
      </dgm:t>
    </dgm:pt>
    <dgm:pt modelId="{D449C36C-8FDC-4C46-9FB7-DE446BB4FF48}" type="sibTrans" cxnId="{6A289FE1-2CC8-4C63-A701-E01ED64A133A}">
      <dgm:prSet/>
      <dgm:spPr/>
      <dgm:t>
        <a:bodyPr/>
        <a:lstStyle/>
        <a:p>
          <a:endParaRPr lang="en-US"/>
        </a:p>
      </dgm:t>
    </dgm:pt>
    <dgm:pt modelId="{E880D3C4-53E8-4CC8-8A1F-293FEE21997E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     </a:t>
          </a:r>
          <a:r>
            <a:rPr lang="en-US" dirty="0"/>
            <a:t>background: $</a:t>
          </a:r>
          <a:r>
            <a:rPr lang="en-US" dirty="0" err="1"/>
            <a:t>bg</a:t>
          </a:r>
          <a:r>
            <a:rPr lang="en-US" dirty="0"/>
            <a:t>-color</a:t>
          </a:r>
        </a:p>
      </dgm:t>
    </dgm:pt>
    <dgm:pt modelId="{36CC1E90-CA50-425D-8537-C47D39D8263D}" type="parTrans" cxnId="{1F41D343-12D5-48C6-828F-803D8A80BF62}">
      <dgm:prSet/>
      <dgm:spPr/>
      <dgm:t>
        <a:bodyPr/>
        <a:lstStyle/>
        <a:p>
          <a:endParaRPr lang="en-US"/>
        </a:p>
      </dgm:t>
    </dgm:pt>
    <dgm:pt modelId="{1D5C9FE8-472E-4F34-9635-114BBC5037C2}" type="sibTrans" cxnId="{1F41D343-12D5-48C6-828F-803D8A80BF62}">
      <dgm:prSet/>
      <dgm:spPr/>
      <dgm:t>
        <a:bodyPr/>
        <a:lstStyle/>
        <a:p>
          <a:endParaRPr lang="en-US"/>
        </a:p>
      </dgm:t>
    </dgm:pt>
    <dgm:pt modelId="{3B47E906-CAF7-4766-A6FC-9C2660CDCA0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tr-TR"/>
            <a:t>SCSS:Sassy CSS</a:t>
          </a:r>
          <a:endParaRPr lang="en-US"/>
        </a:p>
      </dgm:t>
    </dgm:pt>
    <dgm:pt modelId="{B82DEE91-F1A2-4258-B6B9-F9FA8D89C398}" type="parTrans" cxnId="{FB9587C2-5A50-4B09-AB86-DF92563ACDFE}">
      <dgm:prSet/>
      <dgm:spPr/>
      <dgm:t>
        <a:bodyPr/>
        <a:lstStyle/>
        <a:p>
          <a:endParaRPr lang="en-US"/>
        </a:p>
      </dgm:t>
    </dgm:pt>
    <dgm:pt modelId="{42CA4B5B-B0AA-4943-AF6B-1E175B768675}" type="sibTrans" cxnId="{FB9587C2-5A50-4B09-AB86-DF92563ACDFE}">
      <dgm:prSet/>
      <dgm:spPr/>
      <dgm:t>
        <a:bodyPr/>
        <a:lstStyle/>
        <a:p>
          <a:endParaRPr lang="en-US"/>
        </a:p>
      </dgm:t>
    </dgm:pt>
    <dgm:pt modelId="{F31BF952-0C22-4C5E-A0A2-25E6D567E0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$font-color: #fff;</a:t>
          </a:r>
        </a:p>
      </dgm:t>
    </dgm:pt>
    <dgm:pt modelId="{3307404F-1FE5-41D4-AD8A-0E85CAF300AB}" type="parTrans" cxnId="{AD7AB741-DC0A-4B7B-B31D-48A9C23323C9}">
      <dgm:prSet/>
      <dgm:spPr/>
      <dgm:t>
        <a:bodyPr/>
        <a:lstStyle/>
        <a:p>
          <a:endParaRPr lang="en-US"/>
        </a:p>
      </dgm:t>
    </dgm:pt>
    <dgm:pt modelId="{51DB89FE-9467-41EA-A804-43F8CD85895A}" type="sibTrans" cxnId="{AD7AB741-DC0A-4B7B-B31D-48A9C23323C9}">
      <dgm:prSet/>
      <dgm:spPr/>
      <dgm:t>
        <a:bodyPr/>
        <a:lstStyle/>
        <a:p>
          <a:endParaRPr lang="en-US"/>
        </a:p>
      </dgm:t>
    </dgm:pt>
    <dgm:pt modelId="{8B27240D-BCC6-4328-82D3-5B762D8B90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$bg-color: #00f;</a:t>
          </a:r>
        </a:p>
      </dgm:t>
    </dgm:pt>
    <dgm:pt modelId="{39E94C94-6A0C-49BB-886F-826B2F98301E}" type="parTrans" cxnId="{0EF91C44-C2B0-4A69-B294-A7CC65D9D40E}">
      <dgm:prSet/>
      <dgm:spPr/>
      <dgm:t>
        <a:bodyPr/>
        <a:lstStyle/>
        <a:p>
          <a:endParaRPr lang="en-US"/>
        </a:p>
      </dgm:t>
    </dgm:pt>
    <dgm:pt modelId="{FD16DB44-F237-4180-A93D-5FA88B60A773}" type="sibTrans" cxnId="{0EF91C44-C2B0-4A69-B294-A7CC65D9D40E}">
      <dgm:prSet/>
      <dgm:spPr/>
      <dgm:t>
        <a:bodyPr/>
        <a:lstStyle/>
        <a:p>
          <a:endParaRPr lang="en-US"/>
        </a:p>
      </dgm:t>
    </dgm:pt>
    <dgm:pt modelId="{F9A210AB-1127-484A-8213-ADC3C51AC3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#box{</a:t>
          </a:r>
        </a:p>
      </dgm:t>
    </dgm:pt>
    <dgm:pt modelId="{F0D939EF-50E6-432B-9846-A076B7EE5BF6}" type="parTrans" cxnId="{E7DF08FC-DBCB-4591-9E6B-35EB8E8D45B6}">
      <dgm:prSet/>
      <dgm:spPr/>
      <dgm:t>
        <a:bodyPr/>
        <a:lstStyle/>
        <a:p>
          <a:endParaRPr lang="en-US"/>
        </a:p>
      </dgm:t>
    </dgm:pt>
    <dgm:pt modelId="{507B93FE-35A7-4EDA-87E1-C685079264E4}" type="sibTrans" cxnId="{E7DF08FC-DBCB-4591-9E6B-35EB8E8D45B6}">
      <dgm:prSet/>
      <dgm:spPr/>
      <dgm:t>
        <a:bodyPr/>
        <a:lstStyle/>
        <a:p>
          <a:endParaRPr lang="en-US"/>
        </a:p>
      </dgm:t>
    </dgm:pt>
    <dgm:pt modelId="{E1CC952F-AE90-40DD-A26A-7DECB1FE5320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     </a:t>
          </a:r>
          <a:r>
            <a:rPr lang="en-US" dirty="0"/>
            <a:t>color: $font-color;</a:t>
          </a:r>
        </a:p>
      </dgm:t>
    </dgm:pt>
    <dgm:pt modelId="{E7DDCE05-EB7E-45A7-AE25-0DBDA05EFC71}" type="parTrans" cxnId="{C591D6FF-B553-4AC1-A8EA-27518F6A6CFA}">
      <dgm:prSet/>
      <dgm:spPr/>
      <dgm:t>
        <a:bodyPr/>
        <a:lstStyle/>
        <a:p>
          <a:endParaRPr lang="en-US"/>
        </a:p>
      </dgm:t>
    </dgm:pt>
    <dgm:pt modelId="{48278651-8688-4E31-8471-0F0ACD167CF4}" type="sibTrans" cxnId="{C591D6FF-B553-4AC1-A8EA-27518F6A6CFA}">
      <dgm:prSet/>
      <dgm:spPr/>
      <dgm:t>
        <a:bodyPr/>
        <a:lstStyle/>
        <a:p>
          <a:endParaRPr lang="en-US"/>
        </a:p>
      </dgm:t>
    </dgm:pt>
    <dgm:pt modelId="{1166ABB5-3CCD-4D5B-87BB-04A223445186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     </a:t>
          </a:r>
          <a:r>
            <a:rPr lang="en-US" dirty="0"/>
            <a:t>background: $</a:t>
          </a:r>
          <a:r>
            <a:rPr lang="en-US" dirty="0" err="1"/>
            <a:t>bg</a:t>
          </a:r>
          <a:r>
            <a:rPr lang="en-US" dirty="0"/>
            <a:t>-color;</a:t>
          </a:r>
        </a:p>
      </dgm:t>
    </dgm:pt>
    <dgm:pt modelId="{E62308EA-493E-4364-AA19-92EEE7C15965}" type="parTrans" cxnId="{50053638-B3CF-4784-962F-FD93E017496C}">
      <dgm:prSet/>
      <dgm:spPr/>
      <dgm:t>
        <a:bodyPr/>
        <a:lstStyle/>
        <a:p>
          <a:endParaRPr lang="en-US"/>
        </a:p>
      </dgm:t>
    </dgm:pt>
    <dgm:pt modelId="{EFDB45D4-76BB-442D-8140-B31268FF2435}" type="sibTrans" cxnId="{50053638-B3CF-4784-962F-FD93E017496C}">
      <dgm:prSet/>
      <dgm:spPr/>
      <dgm:t>
        <a:bodyPr/>
        <a:lstStyle/>
        <a:p>
          <a:endParaRPr lang="en-US"/>
        </a:p>
      </dgm:t>
    </dgm:pt>
    <dgm:pt modelId="{D4EDD295-CD46-4AE8-A6ED-EF06B4A077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}</a:t>
          </a:r>
        </a:p>
      </dgm:t>
    </dgm:pt>
    <dgm:pt modelId="{11DFB6DA-FD3A-4D10-B6D1-91B059BE8A20}" type="parTrans" cxnId="{15CEE3F1-D5C1-4B17-9F8B-2F9525692F6C}">
      <dgm:prSet/>
      <dgm:spPr/>
      <dgm:t>
        <a:bodyPr/>
        <a:lstStyle/>
        <a:p>
          <a:endParaRPr lang="en-US"/>
        </a:p>
      </dgm:t>
    </dgm:pt>
    <dgm:pt modelId="{52D39427-A1AF-451E-8016-0BF14A4D8B8C}" type="sibTrans" cxnId="{15CEE3F1-D5C1-4B17-9F8B-2F9525692F6C}">
      <dgm:prSet/>
      <dgm:spPr/>
      <dgm:t>
        <a:bodyPr/>
        <a:lstStyle/>
        <a:p>
          <a:endParaRPr lang="en-US"/>
        </a:p>
      </dgm:t>
    </dgm:pt>
    <dgm:pt modelId="{A039A7A2-08A1-4ED8-99B5-0E621A7AB5D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tr-TR" dirty="0"/>
            <a:t>LESS: </a:t>
          </a:r>
          <a:r>
            <a:rPr lang="tr-TR" dirty="0" err="1"/>
            <a:t>Leaner</a:t>
          </a:r>
          <a:r>
            <a:rPr lang="tr-TR" dirty="0"/>
            <a:t> Style </a:t>
          </a:r>
          <a:r>
            <a:rPr lang="tr-TR" dirty="0" err="1"/>
            <a:t>Sheets</a:t>
          </a:r>
          <a:endParaRPr lang="en-US" dirty="0"/>
        </a:p>
      </dgm:t>
    </dgm:pt>
    <dgm:pt modelId="{0806616C-0C87-439F-833D-48439981B59B}" type="parTrans" cxnId="{D8831439-11A8-463B-9570-794EEEC140AC}">
      <dgm:prSet/>
      <dgm:spPr/>
      <dgm:t>
        <a:bodyPr/>
        <a:lstStyle/>
        <a:p>
          <a:endParaRPr lang="en-US"/>
        </a:p>
      </dgm:t>
    </dgm:pt>
    <dgm:pt modelId="{4B438A05-0BA6-475D-ABEE-C3EDEF47EFF3}" type="sibTrans" cxnId="{D8831439-11A8-463B-9570-794EEEC140AC}">
      <dgm:prSet/>
      <dgm:spPr/>
      <dgm:t>
        <a:bodyPr/>
        <a:lstStyle/>
        <a:p>
          <a:endParaRPr lang="en-US"/>
        </a:p>
      </dgm:t>
    </dgm:pt>
    <dgm:pt modelId="{21F00AF6-6CF8-4BEC-B012-165D1D008A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@font-color: #fff;</a:t>
          </a:r>
        </a:p>
      </dgm:t>
    </dgm:pt>
    <dgm:pt modelId="{414DD991-6F4F-48B5-B389-A73E04211340}" type="parTrans" cxnId="{CD2803E3-3838-4849-A3B2-D27E436DD6FE}">
      <dgm:prSet/>
      <dgm:spPr/>
      <dgm:t>
        <a:bodyPr/>
        <a:lstStyle/>
        <a:p>
          <a:endParaRPr lang="en-US"/>
        </a:p>
      </dgm:t>
    </dgm:pt>
    <dgm:pt modelId="{81A1E743-9C60-4626-9442-0855289C27F8}" type="sibTrans" cxnId="{CD2803E3-3838-4849-A3B2-D27E436DD6FE}">
      <dgm:prSet/>
      <dgm:spPr/>
      <dgm:t>
        <a:bodyPr/>
        <a:lstStyle/>
        <a:p>
          <a:endParaRPr lang="en-US"/>
        </a:p>
      </dgm:t>
    </dgm:pt>
    <dgm:pt modelId="{0B862ACB-DDF4-4319-8AE6-82D75BB9A6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@bg-color: #00f</a:t>
          </a:r>
        </a:p>
      </dgm:t>
    </dgm:pt>
    <dgm:pt modelId="{52A90F49-51A7-4C61-A824-80673304FED0}" type="parTrans" cxnId="{387D9E89-5946-4AE3-B97C-8AB6AF85C968}">
      <dgm:prSet/>
      <dgm:spPr/>
      <dgm:t>
        <a:bodyPr/>
        <a:lstStyle/>
        <a:p>
          <a:endParaRPr lang="en-US"/>
        </a:p>
      </dgm:t>
    </dgm:pt>
    <dgm:pt modelId="{C0D38535-5DE3-495C-A567-5FD7719F22C5}" type="sibTrans" cxnId="{387D9E89-5946-4AE3-B97C-8AB6AF85C968}">
      <dgm:prSet/>
      <dgm:spPr/>
      <dgm:t>
        <a:bodyPr/>
        <a:lstStyle/>
        <a:p>
          <a:endParaRPr lang="en-US"/>
        </a:p>
      </dgm:t>
    </dgm:pt>
    <dgm:pt modelId="{1A84383D-727F-4BA1-B3B3-47719E0277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#box{</a:t>
          </a:r>
        </a:p>
      </dgm:t>
    </dgm:pt>
    <dgm:pt modelId="{A8C169A8-3F2E-402A-BD22-4ECE4E36EAF4}" type="parTrans" cxnId="{0FAB3282-B495-45AC-AE45-0AEAAC14C084}">
      <dgm:prSet/>
      <dgm:spPr/>
      <dgm:t>
        <a:bodyPr/>
        <a:lstStyle/>
        <a:p>
          <a:endParaRPr lang="en-US"/>
        </a:p>
      </dgm:t>
    </dgm:pt>
    <dgm:pt modelId="{13BC6D1E-D34B-4D60-A2A8-13E79C75E748}" type="sibTrans" cxnId="{0FAB3282-B495-45AC-AE45-0AEAAC14C084}">
      <dgm:prSet/>
      <dgm:spPr/>
      <dgm:t>
        <a:bodyPr/>
        <a:lstStyle/>
        <a:p>
          <a:endParaRPr lang="en-US"/>
        </a:p>
      </dgm:t>
    </dgm:pt>
    <dgm:pt modelId="{86101339-19A1-4164-B92B-E66B9394237C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     </a:t>
          </a:r>
          <a:r>
            <a:rPr lang="en-US" dirty="0"/>
            <a:t>color: @font-color;</a:t>
          </a:r>
        </a:p>
      </dgm:t>
    </dgm:pt>
    <dgm:pt modelId="{F58F1EF6-9CC9-44D2-85F6-9C18FADE77C1}" type="parTrans" cxnId="{0F3A0990-5EEF-438C-A78C-063B53F14303}">
      <dgm:prSet/>
      <dgm:spPr/>
      <dgm:t>
        <a:bodyPr/>
        <a:lstStyle/>
        <a:p>
          <a:endParaRPr lang="en-US"/>
        </a:p>
      </dgm:t>
    </dgm:pt>
    <dgm:pt modelId="{551F7595-82E3-4686-9AAF-454166F7CDD7}" type="sibTrans" cxnId="{0F3A0990-5EEF-438C-A78C-063B53F14303}">
      <dgm:prSet/>
      <dgm:spPr/>
      <dgm:t>
        <a:bodyPr/>
        <a:lstStyle/>
        <a:p>
          <a:endParaRPr lang="en-US"/>
        </a:p>
      </dgm:t>
    </dgm:pt>
    <dgm:pt modelId="{BFDC185B-B0BD-4ED0-B458-576E5A092C55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     </a:t>
          </a:r>
          <a:r>
            <a:rPr lang="en-US" dirty="0"/>
            <a:t>background: @bg-color;</a:t>
          </a:r>
        </a:p>
      </dgm:t>
    </dgm:pt>
    <dgm:pt modelId="{9B400179-9D09-4094-8C6B-FBE8899B8CC1}" type="parTrans" cxnId="{FC5D758C-A0C5-4CFA-BD20-A38349D5A5A8}">
      <dgm:prSet/>
      <dgm:spPr/>
      <dgm:t>
        <a:bodyPr/>
        <a:lstStyle/>
        <a:p>
          <a:endParaRPr lang="en-US"/>
        </a:p>
      </dgm:t>
    </dgm:pt>
    <dgm:pt modelId="{CDD8FE0C-E6E7-4E42-A2B4-EE72ACE769D8}" type="sibTrans" cxnId="{FC5D758C-A0C5-4CFA-BD20-A38349D5A5A8}">
      <dgm:prSet/>
      <dgm:spPr/>
      <dgm:t>
        <a:bodyPr/>
        <a:lstStyle/>
        <a:p>
          <a:endParaRPr lang="en-US"/>
        </a:p>
      </dgm:t>
    </dgm:pt>
    <dgm:pt modelId="{7F5CBEF2-6A93-4A7A-AEEF-5BF48D8586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}</a:t>
          </a:r>
        </a:p>
      </dgm:t>
    </dgm:pt>
    <dgm:pt modelId="{D801D173-25F9-47F1-9085-DA9A09FE9359}" type="parTrans" cxnId="{18B4B98E-C111-461A-AE69-13373DB48679}">
      <dgm:prSet/>
      <dgm:spPr/>
      <dgm:t>
        <a:bodyPr/>
        <a:lstStyle/>
        <a:p>
          <a:endParaRPr lang="en-US"/>
        </a:p>
      </dgm:t>
    </dgm:pt>
    <dgm:pt modelId="{2C58DDEE-1302-48DE-BBA5-01D26A8D361B}" type="sibTrans" cxnId="{18B4B98E-C111-461A-AE69-13373DB48679}">
      <dgm:prSet/>
      <dgm:spPr/>
      <dgm:t>
        <a:bodyPr/>
        <a:lstStyle/>
        <a:p>
          <a:endParaRPr lang="en-US"/>
        </a:p>
      </dgm:t>
    </dgm:pt>
    <dgm:pt modelId="{0D3206DB-B6B5-4B28-AF76-B6BB3DD2FB6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tr-TR" dirty="0" err="1"/>
            <a:t>Stylus</a:t>
          </a:r>
          <a:endParaRPr lang="en-US" dirty="0"/>
        </a:p>
      </dgm:t>
    </dgm:pt>
    <dgm:pt modelId="{10583BD1-74C5-4BDC-98C8-257C6B3C3EA1}" type="parTrans" cxnId="{BE636C73-14A0-4DB4-96A6-50DA705A5210}">
      <dgm:prSet/>
      <dgm:spPr/>
      <dgm:t>
        <a:bodyPr/>
        <a:lstStyle/>
        <a:p>
          <a:endParaRPr lang="tr-TR"/>
        </a:p>
      </dgm:t>
    </dgm:pt>
    <dgm:pt modelId="{C3C7968F-884F-4025-90D7-D3B6650697D6}" type="sibTrans" cxnId="{BE636C73-14A0-4DB4-96A6-50DA705A5210}">
      <dgm:prSet/>
      <dgm:spPr/>
      <dgm:t>
        <a:bodyPr/>
        <a:lstStyle/>
        <a:p>
          <a:endParaRPr lang="tr-TR"/>
        </a:p>
      </dgm:t>
    </dgm:pt>
    <dgm:pt modelId="{590DEC68-B2DF-4546-A125-6F479DA33248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font-color = #fff;</a:t>
          </a:r>
          <a:endParaRPr lang="en-US" dirty="0"/>
        </a:p>
      </dgm:t>
    </dgm:pt>
    <dgm:pt modelId="{614AA46B-3013-4C9D-A02D-A0C2E513C451}" type="parTrans" cxnId="{029A5306-85C8-4427-96D1-E935E934B76F}">
      <dgm:prSet/>
      <dgm:spPr/>
      <dgm:t>
        <a:bodyPr/>
        <a:lstStyle/>
        <a:p>
          <a:endParaRPr lang="tr-TR"/>
        </a:p>
      </dgm:t>
    </dgm:pt>
    <dgm:pt modelId="{F27CDE3A-F782-45CC-B84A-BD2792B2E314}" type="sibTrans" cxnId="{029A5306-85C8-4427-96D1-E935E934B76F}">
      <dgm:prSet/>
      <dgm:spPr/>
      <dgm:t>
        <a:bodyPr/>
        <a:lstStyle/>
        <a:p>
          <a:endParaRPr lang="tr-TR"/>
        </a:p>
      </dgm:t>
    </dgm:pt>
    <dgm:pt modelId="{A2C28AAB-4DE8-4070-B8AB-4CA5BFB77024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 err="1"/>
            <a:t>bg-color</a:t>
          </a:r>
          <a:r>
            <a:rPr lang="tr-TR" dirty="0"/>
            <a:t> = #00f;</a:t>
          </a:r>
        </a:p>
      </dgm:t>
    </dgm:pt>
    <dgm:pt modelId="{FBAB7B16-9E35-44C6-9A8A-A3A93F0A44FF}" type="parTrans" cxnId="{61A72E2E-8D81-4D6F-8157-A3CBA6481014}">
      <dgm:prSet/>
      <dgm:spPr/>
      <dgm:t>
        <a:bodyPr/>
        <a:lstStyle/>
        <a:p>
          <a:endParaRPr lang="tr-TR"/>
        </a:p>
      </dgm:t>
    </dgm:pt>
    <dgm:pt modelId="{9512EC0B-FBDF-49E3-8224-2F113DCBD6D4}" type="sibTrans" cxnId="{61A72E2E-8D81-4D6F-8157-A3CBA6481014}">
      <dgm:prSet/>
      <dgm:spPr/>
      <dgm:t>
        <a:bodyPr/>
        <a:lstStyle/>
        <a:p>
          <a:endParaRPr lang="tr-TR"/>
        </a:p>
      </dgm:t>
    </dgm:pt>
    <dgm:pt modelId="{B2F721A9-4791-49D8-A06A-F533812DD2F0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#box {</a:t>
          </a:r>
        </a:p>
      </dgm:t>
    </dgm:pt>
    <dgm:pt modelId="{934A4366-1B60-43C1-8187-E273CDFA29CA}" type="parTrans" cxnId="{0FBC419D-CAD1-44F0-9137-1F753F664013}">
      <dgm:prSet/>
      <dgm:spPr/>
      <dgm:t>
        <a:bodyPr/>
        <a:lstStyle/>
        <a:p>
          <a:endParaRPr lang="tr-TR"/>
        </a:p>
      </dgm:t>
    </dgm:pt>
    <dgm:pt modelId="{D6381B4B-3027-4C5F-8005-468094E43A3C}" type="sibTrans" cxnId="{0FBC419D-CAD1-44F0-9137-1F753F664013}">
      <dgm:prSet/>
      <dgm:spPr/>
      <dgm:t>
        <a:bodyPr/>
        <a:lstStyle/>
        <a:p>
          <a:endParaRPr lang="tr-TR"/>
        </a:p>
      </dgm:t>
    </dgm:pt>
    <dgm:pt modelId="{47BA3AF1-8788-4E38-908D-855B253C9491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     </a:t>
          </a:r>
          <a:r>
            <a:rPr lang="tr-TR" dirty="0" err="1"/>
            <a:t>color</a:t>
          </a:r>
          <a:r>
            <a:rPr lang="tr-TR" dirty="0"/>
            <a:t>: font-</a:t>
          </a:r>
          <a:r>
            <a:rPr lang="tr-TR" dirty="0" err="1"/>
            <a:t>color</a:t>
          </a:r>
          <a:r>
            <a:rPr lang="tr-TR" dirty="0"/>
            <a:t>;</a:t>
          </a:r>
        </a:p>
      </dgm:t>
    </dgm:pt>
    <dgm:pt modelId="{14B276EA-034C-49B7-9B5F-446B20C54ED6}" type="parTrans" cxnId="{035AC50C-24E8-4187-941C-5951044804E8}">
      <dgm:prSet/>
      <dgm:spPr/>
      <dgm:t>
        <a:bodyPr/>
        <a:lstStyle/>
        <a:p>
          <a:endParaRPr lang="tr-TR"/>
        </a:p>
      </dgm:t>
    </dgm:pt>
    <dgm:pt modelId="{8FE5783F-9BA7-41EC-B6A3-AC04A5447C71}" type="sibTrans" cxnId="{035AC50C-24E8-4187-941C-5951044804E8}">
      <dgm:prSet/>
      <dgm:spPr/>
      <dgm:t>
        <a:bodyPr/>
        <a:lstStyle/>
        <a:p>
          <a:endParaRPr lang="tr-TR"/>
        </a:p>
      </dgm:t>
    </dgm:pt>
    <dgm:pt modelId="{4CE80229-05BD-4828-8426-2FD32D079579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     background: </a:t>
          </a:r>
          <a:r>
            <a:rPr lang="tr-TR" dirty="0" err="1"/>
            <a:t>bg-color</a:t>
          </a:r>
          <a:r>
            <a:rPr lang="tr-TR" dirty="0"/>
            <a:t>;</a:t>
          </a:r>
        </a:p>
      </dgm:t>
    </dgm:pt>
    <dgm:pt modelId="{BC17E724-A6F5-408B-AACA-B5F494C96B98}" type="parTrans" cxnId="{49106AE4-9A19-4C77-9734-7878B128E3F0}">
      <dgm:prSet/>
      <dgm:spPr/>
      <dgm:t>
        <a:bodyPr/>
        <a:lstStyle/>
        <a:p>
          <a:endParaRPr lang="tr-TR"/>
        </a:p>
      </dgm:t>
    </dgm:pt>
    <dgm:pt modelId="{C431E5F4-9826-4559-9E20-915CE4E15F60}" type="sibTrans" cxnId="{49106AE4-9A19-4C77-9734-7878B128E3F0}">
      <dgm:prSet/>
      <dgm:spPr/>
      <dgm:t>
        <a:bodyPr/>
        <a:lstStyle/>
        <a:p>
          <a:endParaRPr lang="tr-TR"/>
        </a:p>
      </dgm:t>
    </dgm:pt>
    <dgm:pt modelId="{04ACB9F8-9C0D-477C-83B6-6D3D1B05ABC8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}</a:t>
          </a:r>
        </a:p>
      </dgm:t>
    </dgm:pt>
    <dgm:pt modelId="{C61F2FA2-B2D7-4CFB-B943-90A6765F2CCD}" type="parTrans" cxnId="{EF1314E4-D397-4428-B206-F4CAAF91E17A}">
      <dgm:prSet/>
      <dgm:spPr/>
      <dgm:t>
        <a:bodyPr/>
        <a:lstStyle/>
        <a:p>
          <a:endParaRPr lang="tr-TR"/>
        </a:p>
      </dgm:t>
    </dgm:pt>
    <dgm:pt modelId="{A5AC5676-174E-42B8-B213-15D65C8059C2}" type="sibTrans" cxnId="{EF1314E4-D397-4428-B206-F4CAAF91E17A}">
      <dgm:prSet/>
      <dgm:spPr/>
      <dgm:t>
        <a:bodyPr/>
        <a:lstStyle/>
        <a:p>
          <a:endParaRPr lang="tr-TR"/>
        </a:p>
      </dgm:t>
    </dgm:pt>
    <dgm:pt modelId="{39F638BD-5421-47FD-B050-2526E283DD7F}" type="pres">
      <dgm:prSet presAssocID="{E618F1A0-CC9D-485E-A312-6BC3654501D0}" presName="root" presStyleCnt="0">
        <dgm:presLayoutVars>
          <dgm:dir/>
          <dgm:resizeHandles val="exact"/>
        </dgm:presLayoutVars>
      </dgm:prSet>
      <dgm:spPr/>
    </dgm:pt>
    <dgm:pt modelId="{5BC3BEEF-22E1-4583-A9EE-CCADD8239DCE}" type="pres">
      <dgm:prSet presAssocID="{20D2FA3C-79E2-4B32-9AD4-B0B03DBE0DE9}" presName="compNode" presStyleCnt="0"/>
      <dgm:spPr/>
    </dgm:pt>
    <dgm:pt modelId="{C88CDAD1-CC1D-4B97-A066-CA4B959A4C87}" type="pres">
      <dgm:prSet presAssocID="{20D2FA3C-79E2-4B32-9AD4-B0B03DBE0D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A4E3EEC-9B52-4929-A087-96CCDF246ABC}" type="pres">
      <dgm:prSet presAssocID="{20D2FA3C-79E2-4B32-9AD4-B0B03DBE0DE9}" presName="iconSpace" presStyleCnt="0"/>
      <dgm:spPr/>
    </dgm:pt>
    <dgm:pt modelId="{D0A42A99-531B-4925-9456-9462C0BEDF3B}" type="pres">
      <dgm:prSet presAssocID="{20D2FA3C-79E2-4B32-9AD4-B0B03DBE0DE9}" presName="parTx" presStyleLbl="revTx" presStyleIdx="0" presStyleCnt="8">
        <dgm:presLayoutVars>
          <dgm:chMax val="0"/>
          <dgm:chPref val="0"/>
        </dgm:presLayoutVars>
      </dgm:prSet>
      <dgm:spPr/>
    </dgm:pt>
    <dgm:pt modelId="{9F68CAAA-CA06-4A11-9A2B-EADD6E1FC09C}" type="pres">
      <dgm:prSet presAssocID="{20D2FA3C-79E2-4B32-9AD4-B0B03DBE0DE9}" presName="txSpace" presStyleCnt="0"/>
      <dgm:spPr/>
    </dgm:pt>
    <dgm:pt modelId="{4D45A4FA-5DA3-48B7-B9B4-72E837BF6D7C}" type="pres">
      <dgm:prSet presAssocID="{20D2FA3C-79E2-4B32-9AD4-B0B03DBE0DE9}" presName="desTx" presStyleLbl="revTx" presStyleIdx="1" presStyleCnt="8">
        <dgm:presLayoutVars/>
      </dgm:prSet>
      <dgm:spPr/>
    </dgm:pt>
    <dgm:pt modelId="{2A367B22-4A02-4B31-8CE1-D9EB0F289954}" type="pres">
      <dgm:prSet presAssocID="{CF457770-87D8-40C8-A5BC-B7C508BC2E1B}" presName="sibTrans" presStyleCnt="0"/>
      <dgm:spPr/>
    </dgm:pt>
    <dgm:pt modelId="{2B7B3461-B04B-478E-8103-3B17F6CDE751}" type="pres">
      <dgm:prSet presAssocID="{3B47E906-CAF7-4766-A6FC-9C2660CDCA0B}" presName="compNode" presStyleCnt="0"/>
      <dgm:spPr/>
    </dgm:pt>
    <dgm:pt modelId="{ECC5A547-C409-4DBF-91F2-C7590753D02E}" type="pres">
      <dgm:prSet presAssocID="{3B47E906-CAF7-4766-A6FC-9C2660CDCA0B}" presName="iconRect" presStyleLbl="node1" presStyleIdx="1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"/>
        </a:ext>
      </dgm:extLst>
    </dgm:pt>
    <dgm:pt modelId="{CD0AB9F6-CBD7-4A36-8E38-54D6080D5A22}" type="pres">
      <dgm:prSet presAssocID="{3B47E906-CAF7-4766-A6FC-9C2660CDCA0B}" presName="iconSpace" presStyleCnt="0"/>
      <dgm:spPr/>
    </dgm:pt>
    <dgm:pt modelId="{EBB480CD-F94C-42A0-A823-86712441CB99}" type="pres">
      <dgm:prSet presAssocID="{3B47E906-CAF7-4766-A6FC-9C2660CDCA0B}" presName="parTx" presStyleLbl="revTx" presStyleIdx="2" presStyleCnt="8">
        <dgm:presLayoutVars>
          <dgm:chMax val="0"/>
          <dgm:chPref val="0"/>
        </dgm:presLayoutVars>
      </dgm:prSet>
      <dgm:spPr/>
    </dgm:pt>
    <dgm:pt modelId="{20698F5E-DA62-4FCE-8F22-488F01C67BD8}" type="pres">
      <dgm:prSet presAssocID="{3B47E906-CAF7-4766-A6FC-9C2660CDCA0B}" presName="txSpace" presStyleCnt="0"/>
      <dgm:spPr/>
    </dgm:pt>
    <dgm:pt modelId="{179D64EF-A3C6-40D9-A30B-FD8F817F61B2}" type="pres">
      <dgm:prSet presAssocID="{3B47E906-CAF7-4766-A6FC-9C2660CDCA0B}" presName="desTx" presStyleLbl="revTx" presStyleIdx="3" presStyleCnt="8">
        <dgm:presLayoutVars/>
      </dgm:prSet>
      <dgm:spPr/>
    </dgm:pt>
    <dgm:pt modelId="{0F98BC88-3BAF-4B19-8831-131736D771AC}" type="pres">
      <dgm:prSet presAssocID="{42CA4B5B-B0AA-4943-AF6B-1E175B768675}" presName="sibTrans" presStyleCnt="0"/>
      <dgm:spPr/>
    </dgm:pt>
    <dgm:pt modelId="{49CD17A3-10EE-4E78-A8E4-EE0758A95144}" type="pres">
      <dgm:prSet presAssocID="{A039A7A2-08A1-4ED8-99B5-0E621A7AB5D2}" presName="compNode" presStyleCnt="0"/>
      <dgm:spPr/>
    </dgm:pt>
    <dgm:pt modelId="{9BF2B5F2-EA3B-4E19-A1EC-67C9D93D6D68}" type="pres">
      <dgm:prSet presAssocID="{A039A7A2-08A1-4ED8-99B5-0E621A7AB5D2}" presName="iconRect" presStyleLbl="node1" presStyleIdx="2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yerarşi"/>
        </a:ext>
      </dgm:extLst>
    </dgm:pt>
    <dgm:pt modelId="{E72FC596-C065-4E76-94C9-5D7ABF04FC56}" type="pres">
      <dgm:prSet presAssocID="{A039A7A2-08A1-4ED8-99B5-0E621A7AB5D2}" presName="iconSpace" presStyleCnt="0"/>
      <dgm:spPr/>
    </dgm:pt>
    <dgm:pt modelId="{61A9E62B-5681-4F8B-A54D-0BD500FB0254}" type="pres">
      <dgm:prSet presAssocID="{A039A7A2-08A1-4ED8-99B5-0E621A7AB5D2}" presName="parTx" presStyleLbl="revTx" presStyleIdx="4" presStyleCnt="8">
        <dgm:presLayoutVars>
          <dgm:chMax val="0"/>
          <dgm:chPref val="0"/>
        </dgm:presLayoutVars>
      </dgm:prSet>
      <dgm:spPr/>
    </dgm:pt>
    <dgm:pt modelId="{A0C8EC2E-1F86-44D7-B1D3-AFAB4CF9541B}" type="pres">
      <dgm:prSet presAssocID="{A039A7A2-08A1-4ED8-99B5-0E621A7AB5D2}" presName="txSpace" presStyleCnt="0"/>
      <dgm:spPr/>
    </dgm:pt>
    <dgm:pt modelId="{D6270FDF-158B-4CDC-8068-63000C454B34}" type="pres">
      <dgm:prSet presAssocID="{A039A7A2-08A1-4ED8-99B5-0E621A7AB5D2}" presName="desTx" presStyleLbl="revTx" presStyleIdx="5" presStyleCnt="8">
        <dgm:presLayoutVars/>
      </dgm:prSet>
      <dgm:spPr/>
    </dgm:pt>
    <dgm:pt modelId="{1985C207-4C58-4307-86A1-520EA112DA6C}" type="pres">
      <dgm:prSet presAssocID="{4B438A05-0BA6-475D-ABEE-C3EDEF47EFF3}" presName="sibTrans" presStyleCnt="0"/>
      <dgm:spPr/>
    </dgm:pt>
    <dgm:pt modelId="{192CCD7A-2F1E-4A54-80DD-251AD8AA28A4}" type="pres">
      <dgm:prSet presAssocID="{0D3206DB-B6B5-4B28-AF76-B6BB3DD2FB6F}" presName="compNode" presStyleCnt="0"/>
      <dgm:spPr/>
    </dgm:pt>
    <dgm:pt modelId="{9531D9F9-F810-4137-B918-0FA08C20D7D2}" type="pres">
      <dgm:prSet presAssocID="{0D3206DB-B6B5-4B28-AF76-B6BB3DD2FB6F}" presName="iconRect" presStyleLbl="node1" presStyleIdx="3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yerarşi"/>
        </a:ext>
      </dgm:extLst>
    </dgm:pt>
    <dgm:pt modelId="{3C985CC0-5487-4997-8728-1B8508E6DC57}" type="pres">
      <dgm:prSet presAssocID="{0D3206DB-B6B5-4B28-AF76-B6BB3DD2FB6F}" presName="iconSpace" presStyleCnt="0"/>
      <dgm:spPr/>
    </dgm:pt>
    <dgm:pt modelId="{1BF37C60-601C-4B5B-91DE-2257D97BC480}" type="pres">
      <dgm:prSet presAssocID="{0D3206DB-B6B5-4B28-AF76-B6BB3DD2FB6F}" presName="parTx" presStyleLbl="revTx" presStyleIdx="6" presStyleCnt="8">
        <dgm:presLayoutVars>
          <dgm:chMax val="0"/>
          <dgm:chPref val="0"/>
        </dgm:presLayoutVars>
      </dgm:prSet>
      <dgm:spPr/>
    </dgm:pt>
    <dgm:pt modelId="{6001F4A2-5A87-4AF0-B0F3-974AEE3C9A21}" type="pres">
      <dgm:prSet presAssocID="{0D3206DB-B6B5-4B28-AF76-B6BB3DD2FB6F}" presName="txSpace" presStyleCnt="0"/>
      <dgm:spPr/>
    </dgm:pt>
    <dgm:pt modelId="{E9F38180-A8DB-40CE-B1CF-57A9A0EDEB69}" type="pres">
      <dgm:prSet presAssocID="{0D3206DB-B6B5-4B28-AF76-B6BB3DD2FB6F}" presName="desTx" presStyleLbl="revTx" presStyleIdx="7" presStyleCnt="8">
        <dgm:presLayoutVars/>
      </dgm:prSet>
      <dgm:spPr/>
    </dgm:pt>
  </dgm:ptLst>
  <dgm:cxnLst>
    <dgm:cxn modelId="{029A5306-85C8-4427-96D1-E935E934B76F}" srcId="{0D3206DB-B6B5-4B28-AF76-B6BB3DD2FB6F}" destId="{590DEC68-B2DF-4546-A125-6F479DA33248}" srcOrd="0" destOrd="0" parTransId="{614AA46B-3013-4C9D-A02D-A0C2E513C451}" sibTransId="{F27CDE3A-F782-45CC-B84A-BD2792B2E314}"/>
    <dgm:cxn modelId="{1ABA0307-0F4F-4C7E-88DD-F77CEF7E2F7F}" type="presOf" srcId="{A039A7A2-08A1-4ED8-99B5-0E621A7AB5D2}" destId="{61A9E62B-5681-4F8B-A54D-0BD500FB0254}" srcOrd="0" destOrd="0" presId="urn:microsoft.com/office/officeart/2018/2/layout/IconLabelDescriptionList"/>
    <dgm:cxn modelId="{035AC50C-24E8-4187-941C-5951044804E8}" srcId="{0D3206DB-B6B5-4B28-AF76-B6BB3DD2FB6F}" destId="{47BA3AF1-8788-4E38-908D-855B253C9491}" srcOrd="3" destOrd="0" parTransId="{14B276EA-034C-49B7-9B5F-446B20C54ED6}" sibTransId="{8FE5783F-9BA7-41EC-B6A3-AC04A5447C71}"/>
    <dgm:cxn modelId="{4AE2EC11-1833-4BD2-A1D0-DE0F98A281EC}" type="presOf" srcId="{A924F44C-D462-47AE-B08E-ECAACDADE116}" destId="{4D45A4FA-5DA3-48B7-B9B4-72E837BF6D7C}" srcOrd="0" destOrd="0" presId="urn:microsoft.com/office/officeart/2018/2/layout/IconLabelDescriptionList"/>
    <dgm:cxn modelId="{1C2CFA11-8D72-4BE7-A653-2C51F5C0CBC0}" type="presOf" srcId="{18A6C427-0348-4FCF-8FFC-67F062837B48}" destId="{4D45A4FA-5DA3-48B7-B9B4-72E837BF6D7C}" srcOrd="0" destOrd="2" presId="urn:microsoft.com/office/officeart/2018/2/layout/IconLabelDescriptionList"/>
    <dgm:cxn modelId="{229A5415-191E-4123-A3B4-600EDD62C985}" type="presOf" srcId="{F31BF952-0C22-4C5E-A0A2-25E6D567E0E6}" destId="{179D64EF-A3C6-40D9-A30B-FD8F817F61B2}" srcOrd="0" destOrd="0" presId="urn:microsoft.com/office/officeart/2018/2/layout/IconLabelDescriptionList"/>
    <dgm:cxn modelId="{0C612D1A-FD7D-43DE-9C96-5862B060685C}" type="presOf" srcId="{0B862ACB-DDF4-4319-8AE6-82D75BB9A606}" destId="{D6270FDF-158B-4CDC-8068-63000C454B34}" srcOrd="0" destOrd="1" presId="urn:microsoft.com/office/officeart/2018/2/layout/IconLabelDescriptionList"/>
    <dgm:cxn modelId="{438FD01C-8F56-4860-A397-335E612FDF4F}" type="presOf" srcId="{7F5CBEF2-6A93-4A7A-AEEF-5BF48D858670}" destId="{D6270FDF-158B-4CDC-8068-63000C454B34}" srcOrd="0" destOrd="5" presId="urn:microsoft.com/office/officeart/2018/2/layout/IconLabelDescriptionList"/>
    <dgm:cxn modelId="{8E6D4A1F-4810-4FBE-93CE-7F58DD0EFD84}" type="presOf" srcId="{8B27240D-BCC6-4328-82D3-5B762D8B90B2}" destId="{179D64EF-A3C6-40D9-A30B-FD8F817F61B2}" srcOrd="0" destOrd="1" presId="urn:microsoft.com/office/officeart/2018/2/layout/IconLabelDescriptionList"/>
    <dgm:cxn modelId="{61A72E2E-8D81-4D6F-8157-A3CBA6481014}" srcId="{0D3206DB-B6B5-4B28-AF76-B6BB3DD2FB6F}" destId="{A2C28AAB-4DE8-4070-B8AB-4CA5BFB77024}" srcOrd="1" destOrd="0" parTransId="{FBAB7B16-9E35-44C6-9A8A-A3A93F0A44FF}" sibTransId="{9512EC0B-FBDF-49E3-8224-2F113DCBD6D4}"/>
    <dgm:cxn modelId="{96A86434-4841-45D1-A69E-6EEC7DCBF97C}" type="presOf" srcId="{47BA3AF1-8788-4E38-908D-855B253C9491}" destId="{E9F38180-A8DB-40CE-B1CF-57A9A0EDEB69}" srcOrd="0" destOrd="3" presId="urn:microsoft.com/office/officeart/2018/2/layout/IconLabelDescriptionList"/>
    <dgm:cxn modelId="{50053638-B3CF-4784-962F-FD93E017496C}" srcId="{3B47E906-CAF7-4766-A6FC-9C2660CDCA0B}" destId="{1166ABB5-3CCD-4D5B-87BB-04A223445186}" srcOrd="4" destOrd="0" parTransId="{E62308EA-493E-4364-AA19-92EEE7C15965}" sibTransId="{EFDB45D4-76BB-442D-8140-B31268FF2435}"/>
    <dgm:cxn modelId="{D8831439-11A8-463B-9570-794EEEC140AC}" srcId="{E618F1A0-CC9D-485E-A312-6BC3654501D0}" destId="{A039A7A2-08A1-4ED8-99B5-0E621A7AB5D2}" srcOrd="2" destOrd="0" parTransId="{0806616C-0C87-439F-833D-48439981B59B}" sibTransId="{4B438A05-0BA6-475D-ABEE-C3EDEF47EFF3}"/>
    <dgm:cxn modelId="{B2CA5940-A1DD-41BF-BF86-4C134527EB71}" srcId="{20D2FA3C-79E2-4B32-9AD4-B0B03DBE0DE9}" destId="{A924F44C-D462-47AE-B08E-ECAACDADE116}" srcOrd="0" destOrd="0" parTransId="{8C632233-67B8-4171-AE0D-7B97E083F149}" sibTransId="{83C6C783-D3B5-49E3-86B1-EC28EC0DADEE}"/>
    <dgm:cxn modelId="{B9D89C5F-97FF-427D-8A58-27E90B4C0B39}" type="presOf" srcId="{D4EDD295-CD46-4AE8-A6ED-EF06B4A077DC}" destId="{179D64EF-A3C6-40D9-A30B-FD8F817F61B2}" srcOrd="0" destOrd="5" presId="urn:microsoft.com/office/officeart/2018/2/layout/IconLabelDescriptionList"/>
    <dgm:cxn modelId="{C565EA5F-3420-4F16-A707-458CE4BA6A42}" type="presOf" srcId="{20D2FA3C-79E2-4B32-9AD4-B0B03DBE0DE9}" destId="{D0A42A99-531B-4925-9456-9462C0BEDF3B}" srcOrd="0" destOrd="0" presId="urn:microsoft.com/office/officeart/2018/2/layout/IconLabelDescriptionList"/>
    <dgm:cxn modelId="{AD7AB741-DC0A-4B7B-B31D-48A9C23323C9}" srcId="{3B47E906-CAF7-4766-A6FC-9C2660CDCA0B}" destId="{F31BF952-0C22-4C5E-A0A2-25E6D567E0E6}" srcOrd="0" destOrd="0" parTransId="{3307404F-1FE5-41D4-AD8A-0E85CAF300AB}" sibTransId="{51DB89FE-9467-41EA-A804-43F8CD85895A}"/>
    <dgm:cxn modelId="{1F41D343-12D5-48C6-828F-803D8A80BF62}" srcId="{20D2FA3C-79E2-4B32-9AD4-B0B03DBE0DE9}" destId="{E880D3C4-53E8-4CC8-8A1F-293FEE21997E}" srcOrd="4" destOrd="0" parTransId="{36CC1E90-CA50-425D-8537-C47D39D8263D}" sibTransId="{1D5C9FE8-472E-4F34-9635-114BBC5037C2}"/>
    <dgm:cxn modelId="{0EF91C44-C2B0-4A69-B294-A7CC65D9D40E}" srcId="{3B47E906-CAF7-4766-A6FC-9C2660CDCA0B}" destId="{8B27240D-BCC6-4328-82D3-5B762D8B90B2}" srcOrd="1" destOrd="0" parTransId="{39E94C94-6A0C-49BB-886F-826B2F98301E}" sibTransId="{FD16DB44-F237-4180-A93D-5FA88B60A773}"/>
    <dgm:cxn modelId="{24BF1546-3AB0-4798-BE68-26887F32E5EC}" type="presOf" srcId="{A2C28AAB-4DE8-4070-B8AB-4CA5BFB77024}" destId="{E9F38180-A8DB-40CE-B1CF-57A9A0EDEB69}" srcOrd="0" destOrd="1" presId="urn:microsoft.com/office/officeart/2018/2/layout/IconLabelDescriptionList"/>
    <dgm:cxn modelId="{70907346-369B-4919-AA02-49920BA0EA23}" type="presOf" srcId="{B5C8DB81-C7F9-48F7-93D4-43A12A4C2F37}" destId="{4D45A4FA-5DA3-48B7-B9B4-72E837BF6D7C}" srcOrd="0" destOrd="3" presId="urn:microsoft.com/office/officeart/2018/2/layout/IconLabelDescriptionList"/>
    <dgm:cxn modelId="{122DEB6D-70B3-4484-A90B-3B62A3AD6DAB}" type="presOf" srcId="{1A84383D-727F-4BA1-B3B3-47719E027789}" destId="{D6270FDF-158B-4CDC-8068-63000C454B34}" srcOrd="0" destOrd="2" presId="urn:microsoft.com/office/officeart/2018/2/layout/IconLabelDescriptionList"/>
    <dgm:cxn modelId="{45878F52-293D-44EE-BB36-9C7A0D7ED9FD}" type="presOf" srcId="{BFDC185B-B0BD-4ED0-B458-576E5A092C55}" destId="{D6270FDF-158B-4CDC-8068-63000C454B34}" srcOrd="0" destOrd="4" presId="urn:microsoft.com/office/officeart/2018/2/layout/IconLabelDescriptionList"/>
    <dgm:cxn modelId="{BE636C73-14A0-4DB4-96A6-50DA705A5210}" srcId="{E618F1A0-CC9D-485E-A312-6BC3654501D0}" destId="{0D3206DB-B6B5-4B28-AF76-B6BB3DD2FB6F}" srcOrd="3" destOrd="0" parTransId="{10583BD1-74C5-4BDC-98C8-257C6B3C3EA1}" sibTransId="{C3C7968F-884F-4025-90D7-D3B6650697D6}"/>
    <dgm:cxn modelId="{C6A48D81-743B-4263-84EF-190C5DBC0FF7}" type="presOf" srcId="{E880D3C4-53E8-4CC8-8A1F-293FEE21997E}" destId="{4D45A4FA-5DA3-48B7-B9B4-72E837BF6D7C}" srcOrd="0" destOrd="4" presId="urn:microsoft.com/office/officeart/2018/2/layout/IconLabelDescriptionList"/>
    <dgm:cxn modelId="{0FAB3282-B495-45AC-AE45-0AEAAC14C084}" srcId="{A039A7A2-08A1-4ED8-99B5-0E621A7AB5D2}" destId="{1A84383D-727F-4BA1-B3B3-47719E027789}" srcOrd="2" destOrd="0" parTransId="{A8C169A8-3F2E-402A-BD22-4ECE4E36EAF4}" sibTransId="{13BC6D1E-D34B-4D60-A2A8-13E79C75E748}"/>
    <dgm:cxn modelId="{E1F60486-33B1-4255-8D89-B4C19B3090C4}" type="presOf" srcId="{E1CC952F-AE90-40DD-A26A-7DECB1FE5320}" destId="{179D64EF-A3C6-40D9-A30B-FD8F817F61B2}" srcOrd="0" destOrd="3" presId="urn:microsoft.com/office/officeart/2018/2/layout/IconLabelDescriptionList"/>
    <dgm:cxn modelId="{387D9E89-5946-4AE3-B97C-8AB6AF85C968}" srcId="{A039A7A2-08A1-4ED8-99B5-0E621A7AB5D2}" destId="{0B862ACB-DDF4-4319-8AE6-82D75BB9A606}" srcOrd="1" destOrd="0" parTransId="{52A90F49-51A7-4C61-A824-80673304FED0}" sibTransId="{C0D38535-5DE3-495C-A567-5FD7719F22C5}"/>
    <dgm:cxn modelId="{D725A889-E8B7-4BDB-9F89-8DB968360F7A}" srcId="{20D2FA3C-79E2-4B32-9AD4-B0B03DBE0DE9}" destId="{18A6C427-0348-4FCF-8FFC-67F062837B48}" srcOrd="2" destOrd="0" parTransId="{335261DB-7523-4814-BD1B-5FBCF5D7B83C}" sibTransId="{0D169E2F-4F08-4060-BA7F-0ABC6213D335}"/>
    <dgm:cxn modelId="{FC5D758C-A0C5-4CFA-BD20-A38349D5A5A8}" srcId="{A039A7A2-08A1-4ED8-99B5-0E621A7AB5D2}" destId="{BFDC185B-B0BD-4ED0-B458-576E5A092C55}" srcOrd="4" destOrd="0" parTransId="{9B400179-9D09-4094-8C6B-FBE8899B8CC1}" sibTransId="{CDD8FE0C-E6E7-4E42-A2B4-EE72ACE769D8}"/>
    <dgm:cxn modelId="{3980C98C-B70E-4C4D-B092-FE00AF1CF8D5}" type="presOf" srcId="{B2F721A9-4791-49D8-A06A-F533812DD2F0}" destId="{E9F38180-A8DB-40CE-B1CF-57A9A0EDEB69}" srcOrd="0" destOrd="2" presId="urn:microsoft.com/office/officeart/2018/2/layout/IconLabelDescriptionList"/>
    <dgm:cxn modelId="{18B4B98E-C111-461A-AE69-13373DB48679}" srcId="{A039A7A2-08A1-4ED8-99B5-0E621A7AB5D2}" destId="{7F5CBEF2-6A93-4A7A-AEEF-5BF48D858670}" srcOrd="5" destOrd="0" parTransId="{D801D173-25F9-47F1-9085-DA9A09FE9359}" sibTransId="{2C58DDEE-1302-48DE-BBA5-01D26A8D361B}"/>
    <dgm:cxn modelId="{0F3A0990-5EEF-438C-A78C-063B53F14303}" srcId="{A039A7A2-08A1-4ED8-99B5-0E621A7AB5D2}" destId="{86101339-19A1-4164-B92B-E66B9394237C}" srcOrd="3" destOrd="0" parTransId="{F58F1EF6-9CC9-44D2-85F6-9C18FADE77C1}" sibTransId="{551F7595-82E3-4686-9AAF-454166F7CDD7}"/>
    <dgm:cxn modelId="{849D5A98-D3BD-4058-B189-DB0C44ED0CFF}" type="presOf" srcId="{F9A210AB-1127-484A-8213-ADC3C51AC3BE}" destId="{179D64EF-A3C6-40D9-A30B-FD8F817F61B2}" srcOrd="0" destOrd="2" presId="urn:microsoft.com/office/officeart/2018/2/layout/IconLabelDescriptionList"/>
    <dgm:cxn modelId="{46DB9A9A-D164-46E5-8246-74E61F472F9D}" type="presOf" srcId="{E618F1A0-CC9D-485E-A312-6BC3654501D0}" destId="{39F638BD-5421-47FD-B050-2526E283DD7F}" srcOrd="0" destOrd="0" presId="urn:microsoft.com/office/officeart/2018/2/layout/IconLabelDescriptionList"/>
    <dgm:cxn modelId="{0FBC419D-CAD1-44F0-9137-1F753F664013}" srcId="{0D3206DB-B6B5-4B28-AF76-B6BB3DD2FB6F}" destId="{B2F721A9-4791-49D8-A06A-F533812DD2F0}" srcOrd="2" destOrd="0" parTransId="{934A4366-1B60-43C1-8187-E273CDFA29CA}" sibTransId="{D6381B4B-3027-4C5F-8005-468094E43A3C}"/>
    <dgm:cxn modelId="{C16620A7-E321-46F1-8271-1D4865424BD6}" type="presOf" srcId="{86101339-19A1-4164-B92B-E66B9394237C}" destId="{D6270FDF-158B-4CDC-8068-63000C454B34}" srcOrd="0" destOrd="3" presId="urn:microsoft.com/office/officeart/2018/2/layout/IconLabelDescriptionList"/>
    <dgm:cxn modelId="{3C675BA7-A5FA-419B-873A-A62D3813B25F}" srcId="{E618F1A0-CC9D-485E-A312-6BC3654501D0}" destId="{20D2FA3C-79E2-4B32-9AD4-B0B03DBE0DE9}" srcOrd="0" destOrd="0" parTransId="{5CFB355A-163D-4F04-B72C-CE10FB268EC4}" sibTransId="{CF457770-87D8-40C8-A5BC-B7C508BC2E1B}"/>
    <dgm:cxn modelId="{3B0548AC-A438-4704-8D6E-22E81A839FC9}" type="presOf" srcId="{0D3206DB-B6B5-4B28-AF76-B6BB3DD2FB6F}" destId="{1BF37C60-601C-4B5B-91DE-2257D97BC480}" srcOrd="0" destOrd="0" presId="urn:microsoft.com/office/officeart/2018/2/layout/IconLabelDescriptionList"/>
    <dgm:cxn modelId="{FB9587C2-5A50-4B09-AB86-DF92563ACDFE}" srcId="{E618F1A0-CC9D-485E-A312-6BC3654501D0}" destId="{3B47E906-CAF7-4766-A6FC-9C2660CDCA0B}" srcOrd="1" destOrd="0" parTransId="{B82DEE91-F1A2-4258-B6B9-F9FA8D89C398}" sibTransId="{42CA4B5B-B0AA-4943-AF6B-1E175B768675}"/>
    <dgm:cxn modelId="{BBD1D1CB-6A6F-40A5-AC24-8FDD9963F156}" srcId="{20D2FA3C-79E2-4B32-9AD4-B0B03DBE0DE9}" destId="{42A22B46-6BCF-4E50-8631-555785728619}" srcOrd="1" destOrd="0" parTransId="{291E4716-3410-472A-80D0-605D84CBF756}" sibTransId="{05CC3E26-8124-4EF1-BEB6-F74705ACCEE4}"/>
    <dgm:cxn modelId="{D9C854D7-E84E-459F-AA12-F7DD49E50EF1}" type="presOf" srcId="{21F00AF6-6CF8-4BEC-B012-165D1D008A00}" destId="{D6270FDF-158B-4CDC-8068-63000C454B34}" srcOrd="0" destOrd="0" presId="urn:microsoft.com/office/officeart/2018/2/layout/IconLabelDescriptionList"/>
    <dgm:cxn modelId="{6AAB2EDD-C5C9-4589-8ABE-C6677F89107B}" type="presOf" srcId="{04ACB9F8-9C0D-477C-83B6-6D3D1B05ABC8}" destId="{E9F38180-A8DB-40CE-B1CF-57A9A0EDEB69}" srcOrd="0" destOrd="5" presId="urn:microsoft.com/office/officeart/2018/2/layout/IconLabelDescriptionList"/>
    <dgm:cxn modelId="{DF47F9E0-5EAE-430A-9956-C944C91CA30D}" type="presOf" srcId="{590DEC68-B2DF-4546-A125-6F479DA33248}" destId="{E9F38180-A8DB-40CE-B1CF-57A9A0EDEB69}" srcOrd="0" destOrd="0" presId="urn:microsoft.com/office/officeart/2018/2/layout/IconLabelDescriptionList"/>
    <dgm:cxn modelId="{6A289FE1-2CC8-4C63-A701-E01ED64A133A}" srcId="{20D2FA3C-79E2-4B32-9AD4-B0B03DBE0DE9}" destId="{B5C8DB81-C7F9-48F7-93D4-43A12A4C2F37}" srcOrd="3" destOrd="0" parTransId="{B8521C73-ACE3-44AA-B874-E76EECB30B47}" sibTransId="{D449C36C-8FDC-4C46-9FB7-DE446BB4FF48}"/>
    <dgm:cxn modelId="{CD2803E3-3838-4849-A3B2-D27E436DD6FE}" srcId="{A039A7A2-08A1-4ED8-99B5-0E621A7AB5D2}" destId="{21F00AF6-6CF8-4BEC-B012-165D1D008A00}" srcOrd="0" destOrd="0" parTransId="{414DD991-6F4F-48B5-B389-A73E04211340}" sibTransId="{81A1E743-9C60-4626-9442-0855289C27F8}"/>
    <dgm:cxn modelId="{EF1314E4-D397-4428-B206-F4CAAF91E17A}" srcId="{0D3206DB-B6B5-4B28-AF76-B6BB3DD2FB6F}" destId="{04ACB9F8-9C0D-477C-83B6-6D3D1B05ABC8}" srcOrd="5" destOrd="0" parTransId="{C61F2FA2-B2D7-4CFB-B943-90A6765F2CCD}" sibTransId="{A5AC5676-174E-42B8-B213-15D65C8059C2}"/>
    <dgm:cxn modelId="{49106AE4-9A19-4C77-9734-7878B128E3F0}" srcId="{0D3206DB-B6B5-4B28-AF76-B6BB3DD2FB6F}" destId="{4CE80229-05BD-4828-8426-2FD32D079579}" srcOrd="4" destOrd="0" parTransId="{BC17E724-A6F5-408B-AACA-B5F494C96B98}" sibTransId="{C431E5F4-9826-4559-9E20-915CE4E15F60}"/>
    <dgm:cxn modelId="{BB1087E4-FBF6-4588-8A4D-E72A8762B2D3}" type="presOf" srcId="{3B47E906-CAF7-4766-A6FC-9C2660CDCA0B}" destId="{EBB480CD-F94C-42A0-A823-86712441CB99}" srcOrd="0" destOrd="0" presId="urn:microsoft.com/office/officeart/2018/2/layout/IconLabelDescriptionList"/>
    <dgm:cxn modelId="{45A3EAE4-41D2-4895-B8F7-7666E83E9C58}" type="presOf" srcId="{1166ABB5-3CCD-4D5B-87BB-04A223445186}" destId="{179D64EF-A3C6-40D9-A30B-FD8F817F61B2}" srcOrd="0" destOrd="4" presId="urn:microsoft.com/office/officeart/2018/2/layout/IconLabelDescriptionList"/>
    <dgm:cxn modelId="{02223DEF-3C85-4280-9319-A6BE72CA47BE}" type="presOf" srcId="{42A22B46-6BCF-4E50-8631-555785728619}" destId="{4D45A4FA-5DA3-48B7-B9B4-72E837BF6D7C}" srcOrd="0" destOrd="1" presId="urn:microsoft.com/office/officeart/2018/2/layout/IconLabelDescriptionList"/>
    <dgm:cxn modelId="{15CEE3F1-D5C1-4B17-9F8B-2F9525692F6C}" srcId="{3B47E906-CAF7-4766-A6FC-9C2660CDCA0B}" destId="{D4EDD295-CD46-4AE8-A6ED-EF06B4A077DC}" srcOrd="5" destOrd="0" parTransId="{11DFB6DA-FD3A-4D10-B6D1-91B059BE8A20}" sibTransId="{52D39427-A1AF-451E-8016-0BF14A4D8B8C}"/>
    <dgm:cxn modelId="{FD6582F4-626C-4824-9971-C787E05EF5BD}" type="presOf" srcId="{4CE80229-05BD-4828-8426-2FD32D079579}" destId="{E9F38180-A8DB-40CE-B1CF-57A9A0EDEB69}" srcOrd="0" destOrd="4" presId="urn:microsoft.com/office/officeart/2018/2/layout/IconLabelDescriptionList"/>
    <dgm:cxn modelId="{E7DF08FC-DBCB-4591-9E6B-35EB8E8D45B6}" srcId="{3B47E906-CAF7-4766-A6FC-9C2660CDCA0B}" destId="{F9A210AB-1127-484A-8213-ADC3C51AC3BE}" srcOrd="2" destOrd="0" parTransId="{F0D939EF-50E6-432B-9846-A076B7EE5BF6}" sibTransId="{507B93FE-35A7-4EDA-87E1-C685079264E4}"/>
    <dgm:cxn modelId="{C591D6FF-B553-4AC1-A8EA-27518F6A6CFA}" srcId="{3B47E906-CAF7-4766-A6FC-9C2660CDCA0B}" destId="{E1CC952F-AE90-40DD-A26A-7DECB1FE5320}" srcOrd="3" destOrd="0" parTransId="{E7DDCE05-EB7E-45A7-AE25-0DBDA05EFC71}" sibTransId="{48278651-8688-4E31-8471-0F0ACD167CF4}"/>
    <dgm:cxn modelId="{1A0F0970-CA99-45C8-AAB3-CD1F592B5704}" type="presParOf" srcId="{39F638BD-5421-47FD-B050-2526E283DD7F}" destId="{5BC3BEEF-22E1-4583-A9EE-CCADD8239DCE}" srcOrd="0" destOrd="0" presId="urn:microsoft.com/office/officeart/2018/2/layout/IconLabelDescriptionList"/>
    <dgm:cxn modelId="{DF6ED683-4DA0-47F0-8613-D6FB2FCD7DFC}" type="presParOf" srcId="{5BC3BEEF-22E1-4583-A9EE-CCADD8239DCE}" destId="{C88CDAD1-CC1D-4B97-A066-CA4B959A4C87}" srcOrd="0" destOrd="0" presId="urn:microsoft.com/office/officeart/2018/2/layout/IconLabelDescriptionList"/>
    <dgm:cxn modelId="{F7ADAABE-7684-4E19-8B43-A1ED0D68C376}" type="presParOf" srcId="{5BC3BEEF-22E1-4583-A9EE-CCADD8239DCE}" destId="{AA4E3EEC-9B52-4929-A087-96CCDF246ABC}" srcOrd="1" destOrd="0" presId="urn:microsoft.com/office/officeart/2018/2/layout/IconLabelDescriptionList"/>
    <dgm:cxn modelId="{6CE20107-27D2-4268-AF44-0E9F93AD01E9}" type="presParOf" srcId="{5BC3BEEF-22E1-4583-A9EE-CCADD8239DCE}" destId="{D0A42A99-531B-4925-9456-9462C0BEDF3B}" srcOrd="2" destOrd="0" presId="urn:microsoft.com/office/officeart/2018/2/layout/IconLabelDescriptionList"/>
    <dgm:cxn modelId="{6CE4BDEE-D74B-4261-B7ED-8AD94A47F81A}" type="presParOf" srcId="{5BC3BEEF-22E1-4583-A9EE-CCADD8239DCE}" destId="{9F68CAAA-CA06-4A11-9A2B-EADD6E1FC09C}" srcOrd="3" destOrd="0" presId="urn:microsoft.com/office/officeart/2018/2/layout/IconLabelDescriptionList"/>
    <dgm:cxn modelId="{BE3FF3B7-961D-403E-9C6D-368622DEAFE9}" type="presParOf" srcId="{5BC3BEEF-22E1-4583-A9EE-CCADD8239DCE}" destId="{4D45A4FA-5DA3-48B7-B9B4-72E837BF6D7C}" srcOrd="4" destOrd="0" presId="urn:microsoft.com/office/officeart/2018/2/layout/IconLabelDescriptionList"/>
    <dgm:cxn modelId="{4306347E-291D-4EAA-8C68-8F2CCE1108EA}" type="presParOf" srcId="{39F638BD-5421-47FD-B050-2526E283DD7F}" destId="{2A367B22-4A02-4B31-8CE1-D9EB0F289954}" srcOrd="1" destOrd="0" presId="urn:microsoft.com/office/officeart/2018/2/layout/IconLabelDescriptionList"/>
    <dgm:cxn modelId="{E59D8223-110D-4D14-AFFF-F5002C46EFEA}" type="presParOf" srcId="{39F638BD-5421-47FD-B050-2526E283DD7F}" destId="{2B7B3461-B04B-478E-8103-3B17F6CDE751}" srcOrd="2" destOrd="0" presId="urn:microsoft.com/office/officeart/2018/2/layout/IconLabelDescriptionList"/>
    <dgm:cxn modelId="{AABEB276-0842-4FDA-B620-7F4899203073}" type="presParOf" srcId="{2B7B3461-B04B-478E-8103-3B17F6CDE751}" destId="{ECC5A547-C409-4DBF-91F2-C7590753D02E}" srcOrd="0" destOrd="0" presId="urn:microsoft.com/office/officeart/2018/2/layout/IconLabelDescriptionList"/>
    <dgm:cxn modelId="{46574415-68AA-472B-98DA-EC43FB696270}" type="presParOf" srcId="{2B7B3461-B04B-478E-8103-3B17F6CDE751}" destId="{CD0AB9F6-CBD7-4A36-8E38-54D6080D5A22}" srcOrd="1" destOrd="0" presId="urn:microsoft.com/office/officeart/2018/2/layout/IconLabelDescriptionList"/>
    <dgm:cxn modelId="{9A4D9CD2-8BC6-4CA7-9BD3-ABD2B8DA5417}" type="presParOf" srcId="{2B7B3461-B04B-478E-8103-3B17F6CDE751}" destId="{EBB480CD-F94C-42A0-A823-86712441CB99}" srcOrd="2" destOrd="0" presId="urn:microsoft.com/office/officeart/2018/2/layout/IconLabelDescriptionList"/>
    <dgm:cxn modelId="{1BE55384-6031-4B35-BAA0-B6BD11F261E6}" type="presParOf" srcId="{2B7B3461-B04B-478E-8103-3B17F6CDE751}" destId="{20698F5E-DA62-4FCE-8F22-488F01C67BD8}" srcOrd="3" destOrd="0" presId="urn:microsoft.com/office/officeart/2018/2/layout/IconLabelDescriptionList"/>
    <dgm:cxn modelId="{11FAD22E-7CC5-449D-AFDD-D39C6345A375}" type="presParOf" srcId="{2B7B3461-B04B-478E-8103-3B17F6CDE751}" destId="{179D64EF-A3C6-40D9-A30B-FD8F817F61B2}" srcOrd="4" destOrd="0" presId="urn:microsoft.com/office/officeart/2018/2/layout/IconLabelDescriptionList"/>
    <dgm:cxn modelId="{54F60E2C-8F96-4E0F-9A40-A343342AC010}" type="presParOf" srcId="{39F638BD-5421-47FD-B050-2526E283DD7F}" destId="{0F98BC88-3BAF-4B19-8831-131736D771AC}" srcOrd="3" destOrd="0" presId="urn:microsoft.com/office/officeart/2018/2/layout/IconLabelDescriptionList"/>
    <dgm:cxn modelId="{30A29E80-715B-48ED-B858-D9C243E2C0BF}" type="presParOf" srcId="{39F638BD-5421-47FD-B050-2526E283DD7F}" destId="{49CD17A3-10EE-4E78-A8E4-EE0758A95144}" srcOrd="4" destOrd="0" presId="urn:microsoft.com/office/officeart/2018/2/layout/IconLabelDescriptionList"/>
    <dgm:cxn modelId="{5869553C-3A73-4AD7-9301-8869C56DA2C8}" type="presParOf" srcId="{49CD17A3-10EE-4E78-A8E4-EE0758A95144}" destId="{9BF2B5F2-EA3B-4E19-A1EC-67C9D93D6D68}" srcOrd="0" destOrd="0" presId="urn:microsoft.com/office/officeart/2018/2/layout/IconLabelDescriptionList"/>
    <dgm:cxn modelId="{994912BE-BAD9-40C5-A2CE-E8A5C6EA07B9}" type="presParOf" srcId="{49CD17A3-10EE-4E78-A8E4-EE0758A95144}" destId="{E72FC596-C065-4E76-94C9-5D7ABF04FC56}" srcOrd="1" destOrd="0" presId="urn:microsoft.com/office/officeart/2018/2/layout/IconLabelDescriptionList"/>
    <dgm:cxn modelId="{41530FF8-41BC-4863-8F3D-D39B32EBC92D}" type="presParOf" srcId="{49CD17A3-10EE-4E78-A8E4-EE0758A95144}" destId="{61A9E62B-5681-4F8B-A54D-0BD500FB0254}" srcOrd="2" destOrd="0" presId="urn:microsoft.com/office/officeart/2018/2/layout/IconLabelDescriptionList"/>
    <dgm:cxn modelId="{5B83AF2D-5128-428A-BE7E-492700EBF041}" type="presParOf" srcId="{49CD17A3-10EE-4E78-A8E4-EE0758A95144}" destId="{A0C8EC2E-1F86-44D7-B1D3-AFAB4CF9541B}" srcOrd="3" destOrd="0" presId="urn:microsoft.com/office/officeart/2018/2/layout/IconLabelDescriptionList"/>
    <dgm:cxn modelId="{38E0C070-6E86-43F5-9DEA-B9A3DEDE529A}" type="presParOf" srcId="{49CD17A3-10EE-4E78-A8E4-EE0758A95144}" destId="{D6270FDF-158B-4CDC-8068-63000C454B34}" srcOrd="4" destOrd="0" presId="urn:microsoft.com/office/officeart/2018/2/layout/IconLabelDescriptionList"/>
    <dgm:cxn modelId="{0E32D916-D55F-466E-A402-09059FE30B51}" type="presParOf" srcId="{39F638BD-5421-47FD-B050-2526E283DD7F}" destId="{1985C207-4C58-4307-86A1-520EA112DA6C}" srcOrd="5" destOrd="0" presId="urn:microsoft.com/office/officeart/2018/2/layout/IconLabelDescriptionList"/>
    <dgm:cxn modelId="{499DF149-577D-4F90-8B62-26F528FB8CB8}" type="presParOf" srcId="{39F638BD-5421-47FD-B050-2526E283DD7F}" destId="{192CCD7A-2F1E-4A54-80DD-251AD8AA28A4}" srcOrd="6" destOrd="0" presId="urn:microsoft.com/office/officeart/2018/2/layout/IconLabelDescriptionList"/>
    <dgm:cxn modelId="{9C9AC40D-DB39-49CB-887D-F8281E6B1345}" type="presParOf" srcId="{192CCD7A-2F1E-4A54-80DD-251AD8AA28A4}" destId="{9531D9F9-F810-4137-B918-0FA08C20D7D2}" srcOrd="0" destOrd="0" presId="urn:microsoft.com/office/officeart/2018/2/layout/IconLabelDescriptionList"/>
    <dgm:cxn modelId="{01C03B18-C8BE-4CBE-AAFF-9119A524F977}" type="presParOf" srcId="{192CCD7A-2F1E-4A54-80DD-251AD8AA28A4}" destId="{3C985CC0-5487-4997-8728-1B8508E6DC57}" srcOrd="1" destOrd="0" presId="urn:microsoft.com/office/officeart/2018/2/layout/IconLabelDescriptionList"/>
    <dgm:cxn modelId="{96A867A3-EC1B-43FE-9150-31B2DED57B04}" type="presParOf" srcId="{192CCD7A-2F1E-4A54-80DD-251AD8AA28A4}" destId="{1BF37C60-601C-4B5B-91DE-2257D97BC480}" srcOrd="2" destOrd="0" presId="urn:microsoft.com/office/officeart/2018/2/layout/IconLabelDescriptionList"/>
    <dgm:cxn modelId="{BAA368D8-09C1-42A4-B708-124EFC6EDC58}" type="presParOf" srcId="{192CCD7A-2F1E-4A54-80DD-251AD8AA28A4}" destId="{6001F4A2-5A87-4AF0-B0F3-974AEE3C9A21}" srcOrd="3" destOrd="0" presId="urn:microsoft.com/office/officeart/2018/2/layout/IconLabelDescriptionList"/>
    <dgm:cxn modelId="{D849FA5C-4900-4171-AAF1-7ACB9BD22EE4}" type="presParOf" srcId="{192CCD7A-2F1E-4A54-80DD-251AD8AA28A4}" destId="{E9F38180-A8DB-40CE-B1CF-57A9A0EDEB6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323EF4-2C31-4A4D-8436-E5A0047692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2CD985B-A5B8-4645-AB6E-44933DE13FD4}">
      <dgm:prSet/>
      <dgm:spPr/>
      <dgm:t>
        <a:bodyPr/>
        <a:lstStyle/>
        <a:p>
          <a:r>
            <a:rPr lang="tr-TR"/>
            <a:t>Additional information on elements</a:t>
          </a:r>
          <a:endParaRPr lang="en-US"/>
        </a:p>
      </dgm:t>
    </dgm:pt>
    <dgm:pt modelId="{1F8D1552-F0FE-45DC-B598-46D61C19329A}" type="parTrans" cxnId="{4ABB15DC-2B37-4673-8BE1-60B4FB98614E}">
      <dgm:prSet/>
      <dgm:spPr/>
      <dgm:t>
        <a:bodyPr/>
        <a:lstStyle/>
        <a:p>
          <a:endParaRPr lang="en-US"/>
        </a:p>
      </dgm:t>
    </dgm:pt>
    <dgm:pt modelId="{41F341C8-434A-4812-8415-112FE8E5BF6F}" type="sibTrans" cxnId="{4ABB15DC-2B37-4673-8BE1-60B4FB98614E}">
      <dgm:prSet/>
      <dgm:spPr/>
      <dgm:t>
        <a:bodyPr/>
        <a:lstStyle/>
        <a:p>
          <a:endParaRPr lang="en-US"/>
        </a:p>
      </dgm:t>
    </dgm:pt>
    <dgm:pt modelId="{264C54FB-2BB4-4BB1-9C8C-5B8C69A03421}">
      <dgm:prSet/>
      <dgm:spPr/>
      <dgm:t>
        <a:bodyPr/>
        <a:lstStyle/>
        <a:p>
          <a:r>
            <a:rPr lang="tr-TR"/>
            <a:t>Specified in start tag</a:t>
          </a:r>
          <a:endParaRPr lang="en-US"/>
        </a:p>
      </dgm:t>
    </dgm:pt>
    <dgm:pt modelId="{BC91AEE0-37E1-4B9C-8649-4D8D52D2C74A}" type="parTrans" cxnId="{F35990E4-646D-4B8F-962F-20C6702514B4}">
      <dgm:prSet/>
      <dgm:spPr/>
      <dgm:t>
        <a:bodyPr/>
        <a:lstStyle/>
        <a:p>
          <a:endParaRPr lang="en-US"/>
        </a:p>
      </dgm:t>
    </dgm:pt>
    <dgm:pt modelId="{A9EA3F00-837F-4B8B-A3DD-407498C01DB4}" type="sibTrans" cxnId="{F35990E4-646D-4B8F-962F-20C6702514B4}">
      <dgm:prSet/>
      <dgm:spPr/>
      <dgm:t>
        <a:bodyPr/>
        <a:lstStyle/>
        <a:p>
          <a:endParaRPr lang="en-US"/>
        </a:p>
      </dgm:t>
    </dgm:pt>
    <dgm:pt modelId="{2DEFF6FD-4FF6-4D44-87DF-06FB78AF8298}">
      <dgm:prSet/>
      <dgm:spPr/>
      <dgm:t>
        <a:bodyPr/>
        <a:lstStyle/>
        <a:p>
          <a:r>
            <a:rPr lang="tr-TR"/>
            <a:t>Defined as a pair -&gt; ‘name=value’</a:t>
          </a:r>
          <a:endParaRPr lang="en-US"/>
        </a:p>
      </dgm:t>
    </dgm:pt>
    <dgm:pt modelId="{3FCCA614-8396-47FE-A27E-F4FD813418B2}" type="parTrans" cxnId="{B41504F6-07F3-4E89-BC93-29D6CA1C61DC}">
      <dgm:prSet/>
      <dgm:spPr/>
      <dgm:t>
        <a:bodyPr/>
        <a:lstStyle/>
        <a:p>
          <a:endParaRPr lang="en-US"/>
        </a:p>
      </dgm:t>
    </dgm:pt>
    <dgm:pt modelId="{B863E511-34CC-400C-970F-962D83CD3A8B}" type="sibTrans" cxnId="{B41504F6-07F3-4E89-BC93-29D6CA1C61DC}">
      <dgm:prSet/>
      <dgm:spPr/>
      <dgm:t>
        <a:bodyPr/>
        <a:lstStyle/>
        <a:p>
          <a:endParaRPr lang="en-US"/>
        </a:p>
      </dgm:t>
    </dgm:pt>
    <dgm:pt modelId="{21C19FB3-A3AC-41F9-9E49-B2B3FB20E429}">
      <dgm:prSet/>
      <dgm:spPr/>
      <dgm:t>
        <a:bodyPr/>
        <a:lstStyle/>
        <a:p>
          <a:r>
            <a:rPr lang="en-US" b="0" i="0"/>
            <a:t>&lt;a href="https://</a:t>
          </a:r>
          <a:r>
            <a:rPr lang="tr-TR" b="0" i="0"/>
            <a:t>www.google.com</a:t>
          </a:r>
          <a:r>
            <a:rPr lang="en-US" b="0" i="0"/>
            <a:t>"&gt;</a:t>
          </a:r>
          <a:r>
            <a:rPr lang="tr-TR" b="0" i="0"/>
            <a:t>Google</a:t>
          </a:r>
          <a:r>
            <a:rPr lang="en-US" b="0" i="0"/>
            <a:t>&lt;/a&gt;</a:t>
          </a:r>
          <a:endParaRPr lang="en-US"/>
        </a:p>
      </dgm:t>
    </dgm:pt>
    <dgm:pt modelId="{A1FF7B3B-6E58-47A4-94DF-116C9C37A77B}" type="parTrans" cxnId="{30BFEA15-06A2-4907-A03C-09B497578DF2}">
      <dgm:prSet/>
      <dgm:spPr/>
      <dgm:t>
        <a:bodyPr/>
        <a:lstStyle/>
        <a:p>
          <a:endParaRPr lang="en-US"/>
        </a:p>
      </dgm:t>
    </dgm:pt>
    <dgm:pt modelId="{7AE0323D-04D8-454A-9288-5BDEE5255A4A}" type="sibTrans" cxnId="{30BFEA15-06A2-4907-A03C-09B497578DF2}">
      <dgm:prSet/>
      <dgm:spPr/>
      <dgm:t>
        <a:bodyPr/>
        <a:lstStyle/>
        <a:p>
          <a:endParaRPr lang="en-US"/>
        </a:p>
      </dgm:t>
    </dgm:pt>
    <dgm:pt modelId="{45863D39-D4D5-460B-92C2-B525A853DD76}">
      <dgm:prSet/>
      <dgm:spPr/>
      <dgm:t>
        <a:bodyPr/>
        <a:lstStyle/>
        <a:p>
          <a:r>
            <a:rPr lang="tr-TR" b="0" i="0"/>
            <a:t>&lt;img src="bg.png"/&gt;</a:t>
          </a:r>
          <a:endParaRPr lang="en-US"/>
        </a:p>
      </dgm:t>
    </dgm:pt>
    <dgm:pt modelId="{D6A7E3DD-8EB6-435D-9F1E-F22E577E149A}" type="parTrans" cxnId="{FAB98436-798E-4AD7-A424-9775F4A3AAE8}">
      <dgm:prSet/>
      <dgm:spPr/>
      <dgm:t>
        <a:bodyPr/>
        <a:lstStyle/>
        <a:p>
          <a:endParaRPr lang="en-US"/>
        </a:p>
      </dgm:t>
    </dgm:pt>
    <dgm:pt modelId="{F4BDE667-9737-44A2-B101-0075904E31DD}" type="sibTrans" cxnId="{FAB98436-798E-4AD7-A424-9775F4A3AAE8}">
      <dgm:prSet/>
      <dgm:spPr/>
      <dgm:t>
        <a:bodyPr/>
        <a:lstStyle/>
        <a:p>
          <a:endParaRPr lang="en-US"/>
        </a:p>
      </dgm:t>
    </dgm:pt>
    <dgm:pt modelId="{23A3DC58-A632-437A-8F03-EAFBD059AB44}">
      <dgm:prSet/>
      <dgm:spPr/>
      <dgm:t>
        <a:bodyPr/>
        <a:lstStyle/>
        <a:p>
          <a:r>
            <a:rPr lang="tr-TR"/>
            <a:t>&lt;p style=</a:t>
          </a:r>
          <a:r>
            <a:rPr lang="tr-TR" b="0" i="0"/>
            <a:t>"color: blue"</a:t>
          </a:r>
          <a:r>
            <a:rPr lang="tr-TR"/>
            <a:t>&gt;A paragraph with blue color&lt;/p&gt;</a:t>
          </a:r>
          <a:endParaRPr lang="en-US"/>
        </a:p>
      </dgm:t>
    </dgm:pt>
    <dgm:pt modelId="{095FB3CD-8337-47A1-A109-C677666F0DF5}" type="parTrans" cxnId="{E953AA65-EF5E-450E-967D-944F0C1B3469}">
      <dgm:prSet/>
      <dgm:spPr/>
      <dgm:t>
        <a:bodyPr/>
        <a:lstStyle/>
        <a:p>
          <a:endParaRPr lang="en-US"/>
        </a:p>
      </dgm:t>
    </dgm:pt>
    <dgm:pt modelId="{BF3FFB15-2C91-4E48-B82D-8E142B2AAA9A}" type="sibTrans" cxnId="{E953AA65-EF5E-450E-967D-944F0C1B3469}">
      <dgm:prSet/>
      <dgm:spPr/>
      <dgm:t>
        <a:bodyPr/>
        <a:lstStyle/>
        <a:p>
          <a:endParaRPr lang="en-US"/>
        </a:p>
      </dgm:t>
    </dgm:pt>
    <dgm:pt modelId="{9E6F03AE-E3C9-4D9C-AE4C-A8B0C7B83AC5}">
      <dgm:prSet/>
      <dgm:spPr/>
      <dgm:t>
        <a:bodyPr/>
        <a:lstStyle/>
        <a:p>
          <a:r>
            <a:rPr lang="tr-TR"/>
            <a:t>&lt;link rel="stylesheet" type="text/css" href="main.css" /&gt;</a:t>
          </a:r>
          <a:endParaRPr lang="en-US"/>
        </a:p>
      </dgm:t>
    </dgm:pt>
    <dgm:pt modelId="{10CE0014-23FB-4A9B-89EB-82C338C8190F}" type="parTrans" cxnId="{BE0C4C8F-C89C-4CC9-9112-5DEEA2274486}">
      <dgm:prSet/>
      <dgm:spPr/>
      <dgm:t>
        <a:bodyPr/>
        <a:lstStyle/>
        <a:p>
          <a:endParaRPr lang="en-US"/>
        </a:p>
      </dgm:t>
    </dgm:pt>
    <dgm:pt modelId="{DE44D78E-908A-46D0-8A89-E02227489E7D}" type="sibTrans" cxnId="{BE0C4C8F-C89C-4CC9-9112-5DEEA2274486}">
      <dgm:prSet/>
      <dgm:spPr/>
      <dgm:t>
        <a:bodyPr/>
        <a:lstStyle/>
        <a:p>
          <a:endParaRPr lang="en-US"/>
        </a:p>
      </dgm:t>
    </dgm:pt>
    <dgm:pt modelId="{4B08D5E2-F358-4126-85F9-B81EB8919E53}">
      <dgm:prSet/>
      <dgm:spPr/>
      <dgm:t>
        <a:bodyPr/>
        <a:lstStyle/>
        <a:p>
          <a:r>
            <a:rPr lang="tr-TR"/>
            <a:t>&lt;script src="main.js"&gt;&lt;/script&gt;</a:t>
          </a:r>
          <a:endParaRPr lang="en-US"/>
        </a:p>
      </dgm:t>
    </dgm:pt>
    <dgm:pt modelId="{4F73D601-F67C-4410-B990-22B9EB961FB9}" type="parTrans" cxnId="{FF5F1D63-02FC-46EC-9A9E-73C5CB877A0E}">
      <dgm:prSet/>
      <dgm:spPr/>
      <dgm:t>
        <a:bodyPr/>
        <a:lstStyle/>
        <a:p>
          <a:endParaRPr lang="en-US"/>
        </a:p>
      </dgm:t>
    </dgm:pt>
    <dgm:pt modelId="{8E609847-8D61-4B0F-885D-589B4360F6F1}" type="sibTrans" cxnId="{FF5F1D63-02FC-46EC-9A9E-73C5CB877A0E}">
      <dgm:prSet/>
      <dgm:spPr/>
      <dgm:t>
        <a:bodyPr/>
        <a:lstStyle/>
        <a:p>
          <a:endParaRPr lang="en-US"/>
        </a:p>
      </dgm:t>
    </dgm:pt>
    <dgm:pt modelId="{95A1641B-CAA5-4439-BE63-038583ED0225}">
      <dgm:prSet/>
      <dgm:spPr/>
      <dgm:t>
        <a:bodyPr/>
        <a:lstStyle/>
        <a:p>
          <a:r>
            <a:rPr lang="en-US" b="0" i="0"/>
            <a:t>&lt;textarea name=</a:t>
          </a:r>
          <a:r>
            <a:rPr lang="tr-TR" b="0" i="0"/>
            <a:t>"descr</a:t>
          </a:r>
          <a:r>
            <a:rPr lang="en-US" b="0" i="0"/>
            <a:t>" rows="4" cols="50"&gt;</a:t>
          </a:r>
          <a:r>
            <a:rPr lang="tr-TR" b="0" i="0"/>
            <a:t>&lt;/textarea&gt;</a:t>
          </a:r>
          <a:endParaRPr lang="en-US"/>
        </a:p>
      </dgm:t>
    </dgm:pt>
    <dgm:pt modelId="{0EBF96E4-F526-4C9E-A1DF-50C29218A049}" type="parTrans" cxnId="{58008755-9863-40E8-A045-427DC1115F56}">
      <dgm:prSet/>
      <dgm:spPr/>
      <dgm:t>
        <a:bodyPr/>
        <a:lstStyle/>
        <a:p>
          <a:endParaRPr lang="en-US"/>
        </a:p>
      </dgm:t>
    </dgm:pt>
    <dgm:pt modelId="{ADDFEED9-C366-41D0-B276-1F8A840E24E2}" type="sibTrans" cxnId="{58008755-9863-40E8-A045-427DC1115F56}">
      <dgm:prSet/>
      <dgm:spPr/>
      <dgm:t>
        <a:bodyPr/>
        <a:lstStyle/>
        <a:p>
          <a:endParaRPr lang="en-US"/>
        </a:p>
      </dgm:t>
    </dgm:pt>
    <dgm:pt modelId="{FFE1D72E-DE90-46CB-B8BE-A301869F02D9}" type="pres">
      <dgm:prSet presAssocID="{02323EF4-2C31-4A4D-8436-E5A0047692C4}" presName="linear" presStyleCnt="0">
        <dgm:presLayoutVars>
          <dgm:dir/>
          <dgm:animLvl val="lvl"/>
          <dgm:resizeHandles val="exact"/>
        </dgm:presLayoutVars>
      </dgm:prSet>
      <dgm:spPr/>
    </dgm:pt>
    <dgm:pt modelId="{8EE77101-B4D4-444F-997B-050079842B18}" type="pres">
      <dgm:prSet presAssocID="{62CD985B-A5B8-4645-AB6E-44933DE13FD4}" presName="parentLin" presStyleCnt="0"/>
      <dgm:spPr/>
    </dgm:pt>
    <dgm:pt modelId="{8521A17F-420B-4D54-9A41-0339FC2F6F75}" type="pres">
      <dgm:prSet presAssocID="{62CD985B-A5B8-4645-AB6E-44933DE13FD4}" presName="parentLeftMargin" presStyleLbl="node1" presStyleIdx="0" presStyleCnt="3"/>
      <dgm:spPr/>
    </dgm:pt>
    <dgm:pt modelId="{85A5F0A7-29EF-445F-A80D-131B9BF5D3A5}" type="pres">
      <dgm:prSet presAssocID="{62CD985B-A5B8-4645-AB6E-44933DE13FD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85E1089-559D-4613-9BAA-65D9B8A9E6B4}" type="pres">
      <dgm:prSet presAssocID="{62CD985B-A5B8-4645-AB6E-44933DE13FD4}" presName="negativeSpace" presStyleCnt="0"/>
      <dgm:spPr/>
    </dgm:pt>
    <dgm:pt modelId="{2A496B5B-6AC7-4845-BA4D-BDC0F4C94ABD}" type="pres">
      <dgm:prSet presAssocID="{62CD985B-A5B8-4645-AB6E-44933DE13FD4}" presName="childText" presStyleLbl="conFgAcc1" presStyleIdx="0" presStyleCnt="3">
        <dgm:presLayoutVars>
          <dgm:bulletEnabled val="1"/>
        </dgm:presLayoutVars>
      </dgm:prSet>
      <dgm:spPr/>
    </dgm:pt>
    <dgm:pt modelId="{908CA211-2E44-4F8F-A855-3E4C57956F92}" type="pres">
      <dgm:prSet presAssocID="{41F341C8-434A-4812-8415-112FE8E5BF6F}" presName="spaceBetweenRectangles" presStyleCnt="0"/>
      <dgm:spPr/>
    </dgm:pt>
    <dgm:pt modelId="{9585D481-E134-4F7A-B4AA-E917EC737EEF}" type="pres">
      <dgm:prSet presAssocID="{264C54FB-2BB4-4BB1-9C8C-5B8C69A03421}" presName="parentLin" presStyleCnt="0"/>
      <dgm:spPr/>
    </dgm:pt>
    <dgm:pt modelId="{D459B2D5-8E76-4984-BD67-C76520159280}" type="pres">
      <dgm:prSet presAssocID="{264C54FB-2BB4-4BB1-9C8C-5B8C69A03421}" presName="parentLeftMargin" presStyleLbl="node1" presStyleIdx="0" presStyleCnt="3"/>
      <dgm:spPr/>
    </dgm:pt>
    <dgm:pt modelId="{BD4F31F3-95F5-4334-9F45-51740DC825B8}" type="pres">
      <dgm:prSet presAssocID="{264C54FB-2BB4-4BB1-9C8C-5B8C69A0342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9E69A5F-28EF-444E-8A74-CAAF2003248E}" type="pres">
      <dgm:prSet presAssocID="{264C54FB-2BB4-4BB1-9C8C-5B8C69A03421}" presName="negativeSpace" presStyleCnt="0"/>
      <dgm:spPr/>
    </dgm:pt>
    <dgm:pt modelId="{60FB075B-7BCF-42C2-94C0-E798E3A810DC}" type="pres">
      <dgm:prSet presAssocID="{264C54FB-2BB4-4BB1-9C8C-5B8C69A03421}" presName="childText" presStyleLbl="conFgAcc1" presStyleIdx="1" presStyleCnt="3">
        <dgm:presLayoutVars>
          <dgm:bulletEnabled val="1"/>
        </dgm:presLayoutVars>
      </dgm:prSet>
      <dgm:spPr/>
    </dgm:pt>
    <dgm:pt modelId="{F06353AF-7BC5-4895-80E4-5952C0B47D37}" type="pres">
      <dgm:prSet presAssocID="{A9EA3F00-837F-4B8B-A3DD-407498C01DB4}" presName="spaceBetweenRectangles" presStyleCnt="0"/>
      <dgm:spPr/>
    </dgm:pt>
    <dgm:pt modelId="{0FB605AB-1C12-4222-AC23-E5DD014AAB70}" type="pres">
      <dgm:prSet presAssocID="{2DEFF6FD-4FF6-4D44-87DF-06FB78AF8298}" presName="parentLin" presStyleCnt="0"/>
      <dgm:spPr/>
    </dgm:pt>
    <dgm:pt modelId="{4422090F-8014-49BB-90D8-8F67A5026695}" type="pres">
      <dgm:prSet presAssocID="{2DEFF6FD-4FF6-4D44-87DF-06FB78AF8298}" presName="parentLeftMargin" presStyleLbl="node1" presStyleIdx="1" presStyleCnt="3"/>
      <dgm:spPr/>
    </dgm:pt>
    <dgm:pt modelId="{0D359EAC-8538-497F-A39A-0DAE495AB085}" type="pres">
      <dgm:prSet presAssocID="{2DEFF6FD-4FF6-4D44-87DF-06FB78AF829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6C7DFAB-EA39-4EB1-94CD-170D09D7E896}" type="pres">
      <dgm:prSet presAssocID="{2DEFF6FD-4FF6-4D44-87DF-06FB78AF8298}" presName="negativeSpace" presStyleCnt="0"/>
      <dgm:spPr/>
    </dgm:pt>
    <dgm:pt modelId="{785B9010-6E1C-4AA3-B59B-86D28F5174CB}" type="pres">
      <dgm:prSet presAssocID="{2DEFF6FD-4FF6-4D44-87DF-06FB78AF829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5285C00-1432-4CFF-986E-7C787CA41BD4}" type="presOf" srcId="{23A3DC58-A632-437A-8F03-EAFBD059AB44}" destId="{785B9010-6E1C-4AA3-B59B-86D28F5174CB}" srcOrd="0" destOrd="2" presId="urn:microsoft.com/office/officeart/2005/8/layout/list1"/>
    <dgm:cxn modelId="{30BFEA15-06A2-4907-A03C-09B497578DF2}" srcId="{2DEFF6FD-4FF6-4D44-87DF-06FB78AF8298}" destId="{21C19FB3-A3AC-41F9-9E49-B2B3FB20E429}" srcOrd="0" destOrd="0" parTransId="{A1FF7B3B-6E58-47A4-94DF-116C9C37A77B}" sibTransId="{7AE0323D-04D8-454A-9288-5BDEE5255A4A}"/>
    <dgm:cxn modelId="{72BC112A-5F7C-4121-8D32-6F4E7E28322F}" type="presOf" srcId="{264C54FB-2BB4-4BB1-9C8C-5B8C69A03421}" destId="{D459B2D5-8E76-4984-BD67-C76520159280}" srcOrd="0" destOrd="0" presId="urn:microsoft.com/office/officeart/2005/8/layout/list1"/>
    <dgm:cxn modelId="{D0A35A2D-7BA2-4023-A0C7-FFC9409C7382}" type="presOf" srcId="{4B08D5E2-F358-4126-85F9-B81EB8919E53}" destId="{785B9010-6E1C-4AA3-B59B-86D28F5174CB}" srcOrd="0" destOrd="4" presId="urn:microsoft.com/office/officeart/2005/8/layout/list1"/>
    <dgm:cxn modelId="{EEAF1731-904C-489B-8A3F-91AAA45F63DD}" type="presOf" srcId="{21C19FB3-A3AC-41F9-9E49-B2B3FB20E429}" destId="{785B9010-6E1C-4AA3-B59B-86D28F5174CB}" srcOrd="0" destOrd="0" presId="urn:microsoft.com/office/officeart/2005/8/layout/list1"/>
    <dgm:cxn modelId="{FAB98436-798E-4AD7-A424-9775F4A3AAE8}" srcId="{2DEFF6FD-4FF6-4D44-87DF-06FB78AF8298}" destId="{45863D39-D4D5-460B-92C2-B525A853DD76}" srcOrd="1" destOrd="0" parTransId="{D6A7E3DD-8EB6-435D-9F1E-F22E577E149A}" sibTransId="{F4BDE667-9737-44A2-B101-0075904E31DD}"/>
    <dgm:cxn modelId="{FF5F1D63-02FC-46EC-9A9E-73C5CB877A0E}" srcId="{2DEFF6FD-4FF6-4D44-87DF-06FB78AF8298}" destId="{4B08D5E2-F358-4126-85F9-B81EB8919E53}" srcOrd="4" destOrd="0" parTransId="{4F73D601-F67C-4410-B990-22B9EB961FB9}" sibTransId="{8E609847-8D61-4B0F-885D-589B4360F6F1}"/>
    <dgm:cxn modelId="{E953AA65-EF5E-450E-967D-944F0C1B3469}" srcId="{2DEFF6FD-4FF6-4D44-87DF-06FB78AF8298}" destId="{23A3DC58-A632-437A-8F03-EAFBD059AB44}" srcOrd="2" destOrd="0" parTransId="{095FB3CD-8337-47A1-A109-C677666F0DF5}" sibTransId="{BF3FFB15-2C91-4E48-B82D-8E142B2AAA9A}"/>
    <dgm:cxn modelId="{600E6354-6021-4B4A-A0F2-86034D808B22}" type="presOf" srcId="{02323EF4-2C31-4A4D-8436-E5A0047692C4}" destId="{FFE1D72E-DE90-46CB-B8BE-A301869F02D9}" srcOrd="0" destOrd="0" presId="urn:microsoft.com/office/officeart/2005/8/layout/list1"/>
    <dgm:cxn modelId="{58008755-9863-40E8-A045-427DC1115F56}" srcId="{2DEFF6FD-4FF6-4D44-87DF-06FB78AF8298}" destId="{95A1641B-CAA5-4439-BE63-038583ED0225}" srcOrd="5" destOrd="0" parTransId="{0EBF96E4-F526-4C9E-A1DF-50C29218A049}" sibTransId="{ADDFEED9-C366-41D0-B276-1F8A840E24E2}"/>
    <dgm:cxn modelId="{8CF85382-241E-43C0-89AD-9139D076FC45}" type="presOf" srcId="{2DEFF6FD-4FF6-4D44-87DF-06FB78AF8298}" destId="{4422090F-8014-49BB-90D8-8F67A5026695}" srcOrd="0" destOrd="0" presId="urn:microsoft.com/office/officeart/2005/8/layout/list1"/>
    <dgm:cxn modelId="{69C43085-503A-432D-A8E1-D1A5B535D73C}" type="presOf" srcId="{95A1641B-CAA5-4439-BE63-038583ED0225}" destId="{785B9010-6E1C-4AA3-B59B-86D28F5174CB}" srcOrd="0" destOrd="5" presId="urn:microsoft.com/office/officeart/2005/8/layout/list1"/>
    <dgm:cxn modelId="{928B3485-95CA-4552-80BE-5E48FA80EC19}" type="presOf" srcId="{62CD985B-A5B8-4645-AB6E-44933DE13FD4}" destId="{85A5F0A7-29EF-445F-A80D-131B9BF5D3A5}" srcOrd="1" destOrd="0" presId="urn:microsoft.com/office/officeart/2005/8/layout/list1"/>
    <dgm:cxn modelId="{BE0C4C8F-C89C-4CC9-9112-5DEEA2274486}" srcId="{2DEFF6FD-4FF6-4D44-87DF-06FB78AF8298}" destId="{9E6F03AE-E3C9-4D9C-AE4C-A8B0C7B83AC5}" srcOrd="3" destOrd="0" parTransId="{10CE0014-23FB-4A9B-89EB-82C338C8190F}" sibTransId="{DE44D78E-908A-46D0-8A89-E02227489E7D}"/>
    <dgm:cxn modelId="{DB86768F-EB59-41D1-BEB2-E7AD31227EB5}" type="presOf" srcId="{9E6F03AE-E3C9-4D9C-AE4C-A8B0C7B83AC5}" destId="{785B9010-6E1C-4AA3-B59B-86D28F5174CB}" srcOrd="0" destOrd="3" presId="urn:microsoft.com/office/officeart/2005/8/layout/list1"/>
    <dgm:cxn modelId="{1D611796-E9B3-4363-B724-6009B19A3EF1}" type="presOf" srcId="{62CD985B-A5B8-4645-AB6E-44933DE13FD4}" destId="{8521A17F-420B-4D54-9A41-0339FC2F6F75}" srcOrd="0" destOrd="0" presId="urn:microsoft.com/office/officeart/2005/8/layout/list1"/>
    <dgm:cxn modelId="{4B96C39D-7E38-4913-98D3-BFA334749B97}" type="presOf" srcId="{264C54FB-2BB4-4BB1-9C8C-5B8C69A03421}" destId="{BD4F31F3-95F5-4334-9F45-51740DC825B8}" srcOrd="1" destOrd="0" presId="urn:microsoft.com/office/officeart/2005/8/layout/list1"/>
    <dgm:cxn modelId="{F88EFABD-81EC-4594-9508-30B73E635DCE}" type="presOf" srcId="{45863D39-D4D5-460B-92C2-B525A853DD76}" destId="{785B9010-6E1C-4AA3-B59B-86D28F5174CB}" srcOrd="0" destOrd="1" presId="urn:microsoft.com/office/officeart/2005/8/layout/list1"/>
    <dgm:cxn modelId="{4ABB15DC-2B37-4673-8BE1-60B4FB98614E}" srcId="{02323EF4-2C31-4A4D-8436-E5A0047692C4}" destId="{62CD985B-A5B8-4645-AB6E-44933DE13FD4}" srcOrd="0" destOrd="0" parTransId="{1F8D1552-F0FE-45DC-B598-46D61C19329A}" sibTransId="{41F341C8-434A-4812-8415-112FE8E5BF6F}"/>
    <dgm:cxn modelId="{F35990E4-646D-4B8F-962F-20C6702514B4}" srcId="{02323EF4-2C31-4A4D-8436-E5A0047692C4}" destId="{264C54FB-2BB4-4BB1-9C8C-5B8C69A03421}" srcOrd="1" destOrd="0" parTransId="{BC91AEE0-37E1-4B9C-8649-4D8D52D2C74A}" sibTransId="{A9EA3F00-837F-4B8B-A3DD-407498C01DB4}"/>
    <dgm:cxn modelId="{1F9438F5-1BF8-4F1A-AFB7-209793EFEEB1}" type="presOf" srcId="{2DEFF6FD-4FF6-4D44-87DF-06FB78AF8298}" destId="{0D359EAC-8538-497F-A39A-0DAE495AB085}" srcOrd="1" destOrd="0" presId="urn:microsoft.com/office/officeart/2005/8/layout/list1"/>
    <dgm:cxn modelId="{B41504F6-07F3-4E89-BC93-29D6CA1C61DC}" srcId="{02323EF4-2C31-4A4D-8436-E5A0047692C4}" destId="{2DEFF6FD-4FF6-4D44-87DF-06FB78AF8298}" srcOrd="2" destOrd="0" parTransId="{3FCCA614-8396-47FE-A27E-F4FD813418B2}" sibTransId="{B863E511-34CC-400C-970F-962D83CD3A8B}"/>
    <dgm:cxn modelId="{0D102066-AF49-4BDF-838E-505E6849FB96}" type="presParOf" srcId="{FFE1D72E-DE90-46CB-B8BE-A301869F02D9}" destId="{8EE77101-B4D4-444F-997B-050079842B18}" srcOrd="0" destOrd="0" presId="urn:microsoft.com/office/officeart/2005/8/layout/list1"/>
    <dgm:cxn modelId="{BBFF1F4B-CB4E-44C1-B1D8-0A0B753279ED}" type="presParOf" srcId="{8EE77101-B4D4-444F-997B-050079842B18}" destId="{8521A17F-420B-4D54-9A41-0339FC2F6F75}" srcOrd="0" destOrd="0" presId="urn:microsoft.com/office/officeart/2005/8/layout/list1"/>
    <dgm:cxn modelId="{2B5C4A5E-FC42-4DC9-8E6B-54556BEF5D39}" type="presParOf" srcId="{8EE77101-B4D4-444F-997B-050079842B18}" destId="{85A5F0A7-29EF-445F-A80D-131B9BF5D3A5}" srcOrd="1" destOrd="0" presId="urn:microsoft.com/office/officeart/2005/8/layout/list1"/>
    <dgm:cxn modelId="{FC061811-2546-483E-87CC-02DECDE1C5C8}" type="presParOf" srcId="{FFE1D72E-DE90-46CB-B8BE-A301869F02D9}" destId="{785E1089-559D-4613-9BAA-65D9B8A9E6B4}" srcOrd="1" destOrd="0" presId="urn:microsoft.com/office/officeart/2005/8/layout/list1"/>
    <dgm:cxn modelId="{543CF914-1318-4E47-84A9-EE288BA1A2E6}" type="presParOf" srcId="{FFE1D72E-DE90-46CB-B8BE-A301869F02D9}" destId="{2A496B5B-6AC7-4845-BA4D-BDC0F4C94ABD}" srcOrd="2" destOrd="0" presId="urn:microsoft.com/office/officeart/2005/8/layout/list1"/>
    <dgm:cxn modelId="{19196AED-0E93-4279-8C6A-5011DAE26CE2}" type="presParOf" srcId="{FFE1D72E-DE90-46CB-B8BE-A301869F02D9}" destId="{908CA211-2E44-4F8F-A855-3E4C57956F92}" srcOrd="3" destOrd="0" presId="urn:microsoft.com/office/officeart/2005/8/layout/list1"/>
    <dgm:cxn modelId="{E4AD66AB-81EE-472A-BD7F-091C0A5B8110}" type="presParOf" srcId="{FFE1D72E-DE90-46CB-B8BE-A301869F02D9}" destId="{9585D481-E134-4F7A-B4AA-E917EC737EEF}" srcOrd="4" destOrd="0" presId="urn:microsoft.com/office/officeart/2005/8/layout/list1"/>
    <dgm:cxn modelId="{53FE70D9-809F-4BBE-9363-1542728E2E64}" type="presParOf" srcId="{9585D481-E134-4F7A-B4AA-E917EC737EEF}" destId="{D459B2D5-8E76-4984-BD67-C76520159280}" srcOrd="0" destOrd="0" presId="urn:microsoft.com/office/officeart/2005/8/layout/list1"/>
    <dgm:cxn modelId="{D56DB0A7-DC45-4FB3-9894-0D01CCF50D3F}" type="presParOf" srcId="{9585D481-E134-4F7A-B4AA-E917EC737EEF}" destId="{BD4F31F3-95F5-4334-9F45-51740DC825B8}" srcOrd="1" destOrd="0" presId="urn:microsoft.com/office/officeart/2005/8/layout/list1"/>
    <dgm:cxn modelId="{B8D2A4E8-E5BD-419E-A265-9EC7E289E13F}" type="presParOf" srcId="{FFE1D72E-DE90-46CB-B8BE-A301869F02D9}" destId="{89E69A5F-28EF-444E-8A74-CAAF2003248E}" srcOrd="5" destOrd="0" presId="urn:microsoft.com/office/officeart/2005/8/layout/list1"/>
    <dgm:cxn modelId="{4D25751C-54D4-4B3A-890F-F2027E6C6457}" type="presParOf" srcId="{FFE1D72E-DE90-46CB-B8BE-A301869F02D9}" destId="{60FB075B-7BCF-42C2-94C0-E798E3A810DC}" srcOrd="6" destOrd="0" presId="urn:microsoft.com/office/officeart/2005/8/layout/list1"/>
    <dgm:cxn modelId="{B2C6E9F0-7121-4DFF-A3D6-A756952465B3}" type="presParOf" srcId="{FFE1D72E-DE90-46CB-B8BE-A301869F02D9}" destId="{F06353AF-7BC5-4895-80E4-5952C0B47D37}" srcOrd="7" destOrd="0" presId="urn:microsoft.com/office/officeart/2005/8/layout/list1"/>
    <dgm:cxn modelId="{A0FA5D6B-045C-4E6D-867E-F6325B79179E}" type="presParOf" srcId="{FFE1D72E-DE90-46CB-B8BE-A301869F02D9}" destId="{0FB605AB-1C12-4222-AC23-E5DD014AAB70}" srcOrd="8" destOrd="0" presId="urn:microsoft.com/office/officeart/2005/8/layout/list1"/>
    <dgm:cxn modelId="{ED43E476-8EAA-4E89-839E-5EA9035B1DF2}" type="presParOf" srcId="{0FB605AB-1C12-4222-AC23-E5DD014AAB70}" destId="{4422090F-8014-49BB-90D8-8F67A5026695}" srcOrd="0" destOrd="0" presId="urn:microsoft.com/office/officeart/2005/8/layout/list1"/>
    <dgm:cxn modelId="{CCA53779-64B4-48DB-BB04-DB14A625A4DE}" type="presParOf" srcId="{0FB605AB-1C12-4222-AC23-E5DD014AAB70}" destId="{0D359EAC-8538-497F-A39A-0DAE495AB085}" srcOrd="1" destOrd="0" presId="urn:microsoft.com/office/officeart/2005/8/layout/list1"/>
    <dgm:cxn modelId="{9C074AC1-F1D2-48DA-A073-CF9AE47A964E}" type="presParOf" srcId="{FFE1D72E-DE90-46CB-B8BE-A301869F02D9}" destId="{86C7DFAB-EA39-4EB1-94CD-170D09D7E896}" srcOrd="9" destOrd="0" presId="urn:microsoft.com/office/officeart/2005/8/layout/list1"/>
    <dgm:cxn modelId="{DC99510C-03D0-4A43-A73A-D6DBA46DA1F4}" type="presParOf" srcId="{FFE1D72E-DE90-46CB-B8BE-A301869F02D9}" destId="{785B9010-6E1C-4AA3-B59B-86D28F5174C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55D7A2-D54D-4C49-9C4E-11C9D3E1E8B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9174AE72-DE4B-4101-BBC7-A97CA1552B3F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tr-TR" sz="1600" b="0" i="0" dirty="0"/>
            <a:t>&lt;</a:t>
          </a:r>
          <a:r>
            <a:rPr lang="tr-TR" sz="1600" b="0" i="0" dirty="0" err="1"/>
            <a:t>audio</a:t>
          </a:r>
          <a:r>
            <a:rPr lang="tr-TR" sz="1600" b="0" i="0" dirty="0"/>
            <a:t> </a:t>
          </a:r>
          <a:r>
            <a:rPr lang="tr-TR" sz="1600" b="0" i="0" dirty="0" err="1"/>
            <a:t>controls</a:t>
          </a:r>
          <a:r>
            <a:rPr lang="tr-TR" sz="1600" b="0" i="0" dirty="0"/>
            <a:t>&gt;</a:t>
          </a:r>
          <a:br>
            <a:rPr lang="tr-TR" sz="1600" dirty="0"/>
          </a:br>
          <a:r>
            <a:rPr lang="tr-TR" sz="1600" b="0" i="0" dirty="0"/>
            <a:t>  &lt;</a:t>
          </a:r>
          <a:r>
            <a:rPr lang="tr-TR" sz="1600" b="0" i="0" dirty="0" err="1"/>
            <a:t>source</a:t>
          </a:r>
          <a:r>
            <a:rPr lang="tr-TR" sz="1600" b="0" i="0" dirty="0"/>
            <a:t> </a:t>
          </a:r>
          <a:r>
            <a:rPr lang="tr-TR" sz="1600" b="0" i="0" dirty="0" err="1"/>
            <a:t>src</a:t>
          </a:r>
          <a:r>
            <a:rPr lang="tr-TR" sz="1600" b="0" i="0" dirty="0"/>
            <a:t>="horse.ogg" </a:t>
          </a:r>
          <a:r>
            <a:rPr lang="tr-TR" sz="1600" b="0" i="0" dirty="0" err="1"/>
            <a:t>type</a:t>
          </a:r>
          <a:r>
            <a:rPr lang="tr-TR" sz="1600" b="0" i="0" dirty="0"/>
            <a:t>="</a:t>
          </a:r>
          <a:r>
            <a:rPr lang="tr-TR" sz="1600" b="0" i="0" dirty="0" err="1"/>
            <a:t>audio</a:t>
          </a:r>
          <a:r>
            <a:rPr lang="tr-TR" sz="1600" b="0" i="0" dirty="0"/>
            <a:t>/</a:t>
          </a:r>
          <a:r>
            <a:rPr lang="tr-TR" sz="1600" b="0" i="0" dirty="0" err="1"/>
            <a:t>ogg</a:t>
          </a:r>
          <a:r>
            <a:rPr lang="tr-TR" sz="1600" b="0" i="0" dirty="0"/>
            <a:t>"&gt;</a:t>
          </a:r>
          <a:br>
            <a:rPr lang="tr-TR" sz="1600" dirty="0"/>
          </a:br>
          <a:r>
            <a:rPr lang="tr-TR" sz="1600" b="0" i="0" dirty="0"/>
            <a:t>  &lt;</a:t>
          </a:r>
          <a:r>
            <a:rPr lang="tr-TR" sz="1600" b="0" i="0" dirty="0" err="1"/>
            <a:t>source</a:t>
          </a:r>
          <a:r>
            <a:rPr lang="tr-TR" sz="1600" b="0" i="0" dirty="0"/>
            <a:t> </a:t>
          </a:r>
          <a:r>
            <a:rPr lang="tr-TR" sz="1600" b="0" i="0" dirty="0" err="1"/>
            <a:t>src</a:t>
          </a:r>
          <a:r>
            <a:rPr lang="tr-TR" sz="1600" b="0" i="0" dirty="0"/>
            <a:t>="horse.mp3" </a:t>
          </a:r>
          <a:r>
            <a:rPr lang="tr-TR" sz="1600" b="0" i="0" dirty="0" err="1"/>
            <a:t>type</a:t>
          </a:r>
          <a:r>
            <a:rPr lang="tr-TR" sz="1600" b="0" i="0" dirty="0"/>
            <a:t>="</a:t>
          </a:r>
          <a:r>
            <a:rPr lang="tr-TR" sz="1600" b="0" i="0" dirty="0" err="1"/>
            <a:t>audio</a:t>
          </a:r>
          <a:r>
            <a:rPr lang="tr-TR" sz="1600" b="0" i="0" dirty="0"/>
            <a:t>/</a:t>
          </a:r>
          <a:r>
            <a:rPr lang="tr-TR" sz="1600" b="0" i="0" dirty="0" err="1"/>
            <a:t>mpeg</a:t>
          </a:r>
          <a:r>
            <a:rPr lang="tr-TR" sz="1600" b="0" i="0" dirty="0"/>
            <a:t>"&gt;</a:t>
          </a:r>
          <a:br>
            <a:rPr lang="tr-TR" sz="1600" dirty="0"/>
          </a:br>
          <a:r>
            <a:rPr lang="tr-TR" sz="1600" dirty="0"/>
            <a:t>  </a:t>
          </a:r>
          <a:r>
            <a:rPr lang="tr-TR" sz="1600" b="0" i="0" dirty="0" err="1"/>
            <a:t>Your</a:t>
          </a:r>
          <a:r>
            <a:rPr lang="tr-TR" sz="1600" b="0" i="0" dirty="0"/>
            <a:t> browser </a:t>
          </a:r>
          <a:r>
            <a:rPr lang="tr-TR" sz="1600" b="0" i="0" dirty="0" err="1"/>
            <a:t>does</a:t>
          </a:r>
          <a:r>
            <a:rPr lang="tr-TR" sz="1600" b="0" i="0" dirty="0"/>
            <a:t> not </a:t>
          </a:r>
          <a:r>
            <a:rPr lang="tr-TR" sz="1600" b="0" i="0" dirty="0" err="1"/>
            <a:t>support</a:t>
          </a:r>
          <a:r>
            <a:rPr lang="tr-TR" sz="1600" b="0" i="0" dirty="0"/>
            <a:t> </a:t>
          </a:r>
          <a:r>
            <a:rPr lang="tr-TR" sz="1600" b="0" i="0" dirty="0" err="1"/>
            <a:t>the</a:t>
          </a:r>
          <a:r>
            <a:rPr lang="tr-TR" sz="1600" b="0" i="0" dirty="0"/>
            <a:t> </a:t>
          </a:r>
          <a:r>
            <a:rPr lang="tr-TR" sz="1600" b="0" i="0" dirty="0" err="1"/>
            <a:t>audio</a:t>
          </a:r>
          <a:r>
            <a:rPr lang="tr-TR" sz="1600" b="0" i="0" dirty="0"/>
            <a:t> element.</a:t>
          </a:r>
          <a:br>
            <a:rPr lang="tr-TR" sz="1600" dirty="0"/>
          </a:br>
          <a:r>
            <a:rPr lang="tr-TR" sz="1600" b="0" i="0" dirty="0"/>
            <a:t>&lt;/</a:t>
          </a:r>
          <a:r>
            <a:rPr lang="tr-TR" sz="1600" b="0" i="0" dirty="0" err="1"/>
            <a:t>audio</a:t>
          </a:r>
          <a:r>
            <a:rPr lang="tr-TR" sz="1600" b="0" i="0" dirty="0"/>
            <a:t>&gt;</a:t>
          </a:r>
          <a:endParaRPr lang="en-US" sz="1600" dirty="0"/>
        </a:p>
      </dgm:t>
    </dgm:pt>
    <dgm:pt modelId="{C92E37DC-C814-4474-888D-C09382405B15}" type="parTrans" cxnId="{8C514018-E27F-4D96-A2DF-7B810090560B}">
      <dgm:prSet/>
      <dgm:spPr/>
      <dgm:t>
        <a:bodyPr/>
        <a:lstStyle/>
        <a:p>
          <a:endParaRPr lang="en-US"/>
        </a:p>
      </dgm:t>
    </dgm:pt>
    <dgm:pt modelId="{7244C422-0250-4545-8BE1-7F1DAD9B89D7}" type="sibTrans" cxnId="{8C514018-E27F-4D96-A2DF-7B810090560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AB49A58-6E8F-4F20-9BDB-B68A4416DF8D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tr-TR" b="0" i="0" dirty="0"/>
            <a:t>&lt;video </a:t>
          </a:r>
          <a:r>
            <a:rPr lang="tr-TR" b="0" i="0" dirty="0" err="1"/>
            <a:t>width</a:t>
          </a:r>
          <a:r>
            <a:rPr lang="tr-TR" b="0" i="0" dirty="0"/>
            <a:t>="320"  </a:t>
          </a:r>
          <a:r>
            <a:rPr lang="tr-TR" b="0" i="0" dirty="0" err="1"/>
            <a:t>height</a:t>
          </a:r>
          <a:r>
            <a:rPr lang="tr-TR" b="0" i="0" dirty="0"/>
            <a:t>="240" </a:t>
          </a:r>
          <a:r>
            <a:rPr lang="tr-TR" b="0" i="0" dirty="0" err="1"/>
            <a:t>controls</a:t>
          </a:r>
          <a:r>
            <a:rPr lang="tr-TR" b="0" i="0" dirty="0"/>
            <a:t> </a:t>
          </a:r>
          <a:r>
            <a:rPr lang="tr-TR" b="0" i="0" dirty="0" err="1"/>
            <a:t>autoplay</a:t>
          </a:r>
          <a:r>
            <a:rPr lang="tr-TR" b="0" i="0" dirty="0"/>
            <a:t> &gt;</a:t>
          </a:r>
          <a:br>
            <a:rPr lang="tr-TR" dirty="0"/>
          </a:br>
          <a:r>
            <a:rPr lang="tr-TR" b="0" i="0" dirty="0"/>
            <a:t>  &lt;</a:t>
          </a:r>
          <a:r>
            <a:rPr lang="tr-TR" b="0" i="0" dirty="0" err="1"/>
            <a:t>source</a:t>
          </a:r>
          <a:r>
            <a:rPr lang="tr-TR" b="0" i="0" dirty="0"/>
            <a:t> </a:t>
          </a:r>
          <a:r>
            <a:rPr lang="tr-TR" b="0" i="0" dirty="0" err="1"/>
            <a:t>src</a:t>
          </a:r>
          <a:r>
            <a:rPr lang="tr-TR" b="0" i="0" dirty="0"/>
            <a:t>="movie.mp4" </a:t>
          </a:r>
          <a:r>
            <a:rPr lang="tr-TR" b="0" i="0" dirty="0" err="1"/>
            <a:t>type</a:t>
          </a:r>
          <a:r>
            <a:rPr lang="tr-TR" b="0" i="0" dirty="0"/>
            <a:t>="video/mp4"&gt;</a:t>
          </a:r>
          <a:br>
            <a:rPr lang="tr-TR" dirty="0"/>
          </a:br>
          <a:r>
            <a:rPr lang="tr-TR" b="0" i="0" dirty="0"/>
            <a:t>  &lt;</a:t>
          </a:r>
          <a:r>
            <a:rPr lang="tr-TR" b="0" i="0" dirty="0" err="1"/>
            <a:t>source</a:t>
          </a:r>
          <a:r>
            <a:rPr lang="tr-TR" b="0" i="0" dirty="0"/>
            <a:t> </a:t>
          </a:r>
          <a:r>
            <a:rPr lang="tr-TR" b="0" i="0" dirty="0" err="1"/>
            <a:t>src</a:t>
          </a:r>
          <a:r>
            <a:rPr lang="tr-TR" b="0" i="0" dirty="0"/>
            <a:t>="movie.ogg" </a:t>
          </a:r>
          <a:r>
            <a:rPr lang="tr-TR" b="0" i="0" dirty="0" err="1"/>
            <a:t>type</a:t>
          </a:r>
          <a:r>
            <a:rPr lang="tr-TR" b="0" i="0" dirty="0"/>
            <a:t>="video/</a:t>
          </a:r>
          <a:r>
            <a:rPr lang="tr-TR" b="0" i="0" dirty="0" err="1"/>
            <a:t>ogg</a:t>
          </a:r>
          <a:r>
            <a:rPr lang="tr-TR" b="0" i="0" dirty="0"/>
            <a:t>"&gt;</a:t>
          </a:r>
          <a:br>
            <a:rPr lang="tr-TR" dirty="0"/>
          </a:br>
          <a:r>
            <a:rPr lang="tr-TR" dirty="0"/>
            <a:t>  </a:t>
          </a:r>
          <a:r>
            <a:rPr lang="tr-TR" b="0" i="0" dirty="0" err="1"/>
            <a:t>Your</a:t>
          </a:r>
          <a:r>
            <a:rPr lang="tr-TR" b="0" i="0" dirty="0"/>
            <a:t> browser </a:t>
          </a:r>
          <a:r>
            <a:rPr lang="tr-TR" b="0" i="0" dirty="0" err="1"/>
            <a:t>does</a:t>
          </a:r>
          <a:r>
            <a:rPr lang="tr-TR" b="0" i="0" dirty="0"/>
            <a:t> not </a:t>
          </a:r>
          <a:r>
            <a:rPr lang="tr-TR" b="0" i="0" dirty="0" err="1"/>
            <a:t>support</a:t>
          </a:r>
          <a:r>
            <a:rPr lang="tr-TR" b="0" i="0" dirty="0"/>
            <a:t> </a:t>
          </a:r>
          <a:r>
            <a:rPr lang="tr-TR" b="0" i="0" dirty="0" err="1"/>
            <a:t>the</a:t>
          </a:r>
          <a:r>
            <a:rPr lang="tr-TR" b="0" i="0" dirty="0"/>
            <a:t> video </a:t>
          </a:r>
          <a:r>
            <a:rPr lang="tr-TR" b="0" i="0" dirty="0" err="1"/>
            <a:t>tag</a:t>
          </a:r>
          <a:r>
            <a:rPr lang="tr-TR" b="0" i="0" dirty="0"/>
            <a:t>.</a:t>
          </a:r>
          <a:br>
            <a:rPr lang="tr-TR" dirty="0"/>
          </a:br>
          <a:r>
            <a:rPr lang="tr-TR" b="0" i="0" dirty="0"/>
            <a:t>&lt;/video&gt;</a:t>
          </a:r>
          <a:endParaRPr lang="en-US" dirty="0"/>
        </a:p>
      </dgm:t>
    </dgm:pt>
    <dgm:pt modelId="{F0D850FC-B5BB-4979-89E1-DA9AB999FC30}" type="parTrans" cxnId="{6BC9CD20-C2B2-45F7-82C2-5726C69B93A6}">
      <dgm:prSet/>
      <dgm:spPr/>
      <dgm:t>
        <a:bodyPr/>
        <a:lstStyle/>
        <a:p>
          <a:endParaRPr lang="en-US"/>
        </a:p>
      </dgm:t>
    </dgm:pt>
    <dgm:pt modelId="{A5BFBF13-1241-44EE-8B51-42EF263FC665}" type="sibTrans" cxnId="{6BC9CD20-C2B2-45F7-82C2-5726C69B93A6}">
      <dgm:prSet/>
      <dgm:spPr/>
      <dgm:t>
        <a:bodyPr/>
        <a:lstStyle/>
        <a:p>
          <a:endParaRPr lang="en-US"/>
        </a:p>
      </dgm:t>
    </dgm:pt>
    <dgm:pt modelId="{E673DE2F-B125-4B90-ABB2-62FC1EF3A37E}" type="pres">
      <dgm:prSet presAssocID="{7355D7A2-D54D-4C49-9C4E-11C9D3E1E8B9}" presName="root" presStyleCnt="0">
        <dgm:presLayoutVars>
          <dgm:dir/>
          <dgm:resizeHandles val="exact"/>
        </dgm:presLayoutVars>
      </dgm:prSet>
      <dgm:spPr/>
    </dgm:pt>
    <dgm:pt modelId="{CBD19829-CE5F-4120-B225-586DFA6F9690}" type="pres">
      <dgm:prSet presAssocID="{9174AE72-DE4B-4101-BBC7-A97CA1552B3F}" presName="compNode" presStyleCnt="0"/>
      <dgm:spPr/>
    </dgm:pt>
    <dgm:pt modelId="{B205B5AD-39FA-4D6A-9370-DC3281AF106F}" type="pres">
      <dgm:prSet presAssocID="{9174AE72-DE4B-4101-BBC7-A97CA1552B3F}" presName="iconRect" presStyleLbl="node1" presStyleIdx="0" presStyleCnt="2" custFlipVert="1" custScaleX="79292" custScaleY="7929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"/>
        </a:ext>
      </dgm:extLst>
    </dgm:pt>
    <dgm:pt modelId="{09F570EB-CE6C-4236-B7B1-A0CA0B3574AC}" type="pres">
      <dgm:prSet presAssocID="{9174AE72-DE4B-4101-BBC7-A97CA1552B3F}" presName="spaceRect" presStyleCnt="0"/>
      <dgm:spPr/>
    </dgm:pt>
    <dgm:pt modelId="{AC4C1999-05F8-42BC-9AFC-D2584B3C751E}" type="pres">
      <dgm:prSet presAssocID="{9174AE72-DE4B-4101-BBC7-A97CA1552B3F}" presName="textRect" presStyleLbl="revTx" presStyleIdx="0" presStyleCnt="2">
        <dgm:presLayoutVars>
          <dgm:chMax val="1"/>
          <dgm:chPref val="1"/>
        </dgm:presLayoutVars>
      </dgm:prSet>
      <dgm:spPr/>
    </dgm:pt>
    <dgm:pt modelId="{52925EF3-0406-411D-9819-B23016600F75}" type="pres">
      <dgm:prSet presAssocID="{7244C422-0250-4545-8BE1-7F1DAD9B89D7}" presName="sibTrans" presStyleCnt="0"/>
      <dgm:spPr/>
    </dgm:pt>
    <dgm:pt modelId="{A888774D-81EA-4439-B7FE-0F84856CC4B6}" type="pres">
      <dgm:prSet presAssocID="{DAB49A58-6E8F-4F20-9BDB-B68A4416DF8D}" presName="compNode" presStyleCnt="0"/>
      <dgm:spPr/>
    </dgm:pt>
    <dgm:pt modelId="{9571D28C-A3DB-4617-BC8B-9E4EC040999E}" type="pres">
      <dgm:prSet presAssocID="{DAB49A58-6E8F-4F20-9BDB-B68A4416DF8D}" presName="iconRect" presStyleLbl="node1" presStyleIdx="1" presStyleCnt="2" custScaleX="72320" custScaleY="7232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 prst="relaxedInset"/>
        </a:sp3d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9E47653C-FD4B-49D7-BB34-487AE522C504}" type="pres">
      <dgm:prSet presAssocID="{DAB49A58-6E8F-4F20-9BDB-B68A4416DF8D}" presName="spaceRect" presStyleCnt="0"/>
      <dgm:spPr/>
    </dgm:pt>
    <dgm:pt modelId="{C000F498-5629-48DD-A916-E1191EB02B60}" type="pres">
      <dgm:prSet presAssocID="{DAB49A58-6E8F-4F20-9BDB-B68A4416DF8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C514018-E27F-4D96-A2DF-7B810090560B}" srcId="{7355D7A2-D54D-4C49-9C4E-11C9D3E1E8B9}" destId="{9174AE72-DE4B-4101-BBC7-A97CA1552B3F}" srcOrd="0" destOrd="0" parTransId="{C92E37DC-C814-4474-888D-C09382405B15}" sibTransId="{7244C422-0250-4545-8BE1-7F1DAD9B89D7}"/>
    <dgm:cxn modelId="{6BC9CD20-C2B2-45F7-82C2-5726C69B93A6}" srcId="{7355D7A2-D54D-4C49-9C4E-11C9D3E1E8B9}" destId="{DAB49A58-6E8F-4F20-9BDB-B68A4416DF8D}" srcOrd="1" destOrd="0" parTransId="{F0D850FC-B5BB-4979-89E1-DA9AB999FC30}" sibTransId="{A5BFBF13-1241-44EE-8B51-42EF263FC665}"/>
    <dgm:cxn modelId="{1165A733-E779-42F8-B609-0FA7A97CFBB0}" type="presOf" srcId="{9174AE72-DE4B-4101-BBC7-A97CA1552B3F}" destId="{AC4C1999-05F8-42BC-9AFC-D2584B3C751E}" srcOrd="0" destOrd="0" presId="urn:microsoft.com/office/officeart/2018/2/layout/IconLabelList"/>
    <dgm:cxn modelId="{B2076C76-895E-4CE1-AF8D-06A47D44514F}" type="presOf" srcId="{DAB49A58-6E8F-4F20-9BDB-B68A4416DF8D}" destId="{C000F498-5629-48DD-A916-E1191EB02B60}" srcOrd="0" destOrd="0" presId="urn:microsoft.com/office/officeart/2018/2/layout/IconLabelList"/>
    <dgm:cxn modelId="{6EF95BDA-9318-4CDC-BFF8-3DDB1C3ECD18}" type="presOf" srcId="{7355D7A2-D54D-4C49-9C4E-11C9D3E1E8B9}" destId="{E673DE2F-B125-4B90-ABB2-62FC1EF3A37E}" srcOrd="0" destOrd="0" presId="urn:microsoft.com/office/officeart/2018/2/layout/IconLabelList"/>
    <dgm:cxn modelId="{E0942C39-CDE7-4D53-9974-F03E930A3905}" type="presParOf" srcId="{E673DE2F-B125-4B90-ABB2-62FC1EF3A37E}" destId="{CBD19829-CE5F-4120-B225-586DFA6F9690}" srcOrd="0" destOrd="0" presId="urn:microsoft.com/office/officeart/2018/2/layout/IconLabelList"/>
    <dgm:cxn modelId="{F617E78D-E422-4449-B293-0B35BC7A807B}" type="presParOf" srcId="{CBD19829-CE5F-4120-B225-586DFA6F9690}" destId="{B205B5AD-39FA-4D6A-9370-DC3281AF106F}" srcOrd="0" destOrd="0" presId="urn:microsoft.com/office/officeart/2018/2/layout/IconLabelList"/>
    <dgm:cxn modelId="{D65F4814-9757-4C91-875D-DAE1514F369B}" type="presParOf" srcId="{CBD19829-CE5F-4120-B225-586DFA6F9690}" destId="{09F570EB-CE6C-4236-B7B1-A0CA0B3574AC}" srcOrd="1" destOrd="0" presId="urn:microsoft.com/office/officeart/2018/2/layout/IconLabelList"/>
    <dgm:cxn modelId="{18CEA353-A8E6-4EEC-850B-C70C306EC9B2}" type="presParOf" srcId="{CBD19829-CE5F-4120-B225-586DFA6F9690}" destId="{AC4C1999-05F8-42BC-9AFC-D2584B3C751E}" srcOrd="2" destOrd="0" presId="urn:microsoft.com/office/officeart/2018/2/layout/IconLabelList"/>
    <dgm:cxn modelId="{9A027B4C-9C37-476F-AD2C-0AD0D0BE9FEE}" type="presParOf" srcId="{E673DE2F-B125-4B90-ABB2-62FC1EF3A37E}" destId="{52925EF3-0406-411D-9819-B23016600F75}" srcOrd="1" destOrd="0" presId="urn:microsoft.com/office/officeart/2018/2/layout/IconLabelList"/>
    <dgm:cxn modelId="{C23E88C1-1D9F-4E6A-AE50-FD45D802BA56}" type="presParOf" srcId="{E673DE2F-B125-4B90-ABB2-62FC1EF3A37E}" destId="{A888774D-81EA-4439-B7FE-0F84856CC4B6}" srcOrd="2" destOrd="0" presId="urn:microsoft.com/office/officeart/2018/2/layout/IconLabelList"/>
    <dgm:cxn modelId="{AB40F179-34F2-4A25-A26C-DC2ADC24DD0C}" type="presParOf" srcId="{A888774D-81EA-4439-B7FE-0F84856CC4B6}" destId="{9571D28C-A3DB-4617-BC8B-9E4EC040999E}" srcOrd="0" destOrd="0" presId="urn:microsoft.com/office/officeart/2018/2/layout/IconLabelList"/>
    <dgm:cxn modelId="{0410CF78-A1AA-4215-9F30-26551D224EC8}" type="presParOf" srcId="{A888774D-81EA-4439-B7FE-0F84856CC4B6}" destId="{9E47653C-FD4B-49D7-BB34-487AE522C504}" srcOrd="1" destOrd="0" presId="urn:microsoft.com/office/officeart/2018/2/layout/IconLabelList"/>
    <dgm:cxn modelId="{ABAAD317-40F0-4359-B70D-35C3A104020F}" type="presParOf" srcId="{A888774D-81EA-4439-B7FE-0F84856CC4B6}" destId="{C000F498-5629-48DD-A916-E1191EB02B6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22C95F-DF5D-4216-B530-9A21C516533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BFBEDEB-2CEC-4439-B135-54AFA8098E2F}">
      <dgm:prSet custT="1"/>
      <dgm:spPr/>
      <dgm:t>
        <a:bodyPr/>
        <a:lstStyle/>
        <a:p>
          <a:r>
            <a:rPr lang="en-US" sz="1700" dirty="0"/>
            <a:t>100 Continue</a:t>
          </a:r>
        </a:p>
      </dgm:t>
    </dgm:pt>
    <dgm:pt modelId="{31B33C6D-6458-4151-A3A4-EAFDCFACB44C}" type="parTrans" cxnId="{A2BCBE94-6531-4E59-80C3-D47CA71130A5}">
      <dgm:prSet/>
      <dgm:spPr/>
      <dgm:t>
        <a:bodyPr/>
        <a:lstStyle/>
        <a:p>
          <a:endParaRPr lang="en-US"/>
        </a:p>
      </dgm:t>
    </dgm:pt>
    <dgm:pt modelId="{2B7BC027-FCB9-4F9C-A837-158A3CA72DDD}" type="sibTrans" cxnId="{A2BCBE94-6531-4E59-80C3-D47CA71130A5}">
      <dgm:prSet/>
      <dgm:spPr/>
      <dgm:t>
        <a:bodyPr/>
        <a:lstStyle/>
        <a:p>
          <a:endParaRPr lang="en-US"/>
        </a:p>
      </dgm:t>
    </dgm:pt>
    <dgm:pt modelId="{5A2BCA62-26CB-4676-BBAF-8E8D35D92743}">
      <dgm:prSet custT="1"/>
      <dgm:spPr/>
      <dgm:t>
        <a:bodyPr/>
        <a:lstStyle/>
        <a:p>
          <a:r>
            <a:rPr lang="en-US" sz="1300" dirty="0"/>
            <a:t>The server has received the request headers, and the client should proceed to send the request body</a:t>
          </a:r>
        </a:p>
      </dgm:t>
    </dgm:pt>
    <dgm:pt modelId="{F0A6406F-95C6-4050-B912-2ADB249C828C}" type="parTrans" cxnId="{D25AB7C5-84E8-4CFA-BE45-1F90136A6D77}">
      <dgm:prSet/>
      <dgm:spPr/>
      <dgm:t>
        <a:bodyPr/>
        <a:lstStyle/>
        <a:p>
          <a:endParaRPr lang="en-US"/>
        </a:p>
      </dgm:t>
    </dgm:pt>
    <dgm:pt modelId="{9004C00B-FDE4-4442-A858-67334A91DDC4}" type="sibTrans" cxnId="{D25AB7C5-84E8-4CFA-BE45-1F90136A6D77}">
      <dgm:prSet/>
      <dgm:spPr/>
      <dgm:t>
        <a:bodyPr/>
        <a:lstStyle/>
        <a:p>
          <a:endParaRPr lang="en-US"/>
        </a:p>
      </dgm:t>
    </dgm:pt>
    <dgm:pt modelId="{CC5DEA45-8608-485E-A399-C5A2904D397C}">
      <dgm:prSet/>
      <dgm:spPr/>
      <dgm:t>
        <a:bodyPr/>
        <a:lstStyle/>
        <a:p>
          <a:r>
            <a:rPr lang="en-US" dirty="0"/>
            <a:t>101 Switching Protocols</a:t>
          </a:r>
        </a:p>
      </dgm:t>
    </dgm:pt>
    <dgm:pt modelId="{7493D7C4-442F-488D-830F-4F0DE91D5B3F}" type="parTrans" cxnId="{6BF74D1B-D611-4039-BB79-E583EF9ED5E0}">
      <dgm:prSet/>
      <dgm:spPr/>
      <dgm:t>
        <a:bodyPr/>
        <a:lstStyle/>
        <a:p>
          <a:endParaRPr lang="en-US"/>
        </a:p>
      </dgm:t>
    </dgm:pt>
    <dgm:pt modelId="{A7804925-A49C-4FE7-9938-07600B3C0FCD}" type="sibTrans" cxnId="{6BF74D1B-D611-4039-BB79-E583EF9ED5E0}">
      <dgm:prSet/>
      <dgm:spPr/>
      <dgm:t>
        <a:bodyPr/>
        <a:lstStyle/>
        <a:p>
          <a:endParaRPr lang="en-US"/>
        </a:p>
      </dgm:t>
    </dgm:pt>
    <dgm:pt modelId="{9D452A8F-FED2-46F1-BF0F-B4384D89BF97}">
      <dgm:prSet custT="1"/>
      <dgm:spPr/>
      <dgm:t>
        <a:bodyPr/>
        <a:lstStyle/>
        <a:p>
          <a:r>
            <a:rPr lang="en-US" sz="1300" dirty="0"/>
            <a:t>The requester has asked the server to switch protocols</a:t>
          </a:r>
        </a:p>
      </dgm:t>
    </dgm:pt>
    <dgm:pt modelId="{148A0D0C-1C6F-4023-A312-E60F1E03C78A}" type="parTrans" cxnId="{E9E3A44E-93AF-40E2-A6AB-BD29724D3371}">
      <dgm:prSet/>
      <dgm:spPr/>
      <dgm:t>
        <a:bodyPr/>
        <a:lstStyle/>
        <a:p>
          <a:endParaRPr lang="en-US"/>
        </a:p>
      </dgm:t>
    </dgm:pt>
    <dgm:pt modelId="{5FC03185-CCB7-432D-834F-23806DD79993}" type="sibTrans" cxnId="{E9E3A44E-93AF-40E2-A6AB-BD29724D3371}">
      <dgm:prSet/>
      <dgm:spPr/>
      <dgm:t>
        <a:bodyPr/>
        <a:lstStyle/>
        <a:p>
          <a:endParaRPr lang="en-US"/>
        </a:p>
      </dgm:t>
    </dgm:pt>
    <dgm:pt modelId="{115D38FD-0816-460B-B73F-DFF78CC051D7}">
      <dgm:prSet custT="1"/>
      <dgm:spPr/>
      <dgm:t>
        <a:bodyPr/>
        <a:lstStyle/>
        <a:p>
          <a:r>
            <a:rPr lang="en-US" sz="1700" dirty="0"/>
            <a:t>103 Checkpoint</a:t>
          </a:r>
        </a:p>
      </dgm:t>
    </dgm:pt>
    <dgm:pt modelId="{698D7D2B-755E-4567-A280-789B6E55DA56}" type="parTrans" cxnId="{12CDDAC6-1DB8-47A0-8342-ABB60E091A8D}">
      <dgm:prSet/>
      <dgm:spPr/>
      <dgm:t>
        <a:bodyPr/>
        <a:lstStyle/>
        <a:p>
          <a:endParaRPr lang="en-US"/>
        </a:p>
      </dgm:t>
    </dgm:pt>
    <dgm:pt modelId="{8CF4C02A-85CE-47D0-B859-6CED8D6A0CB4}" type="sibTrans" cxnId="{12CDDAC6-1DB8-47A0-8342-ABB60E091A8D}">
      <dgm:prSet/>
      <dgm:spPr/>
      <dgm:t>
        <a:bodyPr/>
        <a:lstStyle/>
        <a:p>
          <a:endParaRPr lang="en-US"/>
        </a:p>
      </dgm:t>
    </dgm:pt>
    <dgm:pt modelId="{E04E2946-7ACB-4FE4-9C85-C92E8931AEA6}">
      <dgm:prSet custT="1"/>
      <dgm:spPr/>
      <dgm:t>
        <a:bodyPr/>
        <a:lstStyle/>
        <a:p>
          <a:r>
            <a:rPr lang="en-US" sz="1300" dirty="0"/>
            <a:t>Used in the resumable requests proposal to resume aborted PUT or POST requests</a:t>
          </a:r>
        </a:p>
      </dgm:t>
    </dgm:pt>
    <dgm:pt modelId="{FB0B0E3D-BB86-49D2-B8B6-B98E13E7CE1A}" type="parTrans" cxnId="{1016CE8E-1780-4B83-BE87-3E9CEA8D4737}">
      <dgm:prSet/>
      <dgm:spPr/>
      <dgm:t>
        <a:bodyPr/>
        <a:lstStyle/>
        <a:p>
          <a:endParaRPr lang="en-US"/>
        </a:p>
      </dgm:t>
    </dgm:pt>
    <dgm:pt modelId="{75E1F5D2-6477-41E6-9815-70F7F63E1A07}" type="sibTrans" cxnId="{1016CE8E-1780-4B83-BE87-3E9CEA8D4737}">
      <dgm:prSet/>
      <dgm:spPr/>
      <dgm:t>
        <a:bodyPr/>
        <a:lstStyle/>
        <a:p>
          <a:endParaRPr lang="en-US"/>
        </a:p>
      </dgm:t>
    </dgm:pt>
    <dgm:pt modelId="{932BF330-954D-4657-947E-9CD583ECEDC1}" type="pres">
      <dgm:prSet presAssocID="{C622C95F-DF5D-4216-B530-9A21C516533D}" presName="linear" presStyleCnt="0">
        <dgm:presLayoutVars>
          <dgm:animLvl val="lvl"/>
          <dgm:resizeHandles val="exact"/>
        </dgm:presLayoutVars>
      </dgm:prSet>
      <dgm:spPr/>
    </dgm:pt>
    <dgm:pt modelId="{5D627781-0817-467B-ADDC-F11E0CCF9447}" type="pres">
      <dgm:prSet presAssocID="{1BFBEDEB-2CEC-4439-B135-54AFA8098E2F}" presName="parentText" presStyleLbl="node1" presStyleIdx="0" presStyleCnt="3" custScaleY="16992">
        <dgm:presLayoutVars>
          <dgm:chMax val="0"/>
          <dgm:bulletEnabled val="1"/>
        </dgm:presLayoutVars>
      </dgm:prSet>
      <dgm:spPr/>
    </dgm:pt>
    <dgm:pt modelId="{2BB16736-DAB6-46A0-BDBA-083F4CE3AE7A}" type="pres">
      <dgm:prSet presAssocID="{1BFBEDEB-2CEC-4439-B135-54AFA8098E2F}" presName="childText" presStyleLbl="revTx" presStyleIdx="0" presStyleCnt="3" custScaleY="49335">
        <dgm:presLayoutVars>
          <dgm:bulletEnabled val="1"/>
        </dgm:presLayoutVars>
      </dgm:prSet>
      <dgm:spPr/>
    </dgm:pt>
    <dgm:pt modelId="{5DB95C33-5737-4B1D-9185-BF8F6CA7BD2D}" type="pres">
      <dgm:prSet presAssocID="{CC5DEA45-8608-485E-A399-C5A2904D397C}" presName="parentText" presStyleLbl="node1" presStyleIdx="1" presStyleCnt="3" custScaleY="16261">
        <dgm:presLayoutVars>
          <dgm:chMax val="0"/>
          <dgm:bulletEnabled val="1"/>
        </dgm:presLayoutVars>
      </dgm:prSet>
      <dgm:spPr/>
    </dgm:pt>
    <dgm:pt modelId="{5F91DD58-7379-4976-9E97-92297B8F7B56}" type="pres">
      <dgm:prSet presAssocID="{CC5DEA45-8608-485E-A399-C5A2904D397C}" presName="childText" presStyleLbl="revTx" presStyleIdx="1" presStyleCnt="3" custScaleY="35961">
        <dgm:presLayoutVars>
          <dgm:bulletEnabled val="1"/>
        </dgm:presLayoutVars>
      </dgm:prSet>
      <dgm:spPr/>
    </dgm:pt>
    <dgm:pt modelId="{613D688E-F6B5-42F1-A1C7-708C130734ED}" type="pres">
      <dgm:prSet presAssocID="{115D38FD-0816-460B-B73F-DFF78CC051D7}" presName="parentText" presStyleLbl="node1" presStyleIdx="2" presStyleCnt="3" custScaleY="15442">
        <dgm:presLayoutVars>
          <dgm:chMax val="0"/>
          <dgm:bulletEnabled val="1"/>
        </dgm:presLayoutVars>
      </dgm:prSet>
      <dgm:spPr/>
    </dgm:pt>
    <dgm:pt modelId="{5B3CFDFF-FC32-4EE2-8B26-5037014E23A2}" type="pres">
      <dgm:prSet presAssocID="{115D38FD-0816-460B-B73F-DFF78CC051D7}" presName="childText" presStyleLbl="revTx" presStyleIdx="2" presStyleCnt="3" custScaleY="39871">
        <dgm:presLayoutVars>
          <dgm:bulletEnabled val="1"/>
        </dgm:presLayoutVars>
      </dgm:prSet>
      <dgm:spPr/>
    </dgm:pt>
  </dgm:ptLst>
  <dgm:cxnLst>
    <dgm:cxn modelId="{8B9ECA15-5674-4035-A0AA-73A595F4C1A2}" type="presOf" srcId="{E04E2946-7ACB-4FE4-9C85-C92E8931AEA6}" destId="{5B3CFDFF-FC32-4EE2-8B26-5037014E23A2}" srcOrd="0" destOrd="0" presId="urn:microsoft.com/office/officeart/2005/8/layout/vList2"/>
    <dgm:cxn modelId="{6BF74D1B-D611-4039-BB79-E583EF9ED5E0}" srcId="{C622C95F-DF5D-4216-B530-9A21C516533D}" destId="{CC5DEA45-8608-485E-A399-C5A2904D397C}" srcOrd="1" destOrd="0" parTransId="{7493D7C4-442F-488D-830F-4F0DE91D5B3F}" sibTransId="{A7804925-A49C-4FE7-9938-07600B3C0FCD}"/>
    <dgm:cxn modelId="{D9C24F2F-70BF-4E50-B539-A31CEF41E48D}" type="presOf" srcId="{5A2BCA62-26CB-4676-BBAF-8E8D35D92743}" destId="{2BB16736-DAB6-46A0-BDBA-083F4CE3AE7A}" srcOrd="0" destOrd="0" presId="urn:microsoft.com/office/officeart/2005/8/layout/vList2"/>
    <dgm:cxn modelId="{30B84F67-1F4D-4E11-9EF0-90FE4DF58F51}" type="presOf" srcId="{115D38FD-0816-460B-B73F-DFF78CC051D7}" destId="{613D688E-F6B5-42F1-A1C7-708C130734ED}" srcOrd="0" destOrd="0" presId="urn:microsoft.com/office/officeart/2005/8/layout/vList2"/>
    <dgm:cxn modelId="{E9E3A44E-93AF-40E2-A6AB-BD29724D3371}" srcId="{CC5DEA45-8608-485E-A399-C5A2904D397C}" destId="{9D452A8F-FED2-46F1-BF0F-B4384D89BF97}" srcOrd="0" destOrd="0" parTransId="{148A0D0C-1C6F-4023-A312-E60F1E03C78A}" sibTransId="{5FC03185-CCB7-432D-834F-23806DD79993}"/>
    <dgm:cxn modelId="{B54F1483-702C-4D8E-B5D6-0FDB3B130E7F}" type="presOf" srcId="{C622C95F-DF5D-4216-B530-9A21C516533D}" destId="{932BF330-954D-4657-947E-9CD583ECEDC1}" srcOrd="0" destOrd="0" presId="urn:microsoft.com/office/officeart/2005/8/layout/vList2"/>
    <dgm:cxn modelId="{1016CE8E-1780-4B83-BE87-3E9CEA8D4737}" srcId="{115D38FD-0816-460B-B73F-DFF78CC051D7}" destId="{E04E2946-7ACB-4FE4-9C85-C92E8931AEA6}" srcOrd="0" destOrd="0" parTransId="{FB0B0E3D-BB86-49D2-B8B6-B98E13E7CE1A}" sibTransId="{75E1F5D2-6477-41E6-9815-70F7F63E1A07}"/>
    <dgm:cxn modelId="{A2BCBE94-6531-4E59-80C3-D47CA71130A5}" srcId="{C622C95F-DF5D-4216-B530-9A21C516533D}" destId="{1BFBEDEB-2CEC-4439-B135-54AFA8098E2F}" srcOrd="0" destOrd="0" parTransId="{31B33C6D-6458-4151-A3A4-EAFDCFACB44C}" sibTransId="{2B7BC027-FCB9-4F9C-A837-158A3CA72DDD}"/>
    <dgm:cxn modelId="{FBDEB6A0-A25E-4A8A-B178-460F54C20543}" type="presOf" srcId="{CC5DEA45-8608-485E-A399-C5A2904D397C}" destId="{5DB95C33-5737-4B1D-9185-BF8F6CA7BD2D}" srcOrd="0" destOrd="0" presId="urn:microsoft.com/office/officeart/2005/8/layout/vList2"/>
    <dgm:cxn modelId="{D25AB7C5-84E8-4CFA-BE45-1F90136A6D77}" srcId="{1BFBEDEB-2CEC-4439-B135-54AFA8098E2F}" destId="{5A2BCA62-26CB-4676-BBAF-8E8D35D92743}" srcOrd="0" destOrd="0" parTransId="{F0A6406F-95C6-4050-B912-2ADB249C828C}" sibTransId="{9004C00B-FDE4-4442-A858-67334A91DDC4}"/>
    <dgm:cxn modelId="{12CDDAC6-1DB8-47A0-8342-ABB60E091A8D}" srcId="{C622C95F-DF5D-4216-B530-9A21C516533D}" destId="{115D38FD-0816-460B-B73F-DFF78CC051D7}" srcOrd="2" destOrd="0" parTransId="{698D7D2B-755E-4567-A280-789B6E55DA56}" sibTransId="{8CF4C02A-85CE-47D0-B859-6CED8D6A0CB4}"/>
    <dgm:cxn modelId="{A9804CCE-1316-4496-86CE-35A7EF3BFDC7}" type="presOf" srcId="{1BFBEDEB-2CEC-4439-B135-54AFA8098E2F}" destId="{5D627781-0817-467B-ADDC-F11E0CCF9447}" srcOrd="0" destOrd="0" presId="urn:microsoft.com/office/officeart/2005/8/layout/vList2"/>
    <dgm:cxn modelId="{537C88CF-91A4-47ED-96E7-274B075FE0E4}" type="presOf" srcId="{9D452A8F-FED2-46F1-BF0F-B4384D89BF97}" destId="{5F91DD58-7379-4976-9E97-92297B8F7B56}" srcOrd="0" destOrd="0" presId="urn:microsoft.com/office/officeart/2005/8/layout/vList2"/>
    <dgm:cxn modelId="{1F53F533-92EA-4945-8C52-88C595325DDF}" type="presParOf" srcId="{932BF330-954D-4657-947E-9CD583ECEDC1}" destId="{5D627781-0817-467B-ADDC-F11E0CCF9447}" srcOrd="0" destOrd="0" presId="urn:microsoft.com/office/officeart/2005/8/layout/vList2"/>
    <dgm:cxn modelId="{0146287C-9AD5-42D5-AAE6-10C414BD68D7}" type="presParOf" srcId="{932BF330-954D-4657-947E-9CD583ECEDC1}" destId="{2BB16736-DAB6-46A0-BDBA-083F4CE3AE7A}" srcOrd="1" destOrd="0" presId="urn:microsoft.com/office/officeart/2005/8/layout/vList2"/>
    <dgm:cxn modelId="{8F933756-5439-422A-9692-7A13339BF2A8}" type="presParOf" srcId="{932BF330-954D-4657-947E-9CD583ECEDC1}" destId="{5DB95C33-5737-4B1D-9185-BF8F6CA7BD2D}" srcOrd="2" destOrd="0" presId="urn:microsoft.com/office/officeart/2005/8/layout/vList2"/>
    <dgm:cxn modelId="{51145923-E3D0-44DE-A6F7-532A61899F86}" type="presParOf" srcId="{932BF330-954D-4657-947E-9CD583ECEDC1}" destId="{5F91DD58-7379-4976-9E97-92297B8F7B56}" srcOrd="3" destOrd="0" presId="urn:microsoft.com/office/officeart/2005/8/layout/vList2"/>
    <dgm:cxn modelId="{9B778587-36E1-4736-9773-3DFEFC950337}" type="presParOf" srcId="{932BF330-954D-4657-947E-9CD583ECEDC1}" destId="{613D688E-F6B5-42F1-A1C7-708C130734ED}" srcOrd="4" destOrd="0" presId="urn:microsoft.com/office/officeart/2005/8/layout/vList2"/>
    <dgm:cxn modelId="{A57A6ABF-F835-4C0E-8302-477FD243928B}" type="presParOf" srcId="{932BF330-954D-4657-947E-9CD583ECEDC1}" destId="{5B3CFDFF-FC32-4EE2-8B26-5037014E23A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F17DDF-C73D-45D1-9C69-6BF3F52FBC6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BC0A535-A64B-4E98-92EC-5B3771F3B56E}">
      <dgm:prSet/>
      <dgm:spPr/>
      <dgm:t>
        <a:bodyPr/>
        <a:lstStyle/>
        <a:p>
          <a:r>
            <a:rPr lang="en-US"/>
            <a:t>200 OK</a:t>
          </a:r>
        </a:p>
      </dgm:t>
    </dgm:pt>
    <dgm:pt modelId="{5259F636-6ED8-415C-AA44-C26FADDB33AD}" type="parTrans" cxnId="{059771AF-F64C-417F-9527-7B12CE009B8B}">
      <dgm:prSet/>
      <dgm:spPr/>
      <dgm:t>
        <a:bodyPr/>
        <a:lstStyle/>
        <a:p>
          <a:endParaRPr lang="en-US"/>
        </a:p>
      </dgm:t>
    </dgm:pt>
    <dgm:pt modelId="{220D204B-2152-46FE-BB07-2E98BA428FD7}" type="sibTrans" cxnId="{059771AF-F64C-417F-9527-7B12CE009B8B}">
      <dgm:prSet/>
      <dgm:spPr/>
      <dgm:t>
        <a:bodyPr/>
        <a:lstStyle/>
        <a:p>
          <a:endParaRPr lang="en-US"/>
        </a:p>
      </dgm:t>
    </dgm:pt>
    <dgm:pt modelId="{B4880AB8-60F8-4105-8E05-74D84E7785F8}">
      <dgm:prSet/>
      <dgm:spPr/>
      <dgm:t>
        <a:bodyPr/>
        <a:lstStyle/>
        <a:p>
          <a:r>
            <a:rPr lang="en-US"/>
            <a:t>The request is OK (this is the standard response for successful HTTP requests)</a:t>
          </a:r>
        </a:p>
      </dgm:t>
    </dgm:pt>
    <dgm:pt modelId="{CFEB4B83-C44E-4569-B2BB-FE604B070BAB}" type="parTrans" cxnId="{A529A445-22FA-466D-8F3B-E3CE3517E96C}">
      <dgm:prSet/>
      <dgm:spPr/>
      <dgm:t>
        <a:bodyPr/>
        <a:lstStyle/>
        <a:p>
          <a:endParaRPr lang="en-US"/>
        </a:p>
      </dgm:t>
    </dgm:pt>
    <dgm:pt modelId="{B5FF5FDC-903C-4ACE-81B7-D90625540C67}" type="sibTrans" cxnId="{A529A445-22FA-466D-8F3B-E3CE3517E96C}">
      <dgm:prSet/>
      <dgm:spPr/>
      <dgm:t>
        <a:bodyPr/>
        <a:lstStyle/>
        <a:p>
          <a:endParaRPr lang="en-US"/>
        </a:p>
      </dgm:t>
    </dgm:pt>
    <dgm:pt modelId="{105AF31A-AD14-4944-A0A4-2EB3F271EFDA}">
      <dgm:prSet/>
      <dgm:spPr/>
      <dgm:t>
        <a:bodyPr/>
        <a:lstStyle/>
        <a:p>
          <a:r>
            <a:rPr lang="en-US" dirty="0"/>
            <a:t>201 Created</a:t>
          </a:r>
        </a:p>
      </dgm:t>
    </dgm:pt>
    <dgm:pt modelId="{8A22E2A4-3330-4EAD-983E-6FADA1FAAA11}" type="parTrans" cxnId="{759A3EDC-76F7-4AC4-A55D-03EAAC62E8DB}">
      <dgm:prSet/>
      <dgm:spPr/>
      <dgm:t>
        <a:bodyPr/>
        <a:lstStyle/>
        <a:p>
          <a:endParaRPr lang="en-US"/>
        </a:p>
      </dgm:t>
    </dgm:pt>
    <dgm:pt modelId="{BFAAB1E3-ABDB-4951-A6E8-52F35878FD38}" type="sibTrans" cxnId="{759A3EDC-76F7-4AC4-A55D-03EAAC62E8DB}">
      <dgm:prSet/>
      <dgm:spPr/>
      <dgm:t>
        <a:bodyPr/>
        <a:lstStyle/>
        <a:p>
          <a:endParaRPr lang="en-US"/>
        </a:p>
      </dgm:t>
    </dgm:pt>
    <dgm:pt modelId="{F18FA79A-E9EB-40AE-883C-6F51E192CC2C}">
      <dgm:prSet/>
      <dgm:spPr/>
      <dgm:t>
        <a:bodyPr/>
        <a:lstStyle/>
        <a:p>
          <a:r>
            <a:rPr lang="en-US" dirty="0"/>
            <a:t>The request has been fulfilled, and a new resource is created </a:t>
          </a:r>
        </a:p>
      </dgm:t>
    </dgm:pt>
    <dgm:pt modelId="{8C52A6C6-CEC3-48F5-A1B6-A98889061B14}" type="parTrans" cxnId="{F6C784C4-9221-4AF8-A9B8-EABA285656C1}">
      <dgm:prSet/>
      <dgm:spPr/>
      <dgm:t>
        <a:bodyPr/>
        <a:lstStyle/>
        <a:p>
          <a:endParaRPr lang="en-US"/>
        </a:p>
      </dgm:t>
    </dgm:pt>
    <dgm:pt modelId="{54A2E7DB-4939-427C-8167-FFF5A806AC63}" type="sibTrans" cxnId="{F6C784C4-9221-4AF8-A9B8-EABA285656C1}">
      <dgm:prSet/>
      <dgm:spPr/>
      <dgm:t>
        <a:bodyPr/>
        <a:lstStyle/>
        <a:p>
          <a:endParaRPr lang="en-US"/>
        </a:p>
      </dgm:t>
    </dgm:pt>
    <dgm:pt modelId="{8D844E79-F2A8-4AB4-B677-76EBB34362D0}">
      <dgm:prSet/>
      <dgm:spPr/>
      <dgm:t>
        <a:bodyPr/>
        <a:lstStyle/>
        <a:p>
          <a:r>
            <a:rPr lang="en-US"/>
            <a:t>202 Accepted</a:t>
          </a:r>
        </a:p>
      </dgm:t>
    </dgm:pt>
    <dgm:pt modelId="{A30211E1-C5CE-4218-93BC-498004532971}" type="parTrans" cxnId="{431EE00F-FE81-4B42-88C6-02DEC9BCA86F}">
      <dgm:prSet/>
      <dgm:spPr/>
      <dgm:t>
        <a:bodyPr/>
        <a:lstStyle/>
        <a:p>
          <a:endParaRPr lang="en-US"/>
        </a:p>
      </dgm:t>
    </dgm:pt>
    <dgm:pt modelId="{8D18C198-4245-42F1-8790-DB5C350E1EAC}" type="sibTrans" cxnId="{431EE00F-FE81-4B42-88C6-02DEC9BCA86F}">
      <dgm:prSet/>
      <dgm:spPr/>
      <dgm:t>
        <a:bodyPr/>
        <a:lstStyle/>
        <a:p>
          <a:endParaRPr lang="en-US"/>
        </a:p>
      </dgm:t>
    </dgm:pt>
    <dgm:pt modelId="{F6612D7D-9AA4-49EB-9D38-B4C9FCCAFD38}">
      <dgm:prSet/>
      <dgm:spPr/>
      <dgm:t>
        <a:bodyPr/>
        <a:lstStyle/>
        <a:p>
          <a:r>
            <a:rPr lang="en-US"/>
            <a:t>The request has been accepted for processing, but the processing has not been completed</a:t>
          </a:r>
        </a:p>
      </dgm:t>
    </dgm:pt>
    <dgm:pt modelId="{06A4B212-3FA0-4AAE-A83D-EEE567DF0658}" type="parTrans" cxnId="{086C7730-AD2A-40C6-922D-60249ED6708E}">
      <dgm:prSet/>
      <dgm:spPr/>
      <dgm:t>
        <a:bodyPr/>
        <a:lstStyle/>
        <a:p>
          <a:endParaRPr lang="en-US"/>
        </a:p>
      </dgm:t>
    </dgm:pt>
    <dgm:pt modelId="{4A6B0416-5FB0-4897-970E-13B35980741D}" type="sibTrans" cxnId="{086C7730-AD2A-40C6-922D-60249ED6708E}">
      <dgm:prSet/>
      <dgm:spPr/>
      <dgm:t>
        <a:bodyPr/>
        <a:lstStyle/>
        <a:p>
          <a:endParaRPr lang="en-US"/>
        </a:p>
      </dgm:t>
    </dgm:pt>
    <dgm:pt modelId="{702C9266-4CE8-4D2D-9A97-72F57A105FBB}">
      <dgm:prSet/>
      <dgm:spPr/>
      <dgm:t>
        <a:bodyPr/>
        <a:lstStyle/>
        <a:p>
          <a:r>
            <a:rPr lang="en-US"/>
            <a:t>203 Non-Authoritative Information</a:t>
          </a:r>
        </a:p>
      </dgm:t>
    </dgm:pt>
    <dgm:pt modelId="{A2FA51AF-B08C-4898-BC0A-0111B24A152E}" type="parTrans" cxnId="{D856161D-2634-4CC3-BCFC-94DBA0617317}">
      <dgm:prSet/>
      <dgm:spPr/>
      <dgm:t>
        <a:bodyPr/>
        <a:lstStyle/>
        <a:p>
          <a:endParaRPr lang="en-US"/>
        </a:p>
      </dgm:t>
    </dgm:pt>
    <dgm:pt modelId="{1CCF8C57-269A-4456-9E5E-0F223E7D486C}" type="sibTrans" cxnId="{D856161D-2634-4CC3-BCFC-94DBA0617317}">
      <dgm:prSet/>
      <dgm:spPr/>
      <dgm:t>
        <a:bodyPr/>
        <a:lstStyle/>
        <a:p>
          <a:endParaRPr lang="en-US"/>
        </a:p>
      </dgm:t>
    </dgm:pt>
    <dgm:pt modelId="{72B6D3CC-B117-486A-9A12-A45CE42ACBA8}">
      <dgm:prSet/>
      <dgm:spPr/>
      <dgm:t>
        <a:bodyPr/>
        <a:lstStyle/>
        <a:p>
          <a:r>
            <a:rPr lang="en-US"/>
            <a:t>The request has been successfully processed, but is returning information that may be from another source</a:t>
          </a:r>
        </a:p>
      </dgm:t>
    </dgm:pt>
    <dgm:pt modelId="{2F33EA47-45CF-4C5E-B212-71A996706424}" type="parTrans" cxnId="{59EA5316-F4AF-4268-81F3-5E22F5856C1D}">
      <dgm:prSet/>
      <dgm:spPr/>
      <dgm:t>
        <a:bodyPr/>
        <a:lstStyle/>
        <a:p>
          <a:endParaRPr lang="en-US"/>
        </a:p>
      </dgm:t>
    </dgm:pt>
    <dgm:pt modelId="{410BCEE1-2245-421D-A1D0-F301653EFA24}" type="sibTrans" cxnId="{59EA5316-F4AF-4268-81F3-5E22F5856C1D}">
      <dgm:prSet/>
      <dgm:spPr/>
      <dgm:t>
        <a:bodyPr/>
        <a:lstStyle/>
        <a:p>
          <a:endParaRPr lang="en-US"/>
        </a:p>
      </dgm:t>
    </dgm:pt>
    <dgm:pt modelId="{1BBE9778-2882-4E2A-A4EE-43B375F50342}">
      <dgm:prSet/>
      <dgm:spPr/>
      <dgm:t>
        <a:bodyPr/>
        <a:lstStyle/>
        <a:p>
          <a:r>
            <a:rPr lang="en-US"/>
            <a:t>204 No Content</a:t>
          </a:r>
        </a:p>
      </dgm:t>
    </dgm:pt>
    <dgm:pt modelId="{77872FCC-40A2-494C-BEE4-BC9B4B3970A9}" type="parTrans" cxnId="{29FBABE3-85DC-4FA8-8BE4-B1A4A8E98ED9}">
      <dgm:prSet/>
      <dgm:spPr/>
      <dgm:t>
        <a:bodyPr/>
        <a:lstStyle/>
        <a:p>
          <a:endParaRPr lang="en-US"/>
        </a:p>
      </dgm:t>
    </dgm:pt>
    <dgm:pt modelId="{D9ED3B71-B61F-4DBC-A333-C0953BFC7EA4}" type="sibTrans" cxnId="{29FBABE3-85DC-4FA8-8BE4-B1A4A8E98ED9}">
      <dgm:prSet/>
      <dgm:spPr/>
      <dgm:t>
        <a:bodyPr/>
        <a:lstStyle/>
        <a:p>
          <a:endParaRPr lang="en-US"/>
        </a:p>
      </dgm:t>
    </dgm:pt>
    <dgm:pt modelId="{B39F511B-0260-4209-A731-1803B4DBFEAF}">
      <dgm:prSet/>
      <dgm:spPr/>
      <dgm:t>
        <a:bodyPr/>
        <a:lstStyle/>
        <a:p>
          <a:r>
            <a:rPr lang="en-US"/>
            <a:t>The request has been successfully processed, but is not returning any content</a:t>
          </a:r>
        </a:p>
      </dgm:t>
    </dgm:pt>
    <dgm:pt modelId="{33FF1B1A-0946-46E6-BED3-9BB476B035D7}" type="parTrans" cxnId="{95414D7D-93FF-446D-8F6E-E7D01CE3E33E}">
      <dgm:prSet/>
      <dgm:spPr/>
      <dgm:t>
        <a:bodyPr/>
        <a:lstStyle/>
        <a:p>
          <a:endParaRPr lang="en-US"/>
        </a:p>
      </dgm:t>
    </dgm:pt>
    <dgm:pt modelId="{05A12A07-C39A-4823-A36F-4BB6AA5543E5}" type="sibTrans" cxnId="{95414D7D-93FF-446D-8F6E-E7D01CE3E33E}">
      <dgm:prSet/>
      <dgm:spPr/>
      <dgm:t>
        <a:bodyPr/>
        <a:lstStyle/>
        <a:p>
          <a:endParaRPr lang="en-US"/>
        </a:p>
      </dgm:t>
    </dgm:pt>
    <dgm:pt modelId="{68F388C3-2B64-45FE-B320-AD1095460789}">
      <dgm:prSet/>
      <dgm:spPr/>
      <dgm:t>
        <a:bodyPr/>
        <a:lstStyle/>
        <a:p>
          <a:r>
            <a:rPr lang="en-US"/>
            <a:t>205 Reset Content</a:t>
          </a:r>
        </a:p>
      </dgm:t>
    </dgm:pt>
    <dgm:pt modelId="{0620775C-FAC6-4FCF-A1C2-72373973CB3F}" type="parTrans" cxnId="{52FC213D-D193-4934-84EB-3737B0F38F80}">
      <dgm:prSet/>
      <dgm:spPr/>
      <dgm:t>
        <a:bodyPr/>
        <a:lstStyle/>
        <a:p>
          <a:endParaRPr lang="en-US"/>
        </a:p>
      </dgm:t>
    </dgm:pt>
    <dgm:pt modelId="{F12B475D-DBC3-4D3E-9019-F90DE3E34C1F}" type="sibTrans" cxnId="{52FC213D-D193-4934-84EB-3737B0F38F80}">
      <dgm:prSet/>
      <dgm:spPr/>
      <dgm:t>
        <a:bodyPr/>
        <a:lstStyle/>
        <a:p>
          <a:endParaRPr lang="en-US"/>
        </a:p>
      </dgm:t>
    </dgm:pt>
    <dgm:pt modelId="{881BBF4D-307B-45DE-AAA9-4E0819C7983B}">
      <dgm:prSet/>
      <dgm:spPr/>
      <dgm:t>
        <a:bodyPr/>
        <a:lstStyle/>
        <a:p>
          <a:r>
            <a:rPr lang="en-US"/>
            <a:t>The request has been successfully processed, but is not returning any content, and requires that the requester reset the document view</a:t>
          </a:r>
        </a:p>
      </dgm:t>
    </dgm:pt>
    <dgm:pt modelId="{4932E986-22A0-495C-8A26-82FDB17FF58F}" type="parTrans" cxnId="{269216F7-30EA-4108-A866-E56D6608F84E}">
      <dgm:prSet/>
      <dgm:spPr/>
      <dgm:t>
        <a:bodyPr/>
        <a:lstStyle/>
        <a:p>
          <a:endParaRPr lang="en-US"/>
        </a:p>
      </dgm:t>
    </dgm:pt>
    <dgm:pt modelId="{6A31F405-953A-4A93-BF74-A847031E8871}" type="sibTrans" cxnId="{269216F7-30EA-4108-A866-E56D6608F84E}">
      <dgm:prSet/>
      <dgm:spPr/>
      <dgm:t>
        <a:bodyPr/>
        <a:lstStyle/>
        <a:p>
          <a:endParaRPr lang="en-US"/>
        </a:p>
      </dgm:t>
    </dgm:pt>
    <dgm:pt modelId="{9FC3C903-7B59-4B89-B7FC-A044FCDF96F1}">
      <dgm:prSet/>
      <dgm:spPr/>
      <dgm:t>
        <a:bodyPr/>
        <a:lstStyle/>
        <a:p>
          <a:r>
            <a:rPr lang="en-US"/>
            <a:t>206 Partial Content</a:t>
          </a:r>
        </a:p>
      </dgm:t>
    </dgm:pt>
    <dgm:pt modelId="{EFA5B91C-755D-4EAC-BFDA-DEA448D0530E}" type="parTrans" cxnId="{49DC73EF-2BF0-4E22-927F-3FDE9B15F384}">
      <dgm:prSet/>
      <dgm:spPr/>
      <dgm:t>
        <a:bodyPr/>
        <a:lstStyle/>
        <a:p>
          <a:endParaRPr lang="en-US"/>
        </a:p>
      </dgm:t>
    </dgm:pt>
    <dgm:pt modelId="{1537FD9E-83CF-4B72-B1AC-0001BE009686}" type="sibTrans" cxnId="{49DC73EF-2BF0-4E22-927F-3FDE9B15F384}">
      <dgm:prSet/>
      <dgm:spPr/>
      <dgm:t>
        <a:bodyPr/>
        <a:lstStyle/>
        <a:p>
          <a:endParaRPr lang="en-US"/>
        </a:p>
      </dgm:t>
    </dgm:pt>
    <dgm:pt modelId="{6FDC6427-D290-4029-AF1B-532EDC3204DC}">
      <dgm:prSet/>
      <dgm:spPr/>
      <dgm:t>
        <a:bodyPr/>
        <a:lstStyle/>
        <a:p>
          <a:r>
            <a:rPr lang="en-US"/>
            <a:t>The server is delivering only part of the resource due to a range header sent by the client</a:t>
          </a:r>
        </a:p>
      </dgm:t>
    </dgm:pt>
    <dgm:pt modelId="{E1648234-B6C9-4FA1-BEAB-83EAE0DB2105}" type="parTrans" cxnId="{22A4E032-9AA4-4C12-B278-120528FF01B6}">
      <dgm:prSet/>
      <dgm:spPr/>
      <dgm:t>
        <a:bodyPr/>
        <a:lstStyle/>
        <a:p>
          <a:endParaRPr lang="en-US"/>
        </a:p>
      </dgm:t>
    </dgm:pt>
    <dgm:pt modelId="{3E3CDA97-AA41-429F-96DF-8440B7D0E2E2}" type="sibTrans" cxnId="{22A4E032-9AA4-4C12-B278-120528FF01B6}">
      <dgm:prSet/>
      <dgm:spPr/>
      <dgm:t>
        <a:bodyPr/>
        <a:lstStyle/>
        <a:p>
          <a:endParaRPr lang="en-US"/>
        </a:p>
      </dgm:t>
    </dgm:pt>
    <dgm:pt modelId="{A803E041-27F3-4BC1-BEDC-7768AA2686B0}" type="pres">
      <dgm:prSet presAssocID="{34F17DDF-C73D-45D1-9C69-6BF3F52FBC62}" presName="linear" presStyleCnt="0">
        <dgm:presLayoutVars>
          <dgm:animLvl val="lvl"/>
          <dgm:resizeHandles val="exact"/>
        </dgm:presLayoutVars>
      </dgm:prSet>
      <dgm:spPr/>
    </dgm:pt>
    <dgm:pt modelId="{2DCF88A3-27EB-45B9-81C0-54E820D3AB94}" type="pres">
      <dgm:prSet presAssocID="{EBC0A535-A64B-4E98-92EC-5B3771F3B56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C435C9F-DEB8-4094-B3F2-CD3D25F01DA8}" type="pres">
      <dgm:prSet presAssocID="{EBC0A535-A64B-4E98-92EC-5B3771F3B56E}" presName="childText" presStyleLbl="revTx" presStyleIdx="0" presStyleCnt="7">
        <dgm:presLayoutVars>
          <dgm:bulletEnabled val="1"/>
        </dgm:presLayoutVars>
      </dgm:prSet>
      <dgm:spPr/>
    </dgm:pt>
    <dgm:pt modelId="{B67BC8E1-A10A-4C69-B24C-95E97D09BB77}" type="pres">
      <dgm:prSet presAssocID="{105AF31A-AD14-4944-A0A4-2EB3F271EFD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D9FB83C-FD15-4E56-88B2-FF5CCE571D96}" type="pres">
      <dgm:prSet presAssocID="{105AF31A-AD14-4944-A0A4-2EB3F271EFDA}" presName="childText" presStyleLbl="revTx" presStyleIdx="1" presStyleCnt="7">
        <dgm:presLayoutVars>
          <dgm:bulletEnabled val="1"/>
        </dgm:presLayoutVars>
      </dgm:prSet>
      <dgm:spPr/>
    </dgm:pt>
    <dgm:pt modelId="{DA02AA82-49B7-476E-B2E8-0788CC854A82}" type="pres">
      <dgm:prSet presAssocID="{8D844E79-F2A8-4AB4-B677-76EBB34362D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264E515-737A-4CAD-AAF6-BED7BC98A09E}" type="pres">
      <dgm:prSet presAssocID="{8D844E79-F2A8-4AB4-B677-76EBB34362D0}" presName="childText" presStyleLbl="revTx" presStyleIdx="2" presStyleCnt="7">
        <dgm:presLayoutVars>
          <dgm:bulletEnabled val="1"/>
        </dgm:presLayoutVars>
      </dgm:prSet>
      <dgm:spPr/>
    </dgm:pt>
    <dgm:pt modelId="{9243ECDB-779D-4339-8ACE-4C6FA10D701F}" type="pres">
      <dgm:prSet presAssocID="{702C9266-4CE8-4D2D-9A97-72F57A105FB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6180D45-196E-4ED9-8AD4-6F6E5F1E98DD}" type="pres">
      <dgm:prSet presAssocID="{702C9266-4CE8-4D2D-9A97-72F57A105FBB}" presName="childText" presStyleLbl="revTx" presStyleIdx="3" presStyleCnt="7">
        <dgm:presLayoutVars>
          <dgm:bulletEnabled val="1"/>
        </dgm:presLayoutVars>
      </dgm:prSet>
      <dgm:spPr/>
    </dgm:pt>
    <dgm:pt modelId="{2C2CCEE7-9B3C-4802-A8FA-757DA984D099}" type="pres">
      <dgm:prSet presAssocID="{1BBE9778-2882-4E2A-A4EE-43B375F5034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08D5E52-3097-4AC2-A7D6-20B2D92D2BE5}" type="pres">
      <dgm:prSet presAssocID="{1BBE9778-2882-4E2A-A4EE-43B375F50342}" presName="childText" presStyleLbl="revTx" presStyleIdx="4" presStyleCnt="7">
        <dgm:presLayoutVars>
          <dgm:bulletEnabled val="1"/>
        </dgm:presLayoutVars>
      </dgm:prSet>
      <dgm:spPr/>
    </dgm:pt>
    <dgm:pt modelId="{1340D3A0-78D0-49AC-904A-CD6FDFEE5F4C}" type="pres">
      <dgm:prSet presAssocID="{68F388C3-2B64-45FE-B320-AD109546078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5F164C5-78C7-4A4C-90AF-9CAA748A9DA6}" type="pres">
      <dgm:prSet presAssocID="{68F388C3-2B64-45FE-B320-AD1095460789}" presName="childText" presStyleLbl="revTx" presStyleIdx="5" presStyleCnt="7">
        <dgm:presLayoutVars>
          <dgm:bulletEnabled val="1"/>
        </dgm:presLayoutVars>
      </dgm:prSet>
      <dgm:spPr/>
    </dgm:pt>
    <dgm:pt modelId="{2E986772-3294-4110-98D2-9B536ED026D6}" type="pres">
      <dgm:prSet presAssocID="{9FC3C903-7B59-4B89-B7FC-A044FCDF96F1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B280D078-29F9-49A5-9D12-01E729910BEE}" type="pres">
      <dgm:prSet presAssocID="{9FC3C903-7B59-4B89-B7FC-A044FCDF96F1}" presName="childText" presStyleLbl="revTx" presStyleIdx="6" presStyleCnt="7">
        <dgm:presLayoutVars>
          <dgm:bulletEnabled val="1"/>
        </dgm:presLayoutVars>
      </dgm:prSet>
      <dgm:spPr/>
    </dgm:pt>
  </dgm:ptLst>
  <dgm:cxnLst>
    <dgm:cxn modelId="{998AD00D-A918-4E2D-8F48-405C2E7CE916}" type="presOf" srcId="{702C9266-4CE8-4D2D-9A97-72F57A105FBB}" destId="{9243ECDB-779D-4339-8ACE-4C6FA10D701F}" srcOrd="0" destOrd="0" presId="urn:microsoft.com/office/officeart/2005/8/layout/vList2"/>
    <dgm:cxn modelId="{431EE00F-FE81-4B42-88C6-02DEC9BCA86F}" srcId="{34F17DDF-C73D-45D1-9C69-6BF3F52FBC62}" destId="{8D844E79-F2A8-4AB4-B677-76EBB34362D0}" srcOrd="2" destOrd="0" parTransId="{A30211E1-C5CE-4218-93BC-498004532971}" sibTransId="{8D18C198-4245-42F1-8790-DB5C350E1EAC}"/>
    <dgm:cxn modelId="{59EA5316-F4AF-4268-81F3-5E22F5856C1D}" srcId="{702C9266-4CE8-4D2D-9A97-72F57A105FBB}" destId="{72B6D3CC-B117-486A-9A12-A45CE42ACBA8}" srcOrd="0" destOrd="0" parTransId="{2F33EA47-45CF-4C5E-B212-71A996706424}" sibTransId="{410BCEE1-2245-421D-A1D0-F301653EFA24}"/>
    <dgm:cxn modelId="{4F5E651B-487A-47C9-9859-8EEEE63CB11C}" type="presOf" srcId="{EBC0A535-A64B-4E98-92EC-5B3771F3B56E}" destId="{2DCF88A3-27EB-45B9-81C0-54E820D3AB94}" srcOrd="0" destOrd="0" presId="urn:microsoft.com/office/officeart/2005/8/layout/vList2"/>
    <dgm:cxn modelId="{D856161D-2634-4CC3-BCFC-94DBA0617317}" srcId="{34F17DDF-C73D-45D1-9C69-6BF3F52FBC62}" destId="{702C9266-4CE8-4D2D-9A97-72F57A105FBB}" srcOrd="3" destOrd="0" parTransId="{A2FA51AF-B08C-4898-BC0A-0111B24A152E}" sibTransId="{1CCF8C57-269A-4456-9E5E-0F223E7D486C}"/>
    <dgm:cxn modelId="{AFD1C629-3F2D-40C1-AC7E-34E911B3805C}" type="presOf" srcId="{6FDC6427-D290-4029-AF1B-532EDC3204DC}" destId="{B280D078-29F9-49A5-9D12-01E729910BEE}" srcOrd="0" destOrd="0" presId="urn:microsoft.com/office/officeart/2005/8/layout/vList2"/>
    <dgm:cxn modelId="{086C7730-AD2A-40C6-922D-60249ED6708E}" srcId="{8D844E79-F2A8-4AB4-B677-76EBB34362D0}" destId="{F6612D7D-9AA4-49EB-9D38-B4C9FCCAFD38}" srcOrd="0" destOrd="0" parTransId="{06A4B212-3FA0-4AAE-A83D-EEE567DF0658}" sibTransId="{4A6B0416-5FB0-4897-970E-13B35980741D}"/>
    <dgm:cxn modelId="{22A4E032-9AA4-4C12-B278-120528FF01B6}" srcId="{9FC3C903-7B59-4B89-B7FC-A044FCDF96F1}" destId="{6FDC6427-D290-4029-AF1B-532EDC3204DC}" srcOrd="0" destOrd="0" parTransId="{E1648234-B6C9-4FA1-BEAB-83EAE0DB2105}" sibTransId="{3E3CDA97-AA41-429F-96DF-8440B7D0E2E2}"/>
    <dgm:cxn modelId="{52FC213D-D193-4934-84EB-3737B0F38F80}" srcId="{34F17DDF-C73D-45D1-9C69-6BF3F52FBC62}" destId="{68F388C3-2B64-45FE-B320-AD1095460789}" srcOrd="5" destOrd="0" parTransId="{0620775C-FAC6-4FCF-A1C2-72373973CB3F}" sibTransId="{F12B475D-DBC3-4D3E-9019-F90DE3E34C1F}"/>
    <dgm:cxn modelId="{7354745B-785C-42D2-A16A-5AA4AAAF2B2F}" type="presOf" srcId="{72B6D3CC-B117-486A-9A12-A45CE42ACBA8}" destId="{36180D45-196E-4ED9-8AD4-6F6E5F1E98DD}" srcOrd="0" destOrd="0" presId="urn:microsoft.com/office/officeart/2005/8/layout/vList2"/>
    <dgm:cxn modelId="{C695E262-3540-4502-BC88-1728422B2325}" type="presOf" srcId="{F18FA79A-E9EB-40AE-883C-6F51E192CC2C}" destId="{CD9FB83C-FD15-4E56-88B2-FF5CCE571D96}" srcOrd="0" destOrd="0" presId="urn:microsoft.com/office/officeart/2005/8/layout/vList2"/>
    <dgm:cxn modelId="{A529A445-22FA-466D-8F3B-E3CE3517E96C}" srcId="{EBC0A535-A64B-4E98-92EC-5B3771F3B56E}" destId="{B4880AB8-60F8-4105-8E05-74D84E7785F8}" srcOrd="0" destOrd="0" parTransId="{CFEB4B83-C44E-4569-B2BB-FE604B070BAB}" sibTransId="{B5FF5FDC-903C-4ACE-81B7-D90625540C67}"/>
    <dgm:cxn modelId="{AFBB2778-937C-48A0-B3AF-935A9A024A2E}" type="presOf" srcId="{68F388C3-2B64-45FE-B320-AD1095460789}" destId="{1340D3A0-78D0-49AC-904A-CD6FDFEE5F4C}" srcOrd="0" destOrd="0" presId="urn:microsoft.com/office/officeart/2005/8/layout/vList2"/>
    <dgm:cxn modelId="{95414D7D-93FF-446D-8F6E-E7D01CE3E33E}" srcId="{1BBE9778-2882-4E2A-A4EE-43B375F50342}" destId="{B39F511B-0260-4209-A731-1803B4DBFEAF}" srcOrd="0" destOrd="0" parTransId="{33FF1B1A-0946-46E6-BED3-9BB476B035D7}" sibTransId="{05A12A07-C39A-4823-A36F-4BB6AA5543E5}"/>
    <dgm:cxn modelId="{54C84982-7477-4B05-BD54-EB451F36A8C3}" type="presOf" srcId="{B39F511B-0260-4209-A731-1803B4DBFEAF}" destId="{108D5E52-3097-4AC2-A7D6-20B2D92D2BE5}" srcOrd="0" destOrd="0" presId="urn:microsoft.com/office/officeart/2005/8/layout/vList2"/>
    <dgm:cxn modelId="{072575A1-4B69-4538-AD7F-8A1A99B28EAC}" type="presOf" srcId="{8D844E79-F2A8-4AB4-B677-76EBB34362D0}" destId="{DA02AA82-49B7-476E-B2E8-0788CC854A82}" srcOrd="0" destOrd="0" presId="urn:microsoft.com/office/officeart/2005/8/layout/vList2"/>
    <dgm:cxn modelId="{059771AF-F64C-417F-9527-7B12CE009B8B}" srcId="{34F17DDF-C73D-45D1-9C69-6BF3F52FBC62}" destId="{EBC0A535-A64B-4E98-92EC-5B3771F3B56E}" srcOrd="0" destOrd="0" parTransId="{5259F636-6ED8-415C-AA44-C26FADDB33AD}" sibTransId="{220D204B-2152-46FE-BB07-2E98BA428FD7}"/>
    <dgm:cxn modelId="{6DECEAB1-9C41-4C7E-85D2-930F619E849F}" type="presOf" srcId="{105AF31A-AD14-4944-A0A4-2EB3F271EFDA}" destId="{B67BC8E1-A10A-4C69-B24C-95E97D09BB77}" srcOrd="0" destOrd="0" presId="urn:microsoft.com/office/officeart/2005/8/layout/vList2"/>
    <dgm:cxn modelId="{B5C482C3-D49B-4325-A6F0-70B0158CEF65}" type="presOf" srcId="{881BBF4D-307B-45DE-AAA9-4E0819C7983B}" destId="{05F164C5-78C7-4A4C-90AF-9CAA748A9DA6}" srcOrd="0" destOrd="0" presId="urn:microsoft.com/office/officeart/2005/8/layout/vList2"/>
    <dgm:cxn modelId="{4B2D6CC4-B04F-4C7C-8DCB-2DCC26BD20DC}" type="presOf" srcId="{9FC3C903-7B59-4B89-B7FC-A044FCDF96F1}" destId="{2E986772-3294-4110-98D2-9B536ED026D6}" srcOrd="0" destOrd="0" presId="urn:microsoft.com/office/officeart/2005/8/layout/vList2"/>
    <dgm:cxn modelId="{F6C784C4-9221-4AF8-A9B8-EABA285656C1}" srcId="{105AF31A-AD14-4944-A0A4-2EB3F271EFDA}" destId="{F18FA79A-E9EB-40AE-883C-6F51E192CC2C}" srcOrd="0" destOrd="0" parTransId="{8C52A6C6-CEC3-48F5-A1B6-A98889061B14}" sibTransId="{54A2E7DB-4939-427C-8167-FFF5A806AC63}"/>
    <dgm:cxn modelId="{BD678ECF-E410-40B8-AF98-BEA1ECDFF257}" type="presOf" srcId="{34F17DDF-C73D-45D1-9C69-6BF3F52FBC62}" destId="{A803E041-27F3-4BC1-BEDC-7768AA2686B0}" srcOrd="0" destOrd="0" presId="urn:microsoft.com/office/officeart/2005/8/layout/vList2"/>
    <dgm:cxn modelId="{3F3623DC-C7EA-4163-8747-AB95C519DA0F}" type="presOf" srcId="{1BBE9778-2882-4E2A-A4EE-43B375F50342}" destId="{2C2CCEE7-9B3C-4802-A8FA-757DA984D099}" srcOrd="0" destOrd="0" presId="urn:microsoft.com/office/officeart/2005/8/layout/vList2"/>
    <dgm:cxn modelId="{759A3EDC-76F7-4AC4-A55D-03EAAC62E8DB}" srcId="{34F17DDF-C73D-45D1-9C69-6BF3F52FBC62}" destId="{105AF31A-AD14-4944-A0A4-2EB3F271EFDA}" srcOrd="1" destOrd="0" parTransId="{8A22E2A4-3330-4EAD-983E-6FADA1FAAA11}" sibTransId="{BFAAB1E3-ABDB-4951-A6E8-52F35878FD38}"/>
    <dgm:cxn modelId="{29FBABE3-85DC-4FA8-8BE4-B1A4A8E98ED9}" srcId="{34F17DDF-C73D-45D1-9C69-6BF3F52FBC62}" destId="{1BBE9778-2882-4E2A-A4EE-43B375F50342}" srcOrd="4" destOrd="0" parTransId="{77872FCC-40A2-494C-BEE4-BC9B4B3970A9}" sibTransId="{D9ED3B71-B61F-4DBC-A333-C0953BFC7EA4}"/>
    <dgm:cxn modelId="{690A88E8-CA1D-41C6-8644-34DAA1FD9273}" type="presOf" srcId="{B4880AB8-60F8-4105-8E05-74D84E7785F8}" destId="{AC435C9F-DEB8-4094-B3F2-CD3D25F01DA8}" srcOrd="0" destOrd="0" presId="urn:microsoft.com/office/officeart/2005/8/layout/vList2"/>
    <dgm:cxn modelId="{49DC73EF-2BF0-4E22-927F-3FDE9B15F384}" srcId="{34F17DDF-C73D-45D1-9C69-6BF3F52FBC62}" destId="{9FC3C903-7B59-4B89-B7FC-A044FCDF96F1}" srcOrd="6" destOrd="0" parTransId="{EFA5B91C-755D-4EAC-BFDA-DEA448D0530E}" sibTransId="{1537FD9E-83CF-4B72-B1AC-0001BE009686}"/>
    <dgm:cxn modelId="{269216F7-30EA-4108-A866-E56D6608F84E}" srcId="{68F388C3-2B64-45FE-B320-AD1095460789}" destId="{881BBF4D-307B-45DE-AAA9-4E0819C7983B}" srcOrd="0" destOrd="0" parTransId="{4932E986-22A0-495C-8A26-82FDB17FF58F}" sibTransId="{6A31F405-953A-4A93-BF74-A847031E8871}"/>
    <dgm:cxn modelId="{69E20AFB-6A00-4EBC-B073-36D52B55EE98}" type="presOf" srcId="{F6612D7D-9AA4-49EB-9D38-B4C9FCCAFD38}" destId="{5264E515-737A-4CAD-AAF6-BED7BC98A09E}" srcOrd="0" destOrd="0" presId="urn:microsoft.com/office/officeart/2005/8/layout/vList2"/>
    <dgm:cxn modelId="{0FBCDC9D-3940-4652-90BE-9FA5B1ABFF29}" type="presParOf" srcId="{A803E041-27F3-4BC1-BEDC-7768AA2686B0}" destId="{2DCF88A3-27EB-45B9-81C0-54E820D3AB94}" srcOrd="0" destOrd="0" presId="urn:microsoft.com/office/officeart/2005/8/layout/vList2"/>
    <dgm:cxn modelId="{E0F6105A-43A8-4864-87CD-5E0C742EAC0F}" type="presParOf" srcId="{A803E041-27F3-4BC1-BEDC-7768AA2686B0}" destId="{AC435C9F-DEB8-4094-B3F2-CD3D25F01DA8}" srcOrd="1" destOrd="0" presId="urn:microsoft.com/office/officeart/2005/8/layout/vList2"/>
    <dgm:cxn modelId="{BA4934B7-A605-4B2E-920A-9AA6ADBE03DF}" type="presParOf" srcId="{A803E041-27F3-4BC1-BEDC-7768AA2686B0}" destId="{B67BC8E1-A10A-4C69-B24C-95E97D09BB77}" srcOrd="2" destOrd="0" presId="urn:microsoft.com/office/officeart/2005/8/layout/vList2"/>
    <dgm:cxn modelId="{D852AE25-FB70-4977-BBCC-026A5D69CCA0}" type="presParOf" srcId="{A803E041-27F3-4BC1-BEDC-7768AA2686B0}" destId="{CD9FB83C-FD15-4E56-88B2-FF5CCE571D96}" srcOrd="3" destOrd="0" presId="urn:microsoft.com/office/officeart/2005/8/layout/vList2"/>
    <dgm:cxn modelId="{63A6874C-68B9-4540-8E6B-628055DDECE6}" type="presParOf" srcId="{A803E041-27F3-4BC1-BEDC-7768AA2686B0}" destId="{DA02AA82-49B7-476E-B2E8-0788CC854A82}" srcOrd="4" destOrd="0" presId="urn:microsoft.com/office/officeart/2005/8/layout/vList2"/>
    <dgm:cxn modelId="{344255AC-69EF-41C0-AC4B-7F7D62B5C66F}" type="presParOf" srcId="{A803E041-27F3-4BC1-BEDC-7768AA2686B0}" destId="{5264E515-737A-4CAD-AAF6-BED7BC98A09E}" srcOrd="5" destOrd="0" presId="urn:microsoft.com/office/officeart/2005/8/layout/vList2"/>
    <dgm:cxn modelId="{9561833A-14B5-448E-AF4A-E7549B1C0774}" type="presParOf" srcId="{A803E041-27F3-4BC1-BEDC-7768AA2686B0}" destId="{9243ECDB-779D-4339-8ACE-4C6FA10D701F}" srcOrd="6" destOrd="0" presId="urn:microsoft.com/office/officeart/2005/8/layout/vList2"/>
    <dgm:cxn modelId="{2566F6A8-D5EE-4F95-AA9E-BF4B3C7E1AE7}" type="presParOf" srcId="{A803E041-27F3-4BC1-BEDC-7768AA2686B0}" destId="{36180D45-196E-4ED9-8AD4-6F6E5F1E98DD}" srcOrd="7" destOrd="0" presId="urn:microsoft.com/office/officeart/2005/8/layout/vList2"/>
    <dgm:cxn modelId="{414F1684-FFC0-4707-BBDD-89E87B4443FC}" type="presParOf" srcId="{A803E041-27F3-4BC1-BEDC-7768AA2686B0}" destId="{2C2CCEE7-9B3C-4802-A8FA-757DA984D099}" srcOrd="8" destOrd="0" presId="urn:microsoft.com/office/officeart/2005/8/layout/vList2"/>
    <dgm:cxn modelId="{F0C4E0B4-9384-4D8B-93D5-0A9F1B7E7896}" type="presParOf" srcId="{A803E041-27F3-4BC1-BEDC-7768AA2686B0}" destId="{108D5E52-3097-4AC2-A7D6-20B2D92D2BE5}" srcOrd="9" destOrd="0" presId="urn:microsoft.com/office/officeart/2005/8/layout/vList2"/>
    <dgm:cxn modelId="{92DAE202-8D39-452B-A25C-69941D16A5FE}" type="presParOf" srcId="{A803E041-27F3-4BC1-BEDC-7768AA2686B0}" destId="{1340D3A0-78D0-49AC-904A-CD6FDFEE5F4C}" srcOrd="10" destOrd="0" presId="urn:microsoft.com/office/officeart/2005/8/layout/vList2"/>
    <dgm:cxn modelId="{1B157D8C-09B6-4DBC-946A-243A0CF563BC}" type="presParOf" srcId="{A803E041-27F3-4BC1-BEDC-7768AA2686B0}" destId="{05F164C5-78C7-4A4C-90AF-9CAA748A9DA6}" srcOrd="11" destOrd="0" presId="urn:microsoft.com/office/officeart/2005/8/layout/vList2"/>
    <dgm:cxn modelId="{97DE3E54-30D1-41CC-9018-5099DB63815F}" type="presParOf" srcId="{A803E041-27F3-4BC1-BEDC-7768AA2686B0}" destId="{2E986772-3294-4110-98D2-9B536ED026D6}" srcOrd="12" destOrd="0" presId="urn:microsoft.com/office/officeart/2005/8/layout/vList2"/>
    <dgm:cxn modelId="{76220E80-9B13-489E-A023-69CD6C598B05}" type="presParOf" srcId="{A803E041-27F3-4BC1-BEDC-7768AA2686B0}" destId="{B280D078-29F9-49A5-9D12-01E729910BEE}" srcOrd="1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D45494-B9E3-4838-AB06-B68AEB7F7C6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C4F8F71-5F04-4A02-B728-203B94B2DF21}">
      <dgm:prSet/>
      <dgm:spPr/>
      <dgm:t>
        <a:bodyPr/>
        <a:lstStyle/>
        <a:p>
          <a:r>
            <a:rPr lang="en-US"/>
            <a:t>300 Multiple Choices</a:t>
          </a:r>
        </a:p>
      </dgm:t>
    </dgm:pt>
    <dgm:pt modelId="{9F3B7C54-DB5A-4C63-B88F-DF28738D6CF3}" type="parTrans" cxnId="{8AA09CA2-13E6-480E-8488-9623E756B012}">
      <dgm:prSet/>
      <dgm:spPr/>
      <dgm:t>
        <a:bodyPr/>
        <a:lstStyle/>
        <a:p>
          <a:endParaRPr lang="en-US"/>
        </a:p>
      </dgm:t>
    </dgm:pt>
    <dgm:pt modelId="{A82D7FAD-CF2E-4015-9EB0-D615D4E33E82}" type="sibTrans" cxnId="{8AA09CA2-13E6-480E-8488-9623E756B012}">
      <dgm:prSet/>
      <dgm:spPr/>
      <dgm:t>
        <a:bodyPr/>
        <a:lstStyle/>
        <a:p>
          <a:endParaRPr lang="en-US"/>
        </a:p>
      </dgm:t>
    </dgm:pt>
    <dgm:pt modelId="{A8C0C75B-85A6-45F9-B57A-C44FABC05DD0}">
      <dgm:prSet/>
      <dgm:spPr/>
      <dgm:t>
        <a:bodyPr/>
        <a:lstStyle/>
        <a:p>
          <a:r>
            <a:rPr lang="en-US"/>
            <a:t>A link list. The user can select a link and go to that location. Maximum five addresses  </a:t>
          </a:r>
        </a:p>
      </dgm:t>
    </dgm:pt>
    <dgm:pt modelId="{CDA5CA2F-E631-42B2-86F3-097382FAC6C5}" type="parTrans" cxnId="{611E672C-E853-4F91-88DD-65963A4FFD7C}">
      <dgm:prSet/>
      <dgm:spPr/>
      <dgm:t>
        <a:bodyPr/>
        <a:lstStyle/>
        <a:p>
          <a:endParaRPr lang="en-US"/>
        </a:p>
      </dgm:t>
    </dgm:pt>
    <dgm:pt modelId="{10C58958-0205-4E9E-BF61-034248035BE2}" type="sibTrans" cxnId="{611E672C-E853-4F91-88DD-65963A4FFD7C}">
      <dgm:prSet/>
      <dgm:spPr/>
      <dgm:t>
        <a:bodyPr/>
        <a:lstStyle/>
        <a:p>
          <a:endParaRPr lang="en-US"/>
        </a:p>
      </dgm:t>
    </dgm:pt>
    <dgm:pt modelId="{CF1BC7DE-353C-40CD-A2C7-D9AAB60A2C14}">
      <dgm:prSet/>
      <dgm:spPr/>
      <dgm:t>
        <a:bodyPr/>
        <a:lstStyle/>
        <a:p>
          <a:r>
            <a:rPr lang="en-US"/>
            <a:t>301 Moved Permanently</a:t>
          </a:r>
        </a:p>
      </dgm:t>
    </dgm:pt>
    <dgm:pt modelId="{58E2FA44-A6B5-4721-B048-379CB69DE202}" type="parTrans" cxnId="{0B08DDDD-C654-4898-A560-D67609EDBDB5}">
      <dgm:prSet/>
      <dgm:spPr/>
      <dgm:t>
        <a:bodyPr/>
        <a:lstStyle/>
        <a:p>
          <a:endParaRPr lang="en-US"/>
        </a:p>
      </dgm:t>
    </dgm:pt>
    <dgm:pt modelId="{D99778C0-641B-46CB-B529-488F00B5F124}" type="sibTrans" cxnId="{0B08DDDD-C654-4898-A560-D67609EDBDB5}">
      <dgm:prSet/>
      <dgm:spPr/>
      <dgm:t>
        <a:bodyPr/>
        <a:lstStyle/>
        <a:p>
          <a:endParaRPr lang="en-US"/>
        </a:p>
      </dgm:t>
    </dgm:pt>
    <dgm:pt modelId="{B41C853D-6BE8-4C78-BFD7-BB375CBBE64A}">
      <dgm:prSet/>
      <dgm:spPr/>
      <dgm:t>
        <a:bodyPr/>
        <a:lstStyle/>
        <a:p>
          <a:r>
            <a:rPr lang="en-US"/>
            <a:t>The requested page has moved to a new URL </a:t>
          </a:r>
        </a:p>
      </dgm:t>
    </dgm:pt>
    <dgm:pt modelId="{4D6F8777-2C8B-4410-B40F-DCE16470F720}" type="parTrans" cxnId="{0615D877-60C5-45AD-89D5-088D0880E294}">
      <dgm:prSet/>
      <dgm:spPr/>
      <dgm:t>
        <a:bodyPr/>
        <a:lstStyle/>
        <a:p>
          <a:endParaRPr lang="en-US"/>
        </a:p>
      </dgm:t>
    </dgm:pt>
    <dgm:pt modelId="{6E33E694-FB16-48D7-BD69-55A63B33C7A9}" type="sibTrans" cxnId="{0615D877-60C5-45AD-89D5-088D0880E294}">
      <dgm:prSet/>
      <dgm:spPr/>
      <dgm:t>
        <a:bodyPr/>
        <a:lstStyle/>
        <a:p>
          <a:endParaRPr lang="en-US"/>
        </a:p>
      </dgm:t>
    </dgm:pt>
    <dgm:pt modelId="{A1780EBB-9D19-41D1-8EB4-406009047231}">
      <dgm:prSet/>
      <dgm:spPr/>
      <dgm:t>
        <a:bodyPr/>
        <a:lstStyle/>
        <a:p>
          <a:r>
            <a:rPr lang="en-US"/>
            <a:t>302 Found</a:t>
          </a:r>
        </a:p>
      </dgm:t>
    </dgm:pt>
    <dgm:pt modelId="{A63D0D06-C2D4-480F-99CB-E4A2CE814471}" type="parTrans" cxnId="{87FF5277-AA46-41CC-B35E-844D0C5C34C6}">
      <dgm:prSet/>
      <dgm:spPr/>
      <dgm:t>
        <a:bodyPr/>
        <a:lstStyle/>
        <a:p>
          <a:endParaRPr lang="en-US"/>
        </a:p>
      </dgm:t>
    </dgm:pt>
    <dgm:pt modelId="{43D96D72-11CC-423E-9849-428F7B2B8401}" type="sibTrans" cxnId="{87FF5277-AA46-41CC-B35E-844D0C5C34C6}">
      <dgm:prSet/>
      <dgm:spPr/>
      <dgm:t>
        <a:bodyPr/>
        <a:lstStyle/>
        <a:p>
          <a:endParaRPr lang="en-US"/>
        </a:p>
      </dgm:t>
    </dgm:pt>
    <dgm:pt modelId="{050B3D25-8FB7-467A-B878-E044BB6E7A30}">
      <dgm:prSet/>
      <dgm:spPr/>
      <dgm:t>
        <a:bodyPr/>
        <a:lstStyle/>
        <a:p>
          <a:r>
            <a:rPr lang="en-US"/>
            <a:t>The requested page has moved temporarily to a new URL </a:t>
          </a:r>
        </a:p>
      </dgm:t>
    </dgm:pt>
    <dgm:pt modelId="{6B53B140-87C5-4714-B808-D9DBD3236328}" type="parTrans" cxnId="{CC8151ED-51C1-49B1-B798-39A70949A9F7}">
      <dgm:prSet/>
      <dgm:spPr/>
      <dgm:t>
        <a:bodyPr/>
        <a:lstStyle/>
        <a:p>
          <a:endParaRPr lang="en-US"/>
        </a:p>
      </dgm:t>
    </dgm:pt>
    <dgm:pt modelId="{7C1A7B8F-4119-4EEF-83E9-9E70552E99D6}" type="sibTrans" cxnId="{CC8151ED-51C1-49B1-B798-39A70949A9F7}">
      <dgm:prSet/>
      <dgm:spPr/>
      <dgm:t>
        <a:bodyPr/>
        <a:lstStyle/>
        <a:p>
          <a:endParaRPr lang="en-US"/>
        </a:p>
      </dgm:t>
    </dgm:pt>
    <dgm:pt modelId="{AB6E39C0-6B7B-40D6-8611-4EF90B710F13}">
      <dgm:prSet/>
      <dgm:spPr/>
      <dgm:t>
        <a:bodyPr/>
        <a:lstStyle/>
        <a:p>
          <a:r>
            <a:rPr lang="en-US"/>
            <a:t>303 See Other</a:t>
          </a:r>
        </a:p>
      </dgm:t>
    </dgm:pt>
    <dgm:pt modelId="{80FBFDAF-9595-4CC9-B382-D8A70424AF5C}" type="parTrans" cxnId="{59D35EEA-1B8B-42FC-BE45-C9F298895E24}">
      <dgm:prSet/>
      <dgm:spPr/>
      <dgm:t>
        <a:bodyPr/>
        <a:lstStyle/>
        <a:p>
          <a:endParaRPr lang="en-US"/>
        </a:p>
      </dgm:t>
    </dgm:pt>
    <dgm:pt modelId="{8DF55EDE-1D76-482A-A34F-34E5D7BCF5FD}" type="sibTrans" cxnId="{59D35EEA-1B8B-42FC-BE45-C9F298895E24}">
      <dgm:prSet/>
      <dgm:spPr/>
      <dgm:t>
        <a:bodyPr/>
        <a:lstStyle/>
        <a:p>
          <a:endParaRPr lang="en-US"/>
        </a:p>
      </dgm:t>
    </dgm:pt>
    <dgm:pt modelId="{63283573-7C34-46D8-B95A-1C57FDCB44C7}">
      <dgm:prSet/>
      <dgm:spPr/>
      <dgm:t>
        <a:bodyPr/>
        <a:lstStyle/>
        <a:p>
          <a:r>
            <a:rPr lang="en-US"/>
            <a:t>The requested page can be found under a different URL</a:t>
          </a:r>
        </a:p>
      </dgm:t>
    </dgm:pt>
    <dgm:pt modelId="{FBCBA107-536F-4554-AF7A-82EB5087EE11}" type="parTrans" cxnId="{084E0C41-5E2E-44FC-ACA5-A44DA70F831F}">
      <dgm:prSet/>
      <dgm:spPr/>
      <dgm:t>
        <a:bodyPr/>
        <a:lstStyle/>
        <a:p>
          <a:endParaRPr lang="en-US"/>
        </a:p>
      </dgm:t>
    </dgm:pt>
    <dgm:pt modelId="{8C77F82D-AA60-44E4-9E25-0E074D4002E0}" type="sibTrans" cxnId="{084E0C41-5E2E-44FC-ACA5-A44DA70F831F}">
      <dgm:prSet/>
      <dgm:spPr/>
      <dgm:t>
        <a:bodyPr/>
        <a:lstStyle/>
        <a:p>
          <a:endParaRPr lang="en-US"/>
        </a:p>
      </dgm:t>
    </dgm:pt>
    <dgm:pt modelId="{13916B66-1DC2-4E23-A3CB-563C0200273F}">
      <dgm:prSet/>
      <dgm:spPr/>
      <dgm:t>
        <a:bodyPr/>
        <a:lstStyle/>
        <a:p>
          <a:r>
            <a:rPr lang="en-US"/>
            <a:t>304 Not Modified</a:t>
          </a:r>
        </a:p>
      </dgm:t>
    </dgm:pt>
    <dgm:pt modelId="{FE27CF0F-9F2A-4A05-B32E-402F21DB8BD8}" type="parTrans" cxnId="{2E736274-3838-43FB-9C2F-F0C7C7702A65}">
      <dgm:prSet/>
      <dgm:spPr/>
      <dgm:t>
        <a:bodyPr/>
        <a:lstStyle/>
        <a:p>
          <a:endParaRPr lang="en-US"/>
        </a:p>
      </dgm:t>
    </dgm:pt>
    <dgm:pt modelId="{1F80B209-A112-4C49-B28B-FB3D5BB3E126}" type="sibTrans" cxnId="{2E736274-3838-43FB-9C2F-F0C7C7702A65}">
      <dgm:prSet/>
      <dgm:spPr/>
      <dgm:t>
        <a:bodyPr/>
        <a:lstStyle/>
        <a:p>
          <a:endParaRPr lang="en-US"/>
        </a:p>
      </dgm:t>
    </dgm:pt>
    <dgm:pt modelId="{8B9C5B6A-9B44-4EF5-A186-C2879FEED68A}">
      <dgm:prSet/>
      <dgm:spPr/>
      <dgm:t>
        <a:bodyPr/>
        <a:lstStyle/>
        <a:p>
          <a:r>
            <a:rPr lang="en-US"/>
            <a:t>Indicates the requested page has not been modified since last requested</a:t>
          </a:r>
        </a:p>
      </dgm:t>
    </dgm:pt>
    <dgm:pt modelId="{D8018211-DCE6-46BB-8E0E-14DB11FA3D09}" type="parTrans" cxnId="{7A05D91F-A20C-41F8-925F-A55C8575C8A0}">
      <dgm:prSet/>
      <dgm:spPr/>
      <dgm:t>
        <a:bodyPr/>
        <a:lstStyle/>
        <a:p>
          <a:endParaRPr lang="en-US"/>
        </a:p>
      </dgm:t>
    </dgm:pt>
    <dgm:pt modelId="{9B98E64B-225E-4493-83F6-5238E7BF6D15}" type="sibTrans" cxnId="{7A05D91F-A20C-41F8-925F-A55C8575C8A0}">
      <dgm:prSet/>
      <dgm:spPr/>
      <dgm:t>
        <a:bodyPr/>
        <a:lstStyle/>
        <a:p>
          <a:endParaRPr lang="en-US"/>
        </a:p>
      </dgm:t>
    </dgm:pt>
    <dgm:pt modelId="{635D38E3-FAC2-4A10-93DA-975857459D16}">
      <dgm:prSet/>
      <dgm:spPr/>
      <dgm:t>
        <a:bodyPr/>
        <a:lstStyle/>
        <a:p>
          <a:r>
            <a:rPr lang="en-US"/>
            <a:t>306 Switch Proxy</a:t>
          </a:r>
        </a:p>
      </dgm:t>
    </dgm:pt>
    <dgm:pt modelId="{19B02947-A4CF-410A-8E7C-D06819912BAB}" type="parTrans" cxnId="{AE8EA0A0-9802-4902-89F0-C6B575AF9042}">
      <dgm:prSet/>
      <dgm:spPr/>
      <dgm:t>
        <a:bodyPr/>
        <a:lstStyle/>
        <a:p>
          <a:endParaRPr lang="en-US"/>
        </a:p>
      </dgm:t>
    </dgm:pt>
    <dgm:pt modelId="{F4CC123C-7638-416D-A472-417B070D42AE}" type="sibTrans" cxnId="{AE8EA0A0-9802-4902-89F0-C6B575AF9042}">
      <dgm:prSet/>
      <dgm:spPr/>
      <dgm:t>
        <a:bodyPr/>
        <a:lstStyle/>
        <a:p>
          <a:endParaRPr lang="en-US"/>
        </a:p>
      </dgm:t>
    </dgm:pt>
    <dgm:pt modelId="{53FBCBFB-3528-4882-9AE8-882A4F914490}">
      <dgm:prSet/>
      <dgm:spPr/>
      <dgm:t>
        <a:bodyPr/>
        <a:lstStyle/>
        <a:p>
          <a:r>
            <a:rPr lang="en-US"/>
            <a:t>No longer used</a:t>
          </a:r>
        </a:p>
      </dgm:t>
    </dgm:pt>
    <dgm:pt modelId="{219BF67C-5BB9-48E3-82F8-878DDCBFC12B}" type="parTrans" cxnId="{98D2CBC1-8979-4C25-90FC-296F384596AE}">
      <dgm:prSet/>
      <dgm:spPr/>
      <dgm:t>
        <a:bodyPr/>
        <a:lstStyle/>
        <a:p>
          <a:endParaRPr lang="en-US"/>
        </a:p>
      </dgm:t>
    </dgm:pt>
    <dgm:pt modelId="{7FC0EF89-6B31-4FDC-927C-BB087890ECEE}" type="sibTrans" cxnId="{98D2CBC1-8979-4C25-90FC-296F384596AE}">
      <dgm:prSet/>
      <dgm:spPr/>
      <dgm:t>
        <a:bodyPr/>
        <a:lstStyle/>
        <a:p>
          <a:endParaRPr lang="en-US"/>
        </a:p>
      </dgm:t>
    </dgm:pt>
    <dgm:pt modelId="{BAD77F4A-14B1-4C56-8E7A-399BC8788ED4}">
      <dgm:prSet/>
      <dgm:spPr/>
      <dgm:t>
        <a:bodyPr/>
        <a:lstStyle/>
        <a:p>
          <a:r>
            <a:rPr lang="en-US"/>
            <a:t>307 Temporary Redirect</a:t>
          </a:r>
        </a:p>
      </dgm:t>
    </dgm:pt>
    <dgm:pt modelId="{67002D2B-DD7A-4B63-9837-9D88735A05D6}" type="parTrans" cxnId="{77E4ECAC-88E8-4D89-A114-C98E8A7B7ADE}">
      <dgm:prSet/>
      <dgm:spPr/>
      <dgm:t>
        <a:bodyPr/>
        <a:lstStyle/>
        <a:p>
          <a:endParaRPr lang="en-US"/>
        </a:p>
      </dgm:t>
    </dgm:pt>
    <dgm:pt modelId="{654760A1-3401-46B1-913F-7C7B88B07FD5}" type="sibTrans" cxnId="{77E4ECAC-88E8-4D89-A114-C98E8A7B7ADE}">
      <dgm:prSet/>
      <dgm:spPr/>
      <dgm:t>
        <a:bodyPr/>
        <a:lstStyle/>
        <a:p>
          <a:endParaRPr lang="en-US"/>
        </a:p>
      </dgm:t>
    </dgm:pt>
    <dgm:pt modelId="{DEDD0221-ADA0-41AB-A4EC-CB27BF91D3A5}">
      <dgm:prSet/>
      <dgm:spPr/>
      <dgm:t>
        <a:bodyPr/>
        <a:lstStyle/>
        <a:p>
          <a:r>
            <a:rPr lang="en-US"/>
            <a:t>The requested page has moved temporarily to a new URL</a:t>
          </a:r>
        </a:p>
      </dgm:t>
    </dgm:pt>
    <dgm:pt modelId="{B0C1C041-0F75-4522-9893-77577E2889D6}" type="parTrans" cxnId="{8BD01FC1-B356-4AB4-8CBB-6EDA5240B99E}">
      <dgm:prSet/>
      <dgm:spPr/>
      <dgm:t>
        <a:bodyPr/>
        <a:lstStyle/>
        <a:p>
          <a:endParaRPr lang="en-US"/>
        </a:p>
      </dgm:t>
    </dgm:pt>
    <dgm:pt modelId="{33F468A6-40FD-4DAF-BB0C-661EFD41D13F}" type="sibTrans" cxnId="{8BD01FC1-B356-4AB4-8CBB-6EDA5240B99E}">
      <dgm:prSet/>
      <dgm:spPr/>
      <dgm:t>
        <a:bodyPr/>
        <a:lstStyle/>
        <a:p>
          <a:endParaRPr lang="en-US"/>
        </a:p>
      </dgm:t>
    </dgm:pt>
    <dgm:pt modelId="{01B29CF4-D720-466D-85A2-E30A3E7949F0}">
      <dgm:prSet/>
      <dgm:spPr/>
      <dgm:t>
        <a:bodyPr/>
        <a:lstStyle/>
        <a:p>
          <a:r>
            <a:rPr lang="en-US"/>
            <a:t>308 Resume Incomplete</a:t>
          </a:r>
        </a:p>
      </dgm:t>
    </dgm:pt>
    <dgm:pt modelId="{C357222F-91A1-47D8-8863-8A0EB5DA4358}" type="parTrans" cxnId="{F8B80D8A-5E7B-4A54-AE16-21AFA9F8670F}">
      <dgm:prSet/>
      <dgm:spPr/>
      <dgm:t>
        <a:bodyPr/>
        <a:lstStyle/>
        <a:p>
          <a:endParaRPr lang="en-US"/>
        </a:p>
      </dgm:t>
    </dgm:pt>
    <dgm:pt modelId="{BC956675-352E-4399-B1ED-590C1B0A90C8}" type="sibTrans" cxnId="{F8B80D8A-5E7B-4A54-AE16-21AFA9F8670F}">
      <dgm:prSet/>
      <dgm:spPr/>
      <dgm:t>
        <a:bodyPr/>
        <a:lstStyle/>
        <a:p>
          <a:endParaRPr lang="en-US"/>
        </a:p>
      </dgm:t>
    </dgm:pt>
    <dgm:pt modelId="{1502B497-BC3E-4A25-A851-3535ACE092B1}">
      <dgm:prSet/>
      <dgm:spPr/>
      <dgm:t>
        <a:bodyPr/>
        <a:lstStyle/>
        <a:p>
          <a:r>
            <a:rPr lang="en-US"/>
            <a:t>Used in the resumable requests proposal to resume aborted PUT or POST requests</a:t>
          </a:r>
        </a:p>
      </dgm:t>
    </dgm:pt>
    <dgm:pt modelId="{2961A94C-19D6-4228-9D78-C58669640E63}" type="parTrans" cxnId="{78D34DD3-10A1-4B19-95BF-F7419DF675FE}">
      <dgm:prSet/>
      <dgm:spPr/>
      <dgm:t>
        <a:bodyPr/>
        <a:lstStyle/>
        <a:p>
          <a:endParaRPr lang="en-US"/>
        </a:p>
      </dgm:t>
    </dgm:pt>
    <dgm:pt modelId="{CE924FB2-FA04-4511-BBE7-9349E9B0C9B3}" type="sibTrans" cxnId="{78D34DD3-10A1-4B19-95BF-F7419DF675FE}">
      <dgm:prSet/>
      <dgm:spPr/>
      <dgm:t>
        <a:bodyPr/>
        <a:lstStyle/>
        <a:p>
          <a:endParaRPr lang="en-US"/>
        </a:p>
      </dgm:t>
    </dgm:pt>
    <dgm:pt modelId="{4E9F8C15-6ADA-4DDC-BA68-37EB3412ADB9}" type="pres">
      <dgm:prSet presAssocID="{94D45494-B9E3-4838-AB06-B68AEB7F7C60}" presName="linear" presStyleCnt="0">
        <dgm:presLayoutVars>
          <dgm:animLvl val="lvl"/>
          <dgm:resizeHandles val="exact"/>
        </dgm:presLayoutVars>
      </dgm:prSet>
      <dgm:spPr/>
    </dgm:pt>
    <dgm:pt modelId="{977DB279-6DF4-4E84-977C-78EA6D2C4E1C}" type="pres">
      <dgm:prSet presAssocID="{7C4F8F71-5F04-4A02-B728-203B94B2DF21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DE26785B-2711-4E16-BAFB-A3CAFE8F37AF}" type="pres">
      <dgm:prSet presAssocID="{7C4F8F71-5F04-4A02-B728-203B94B2DF21}" presName="childText" presStyleLbl="revTx" presStyleIdx="0" presStyleCnt="8">
        <dgm:presLayoutVars>
          <dgm:bulletEnabled val="1"/>
        </dgm:presLayoutVars>
      </dgm:prSet>
      <dgm:spPr/>
    </dgm:pt>
    <dgm:pt modelId="{4D0DF95D-E6FF-4B19-A9D6-E772342A88F8}" type="pres">
      <dgm:prSet presAssocID="{CF1BC7DE-353C-40CD-A2C7-D9AAB60A2C14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46F785B7-6757-4A4A-848C-DB23A636F500}" type="pres">
      <dgm:prSet presAssocID="{CF1BC7DE-353C-40CD-A2C7-D9AAB60A2C14}" presName="childText" presStyleLbl="revTx" presStyleIdx="1" presStyleCnt="8">
        <dgm:presLayoutVars>
          <dgm:bulletEnabled val="1"/>
        </dgm:presLayoutVars>
      </dgm:prSet>
      <dgm:spPr/>
    </dgm:pt>
    <dgm:pt modelId="{491EAF0E-C8D0-442C-A958-409390F2AB79}" type="pres">
      <dgm:prSet presAssocID="{A1780EBB-9D19-41D1-8EB4-406009047231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0B8C34B8-615C-4E38-82D3-F9316866D1A1}" type="pres">
      <dgm:prSet presAssocID="{A1780EBB-9D19-41D1-8EB4-406009047231}" presName="childText" presStyleLbl="revTx" presStyleIdx="2" presStyleCnt="8">
        <dgm:presLayoutVars>
          <dgm:bulletEnabled val="1"/>
        </dgm:presLayoutVars>
      </dgm:prSet>
      <dgm:spPr/>
    </dgm:pt>
    <dgm:pt modelId="{B8EDA540-BB28-4D58-9E4D-67D2EB48204C}" type="pres">
      <dgm:prSet presAssocID="{AB6E39C0-6B7B-40D6-8611-4EF90B710F1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BFFD522B-3D61-40C6-A6AE-7036C1380C81}" type="pres">
      <dgm:prSet presAssocID="{AB6E39C0-6B7B-40D6-8611-4EF90B710F13}" presName="childText" presStyleLbl="revTx" presStyleIdx="3" presStyleCnt="8">
        <dgm:presLayoutVars>
          <dgm:bulletEnabled val="1"/>
        </dgm:presLayoutVars>
      </dgm:prSet>
      <dgm:spPr/>
    </dgm:pt>
    <dgm:pt modelId="{5F3BE05E-7B91-456D-AE10-2D8E148FD148}" type="pres">
      <dgm:prSet presAssocID="{13916B66-1DC2-4E23-A3CB-563C0200273F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F830712-CC96-4A07-B8CF-3ADDB013EAE2}" type="pres">
      <dgm:prSet presAssocID="{13916B66-1DC2-4E23-A3CB-563C0200273F}" presName="childText" presStyleLbl="revTx" presStyleIdx="4" presStyleCnt="8">
        <dgm:presLayoutVars>
          <dgm:bulletEnabled val="1"/>
        </dgm:presLayoutVars>
      </dgm:prSet>
      <dgm:spPr/>
    </dgm:pt>
    <dgm:pt modelId="{B0ED65C7-01C0-4E04-9C68-52D86789E9D8}" type="pres">
      <dgm:prSet presAssocID="{635D38E3-FAC2-4A10-93DA-975857459D16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F544E59C-5B98-41BD-B35D-7DCAA58BA370}" type="pres">
      <dgm:prSet presAssocID="{635D38E3-FAC2-4A10-93DA-975857459D16}" presName="childText" presStyleLbl="revTx" presStyleIdx="5" presStyleCnt="8">
        <dgm:presLayoutVars>
          <dgm:bulletEnabled val="1"/>
        </dgm:presLayoutVars>
      </dgm:prSet>
      <dgm:spPr/>
    </dgm:pt>
    <dgm:pt modelId="{2232FFA6-DC63-4842-B780-B5ED3248BC9D}" type="pres">
      <dgm:prSet presAssocID="{BAD77F4A-14B1-4C56-8E7A-399BC8788ED4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19095548-1290-4A14-9133-DBA2D304E2A4}" type="pres">
      <dgm:prSet presAssocID="{BAD77F4A-14B1-4C56-8E7A-399BC8788ED4}" presName="childText" presStyleLbl="revTx" presStyleIdx="6" presStyleCnt="8">
        <dgm:presLayoutVars>
          <dgm:bulletEnabled val="1"/>
        </dgm:presLayoutVars>
      </dgm:prSet>
      <dgm:spPr/>
    </dgm:pt>
    <dgm:pt modelId="{2A1B1FF7-A402-4B45-AEE2-031694104A4E}" type="pres">
      <dgm:prSet presAssocID="{01B29CF4-D720-466D-85A2-E30A3E7949F0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42C29768-F7D8-4855-A65C-7CD67691786C}" type="pres">
      <dgm:prSet presAssocID="{01B29CF4-D720-466D-85A2-E30A3E7949F0}" presName="childText" presStyleLbl="revTx" presStyleIdx="7" presStyleCnt="8">
        <dgm:presLayoutVars>
          <dgm:bulletEnabled val="1"/>
        </dgm:presLayoutVars>
      </dgm:prSet>
      <dgm:spPr/>
    </dgm:pt>
  </dgm:ptLst>
  <dgm:cxnLst>
    <dgm:cxn modelId="{3B5EAE00-BEBF-4B76-9CCD-1200ADEAF89F}" type="presOf" srcId="{DEDD0221-ADA0-41AB-A4EC-CB27BF91D3A5}" destId="{19095548-1290-4A14-9133-DBA2D304E2A4}" srcOrd="0" destOrd="0" presId="urn:microsoft.com/office/officeart/2005/8/layout/vList2"/>
    <dgm:cxn modelId="{7A05D91F-A20C-41F8-925F-A55C8575C8A0}" srcId="{13916B66-1DC2-4E23-A3CB-563C0200273F}" destId="{8B9C5B6A-9B44-4EF5-A186-C2879FEED68A}" srcOrd="0" destOrd="0" parTransId="{D8018211-DCE6-46BB-8E0E-14DB11FA3D09}" sibTransId="{9B98E64B-225E-4493-83F6-5238E7BF6D15}"/>
    <dgm:cxn modelId="{611E672C-E853-4F91-88DD-65963A4FFD7C}" srcId="{7C4F8F71-5F04-4A02-B728-203B94B2DF21}" destId="{A8C0C75B-85A6-45F9-B57A-C44FABC05DD0}" srcOrd="0" destOrd="0" parTransId="{CDA5CA2F-E631-42B2-86F3-097382FAC6C5}" sibTransId="{10C58958-0205-4E9E-BF61-034248035BE2}"/>
    <dgm:cxn modelId="{1C68E63F-EBEC-4052-B297-D9658945EDFC}" type="presOf" srcId="{050B3D25-8FB7-467A-B878-E044BB6E7A30}" destId="{0B8C34B8-615C-4E38-82D3-F9316866D1A1}" srcOrd="0" destOrd="0" presId="urn:microsoft.com/office/officeart/2005/8/layout/vList2"/>
    <dgm:cxn modelId="{0DB92E5F-C6D0-40A8-AB87-57FF5A4B1D17}" type="presOf" srcId="{AB6E39C0-6B7B-40D6-8611-4EF90B710F13}" destId="{B8EDA540-BB28-4D58-9E4D-67D2EB48204C}" srcOrd="0" destOrd="0" presId="urn:microsoft.com/office/officeart/2005/8/layout/vList2"/>
    <dgm:cxn modelId="{084E0C41-5E2E-44FC-ACA5-A44DA70F831F}" srcId="{AB6E39C0-6B7B-40D6-8611-4EF90B710F13}" destId="{63283573-7C34-46D8-B95A-1C57FDCB44C7}" srcOrd="0" destOrd="0" parTransId="{FBCBA107-536F-4554-AF7A-82EB5087EE11}" sibTransId="{8C77F82D-AA60-44E4-9E25-0E074D4002E0}"/>
    <dgm:cxn modelId="{076E1168-806C-46EF-8875-68E986A98F0B}" type="presOf" srcId="{CF1BC7DE-353C-40CD-A2C7-D9AAB60A2C14}" destId="{4D0DF95D-E6FF-4B19-A9D6-E772342A88F8}" srcOrd="0" destOrd="0" presId="urn:microsoft.com/office/officeart/2005/8/layout/vList2"/>
    <dgm:cxn modelId="{440F8A4A-04E8-4ACB-9F2F-0B776A86CEAD}" type="presOf" srcId="{A1780EBB-9D19-41D1-8EB4-406009047231}" destId="{491EAF0E-C8D0-442C-A958-409390F2AB79}" srcOrd="0" destOrd="0" presId="urn:microsoft.com/office/officeart/2005/8/layout/vList2"/>
    <dgm:cxn modelId="{F3C06054-8389-4AA7-9563-FCC3EB9208DC}" type="presOf" srcId="{13916B66-1DC2-4E23-A3CB-563C0200273F}" destId="{5F3BE05E-7B91-456D-AE10-2D8E148FD148}" srcOrd="0" destOrd="0" presId="urn:microsoft.com/office/officeart/2005/8/layout/vList2"/>
    <dgm:cxn modelId="{2E736274-3838-43FB-9C2F-F0C7C7702A65}" srcId="{94D45494-B9E3-4838-AB06-B68AEB7F7C60}" destId="{13916B66-1DC2-4E23-A3CB-563C0200273F}" srcOrd="4" destOrd="0" parTransId="{FE27CF0F-9F2A-4A05-B32E-402F21DB8BD8}" sibTransId="{1F80B209-A112-4C49-B28B-FB3D5BB3E126}"/>
    <dgm:cxn modelId="{F33AE655-1B67-4FF3-BB5E-7F9593DDA608}" type="presOf" srcId="{635D38E3-FAC2-4A10-93DA-975857459D16}" destId="{B0ED65C7-01C0-4E04-9C68-52D86789E9D8}" srcOrd="0" destOrd="0" presId="urn:microsoft.com/office/officeart/2005/8/layout/vList2"/>
    <dgm:cxn modelId="{87FF5277-AA46-41CC-B35E-844D0C5C34C6}" srcId="{94D45494-B9E3-4838-AB06-B68AEB7F7C60}" destId="{A1780EBB-9D19-41D1-8EB4-406009047231}" srcOrd="2" destOrd="0" parTransId="{A63D0D06-C2D4-480F-99CB-E4A2CE814471}" sibTransId="{43D96D72-11CC-423E-9849-428F7B2B8401}"/>
    <dgm:cxn modelId="{0615D877-60C5-45AD-89D5-088D0880E294}" srcId="{CF1BC7DE-353C-40CD-A2C7-D9AAB60A2C14}" destId="{B41C853D-6BE8-4C78-BFD7-BB375CBBE64A}" srcOrd="0" destOrd="0" parTransId="{4D6F8777-2C8B-4410-B40F-DCE16470F720}" sibTransId="{6E33E694-FB16-48D7-BD69-55A63B33C7A9}"/>
    <dgm:cxn modelId="{19934D82-AE0A-41E5-BE6B-52EB45469289}" type="presOf" srcId="{53FBCBFB-3528-4882-9AE8-882A4F914490}" destId="{F544E59C-5B98-41BD-B35D-7DCAA58BA370}" srcOrd="0" destOrd="0" presId="urn:microsoft.com/office/officeart/2005/8/layout/vList2"/>
    <dgm:cxn modelId="{F8B80D8A-5E7B-4A54-AE16-21AFA9F8670F}" srcId="{94D45494-B9E3-4838-AB06-B68AEB7F7C60}" destId="{01B29CF4-D720-466D-85A2-E30A3E7949F0}" srcOrd="7" destOrd="0" parTransId="{C357222F-91A1-47D8-8863-8A0EB5DA4358}" sibTransId="{BC956675-352E-4399-B1ED-590C1B0A90C8}"/>
    <dgm:cxn modelId="{F61FC38B-A210-48E1-9526-54E524E65BCE}" type="presOf" srcId="{7C4F8F71-5F04-4A02-B728-203B94B2DF21}" destId="{977DB279-6DF4-4E84-977C-78EA6D2C4E1C}" srcOrd="0" destOrd="0" presId="urn:microsoft.com/office/officeart/2005/8/layout/vList2"/>
    <dgm:cxn modelId="{823A1C8E-E8E0-454E-A62D-FBD0890A22B5}" type="presOf" srcId="{A8C0C75B-85A6-45F9-B57A-C44FABC05DD0}" destId="{DE26785B-2711-4E16-BAFB-A3CAFE8F37AF}" srcOrd="0" destOrd="0" presId="urn:microsoft.com/office/officeart/2005/8/layout/vList2"/>
    <dgm:cxn modelId="{AE8EA0A0-9802-4902-89F0-C6B575AF9042}" srcId="{94D45494-B9E3-4838-AB06-B68AEB7F7C60}" destId="{635D38E3-FAC2-4A10-93DA-975857459D16}" srcOrd="5" destOrd="0" parTransId="{19B02947-A4CF-410A-8E7C-D06819912BAB}" sibTransId="{F4CC123C-7638-416D-A472-417B070D42AE}"/>
    <dgm:cxn modelId="{8AA09CA2-13E6-480E-8488-9623E756B012}" srcId="{94D45494-B9E3-4838-AB06-B68AEB7F7C60}" destId="{7C4F8F71-5F04-4A02-B728-203B94B2DF21}" srcOrd="0" destOrd="0" parTransId="{9F3B7C54-DB5A-4C63-B88F-DF28738D6CF3}" sibTransId="{A82D7FAD-CF2E-4015-9EB0-D615D4E33E82}"/>
    <dgm:cxn modelId="{4C0EA5AB-AD07-46C8-8D5D-F00DD2632143}" type="presOf" srcId="{8B9C5B6A-9B44-4EF5-A186-C2879FEED68A}" destId="{9F830712-CC96-4A07-B8CF-3ADDB013EAE2}" srcOrd="0" destOrd="0" presId="urn:microsoft.com/office/officeart/2005/8/layout/vList2"/>
    <dgm:cxn modelId="{77E4ECAC-88E8-4D89-A114-C98E8A7B7ADE}" srcId="{94D45494-B9E3-4838-AB06-B68AEB7F7C60}" destId="{BAD77F4A-14B1-4C56-8E7A-399BC8788ED4}" srcOrd="6" destOrd="0" parTransId="{67002D2B-DD7A-4B63-9837-9D88735A05D6}" sibTransId="{654760A1-3401-46B1-913F-7C7B88B07FD5}"/>
    <dgm:cxn modelId="{3EC3BDB1-94FC-4C5F-A8A2-3CC12F72BD74}" type="presOf" srcId="{BAD77F4A-14B1-4C56-8E7A-399BC8788ED4}" destId="{2232FFA6-DC63-4842-B780-B5ED3248BC9D}" srcOrd="0" destOrd="0" presId="urn:microsoft.com/office/officeart/2005/8/layout/vList2"/>
    <dgm:cxn modelId="{37F368B4-C177-4C18-BA25-6A57E8FC6B23}" type="presOf" srcId="{94D45494-B9E3-4838-AB06-B68AEB7F7C60}" destId="{4E9F8C15-6ADA-4DDC-BA68-37EB3412ADB9}" srcOrd="0" destOrd="0" presId="urn:microsoft.com/office/officeart/2005/8/layout/vList2"/>
    <dgm:cxn modelId="{98A423BF-A65A-4485-B7FD-A8DCCBE1440C}" type="presOf" srcId="{63283573-7C34-46D8-B95A-1C57FDCB44C7}" destId="{BFFD522B-3D61-40C6-A6AE-7036C1380C81}" srcOrd="0" destOrd="0" presId="urn:microsoft.com/office/officeart/2005/8/layout/vList2"/>
    <dgm:cxn modelId="{8BD01FC1-B356-4AB4-8CBB-6EDA5240B99E}" srcId="{BAD77F4A-14B1-4C56-8E7A-399BC8788ED4}" destId="{DEDD0221-ADA0-41AB-A4EC-CB27BF91D3A5}" srcOrd="0" destOrd="0" parTransId="{B0C1C041-0F75-4522-9893-77577E2889D6}" sibTransId="{33F468A6-40FD-4DAF-BB0C-661EFD41D13F}"/>
    <dgm:cxn modelId="{98D2CBC1-8979-4C25-90FC-296F384596AE}" srcId="{635D38E3-FAC2-4A10-93DA-975857459D16}" destId="{53FBCBFB-3528-4882-9AE8-882A4F914490}" srcOrd="0" destOrd="0" parTransId="{219BF67C-5BB9-48E3-82F8-878DDCBFC12B}" sibTransId="{7FC0EF89-6B31-4FDC-927C-BB087890ECEE}"/>
    <dgm:cxn modelId="{F798A8D1-784A-49E4-8544-7B31D48D6A7D}" type="presOf" srcId="{1502B497-BC3E-4A25-A851-3535ACE092B1}" destId="{42C29768-F7D8-4855-A65C-7CD67691786C}" srcOrd="0" destOrd="0" presId="urn:microsoft.com/office/officeart/2005/8/layout/vList2"/>
    <dgm:cxn modelId="{78D34DD3-10A1-4B19-95BF-F7419DF675FE}" srcId="{01B29CF4-D720-466D-85A2-E30A3E7949F0}" destId="{1502B497-BC3E-4A25-A851-3535ACE092B1}" srcOrd="0" destOrd="0" parTransId="{2961A94C-19D6-4228-9D78-C58669640E63}" sibTransId="{CE924FB2-FA04-4511-BBE7-9349E9B0C9B3}"/>
    <dgm:cxn modelId="{0B08DDDD-C654-4898-A560-D67609EDBDB5}" srcId="{94D45494-B9E3-4838-AB06-B68AEB7F7C60}" destId="{CF1BC7DE-353C-40CD-A2C7-D9AAB60A2C14}" srcOrd="1" destOrd="0" parTransId="{58E2FA44-A6B5-4721-B048-379CB69DE202}" sibTransId="{D99778C0-641B-46CB-B529-488F00B5F124}"/>
    <dgm:cxn modelId="{A3FC49E1-A2D1-4D36-B51D-B55E7AAC9FF4}" type="presOf" srcId="{B41C853D-6BE8-4C78-BFD7-BB375CBBE64A}" destId="{46F785B7-6757-4A4A-848C-DB23A636F500}" srcOrd="0" destOrd="0" presId="urn:microsoft.com/office/officeart/2005/8/layout/vList2"/>
    <dgm:cxn modelId="{59D35EEA-1B8B-42FC-BE45-C9F298895E24}" srcId="{94D45494-B9E3-4838-AB06-B68AEB7F7C60}" destId="{AB6E39C0-6B7B-40D6-8611-4EF90B710F13}" srcOrd="3" destOrd="0" parTransId="{80FBFDAF-9595-4CC9-B382-D8A70424AF5C}" sibTransId="{8DF55EDE-1D76-482A-A34F-34E5D7BCF5FD}"/>
    <dgm:cxn modelId="{CC8151ED-51C1-49B1-B798-39A70949A9F7}" srcId="{A1780EBB-9D19-41D1-8EB4-406009047231}" destId="{050B3D25-8FB7-467A-B878-E044BB6E7A30}" srcOrd="0" destOrd="0" parTransId="{6B53B140-87C5-4714-B808-D9DBD3236328}" sibTransId="{7C1A7B8F-4119-4EEF-83E9-9E70552E99D6}"/>
    <dgm:cxn modelId="{ADA409FB-D80C-4934-8BFE-B953DD2D5411}" type="presOf" srcId="{01B29CF4-D720-466D-85A2-E30A3E7949F0}" destId="{2A1B1FF7-A402-4B45-AEE2-031694104A4E}" srcOrd="0" destOrd="0" presId="urn:microsoft.com/office/officeart/2005/8/layout/vList2"/>
    <dgm:cxn modelId="{D231A3E8-C9F9-493F-9C6C-88B178AAC74B}" type="presParOf" srcId="{4E9F8C15-6ADA-4DDC-BA68-37EB3412ADB9}" destId="{977DB279-6DF4-4E84-977C-78EA6D2C4E1C}" srcOrd="0" destOrd="0" presId="urn:microsoft.com/office/officeart/2005/8/layout/vList2"/>
    <dgm:cxn modelId="{1EFFF4C7-8F5C-412A-A84A-BBBECB1451EE}" type="presParOf" srcId="{4E9F8C15-6ADA-4DDC-BA68-37EB3412ADB9}" destId="{DE26785B-2711-4E16-BAFB-A3CAFE8F37AF}" srcOrd="1" destOrd="0" presId="urn:microsoft.com/office/officeart/2005/8/layout/vList2"/>
    <dgm:cxn modelId="{17F29371-4146-45CC-B126-579BD601F937}" type="presParOf" srcId="{4E9F8C15-6ADA-4DDC-BA68-37EB3412ADB9}" destId="{4D0DF95D-E6FF-4B19-A9D6-E772342A88F8}" srcOrd="2" destOrd="0" presId="urn:microsoft.com/office/officeart/2005/8/layout/vList2"/>
    <dgm:cxn modelId="{68DCCBDA-E89B-4842-A5C0-9CAB7C7A842C}" type="presParOf" srcId="{4E9F8C15-6ADA-4DDC-BA68-37EB3412ADB9}" destId="{46F785B7-6757-4A4A-848C-DB23A636F500}" srcOrd="3" destOrd="0" presId="urn:microsoft.com/office/officeart/2005/8/layout/vList2"/>
    <dgm:cxn modelId="{81234245-3A56-4AA0-844C-561FD1673BB2}" type="presParOf" srcId="{4E9F8C15-6ADA-4DDC-BA68-37EB3412ADB9}" destId="{491EAF0E-C8D0-442C-A958-409390F2AB79}" srcOrd="4" destOrd="0" presId="urn:microsoft.com/office/officeart/2005/8/layout/vList2"/>
    <dgm:cxn modelId="{5D2C4310-7E6D-42B6-AD20-A5BE2D6C64CF}" type="presParOf" srcId="{4E9F8C15-6ADA-4DDC-BA68-37EB3412ADB9}" destId="{0B8C34B8-615C-4E38-82D3-F9316866D1A1}" srcOrd="5" destOrd="0" presId="urn:microsoft.com/office/officeart/2005/8/layout/vList2"/>
    <dgm:cxn modelId="{971780DF-2DC1-4448-8A7D-53F24910996E}" type="presParOf" srcId="{4E9F8C15-6ADA-4DDC-BA68-37EB3412ADB9}" destId="{B8EDA540-BB28-4D58-9E4D-67D2EB48204C}" srcOrd="6" destOrd="0" presId="urn:microsoft.com/office/officeart/2005/8/layout/vList2"/>
    <dgm:cxn modelId="{2BEE4EE5-DA59-4A48-8D9B-3C32E9B15F74}" type="presParOf" srcId="{4E9F8C15-6ADA-4DDC-BA68-37EB3412ADB9}" destId="{BFFD522B-3D61-40C6-A6AE-7036C1380C81}" srcOrd="7" destOrd="0" presId="urn:microsoft.com/office/officeart/2005/8/layout/vList2"/>
    <dgm:cxn modelId="{013CD83D-3CD7-4052-9031-490F00EE4245}" type="presParOf" srcId="{4E9F8C15-6ADA-4DDC-BA68-37EB3412ADB9}" destId="{5F3BE05E-7B91-456D-AE10-2D8E148FD148}" srcOrd="8" destOrd="0" presId="urn:microsoft.com/office/officeart/2005/8/layout/vList2"/>
    <dgm:cxn modelId="{4063E331-A648-484B-B81F-BAA8762B18A4}" type="presParOf" srcId="{4E9F8C15-6ADA-4DDC-BA68-37EB3412ADB9}" destId="{9F830712-CC96-4A07-B8CF-3ADDB013EAE2}" srcOrd="9" destOrd="0" presId="urn:microsoft.com/office/officeart/2005/8/layout/vList2"/>
    <dgm:cxn modelId="{4156417E-3B5D-44C8-BC32-0E49716B3078}" type="presParOf" srcId="{4E9F8C15-6ADA-4DDC-BA68-37EB3412ADB9}" destId="{B0ED65C7-01C0-4E04-9C68-52D86789E9D8}" srcOrd="10" destOrd="0" presId="urn:microsoft.com/office/officeart/2005/8/layout/vList2"/>
    <dgm:cxn modelId="{A24F4CFD-7316-4F83-8F32-EB681946DEF4}" type="presParOf" srcId="{4E9F8C15-6ADA-4DDC-BA68-37EB3412ADB9}" destId="{F544E59C-5B98-41BD-B35D-7DCAA58BA370}" srcOrd="11" destOrd="0" presId="urn:microsoft.com/office/officeart/2005/8/layout/vList2"/>
    <dgm:cxn modelId="{822D72FA-2023-4BCA-9118-C413E0538E8E}" type="presParOf" srcId="{4E9F8C15-6ADA-4DDC-BA68-37EB3412ADB9}" destId="{2232FFA6-DC63-4842-B780-B5ED3248BC9D}" srcOrd="12" destOrd="0" presId="urn:microsoft.com/office/officeart/2005/8/layout/vList2"/>
    <dgm:cxn modelId="{FB486D08-4180-4314-8515-59E566E916D0}" type="presParOf" srcId="{4E9F8C15-6ADA-4DDC-BA68-37EB3412ADB9}" destId="{19095548-1290-4A14-9133-DBA2D304E2A4}" srcOrd="13" destOrd="0" presId="urn:microsoft.com/office/officeart/2005/8/layout/vList2"/>
    <dgm:cxn modelId="{D9806771-6E8C-4FD6-813F-96D81363A7FF}" type="presParOf" srcId="{4E9F8C15-6ADA-4DDC-BA68-37EB3412ADB9}" destId="{2A1B1FF7-A402-4B45-AEE2-031694104A4E}" srcOrd="14" destOrd="0" presId="urn:microsoft.com/office/officeart/2005/8/layout/vList2"/>
    <dgm:cxn modelId="{0851A16C-A5DC-4763-91B6-25E75FA07EF5}" type="presParOf" srcId="{4E9F8C15-6ADA-4DDC-BA68-37EB3412ADB9}" destId="{42C29768-F7D8-4855-A65C-7CD67691786C}" srcOrd="1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ADE262-17DA-4F6E-A5A1-1F1911F5C90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8597D69-BBF4-4746-829F-F28722F5C9A3}">
      <dgm:prSet/>
      <dgm:spPr/>
      <dgm:t>
        <a:bodyPr/>
        <a:lstStyle/>
        <a:p>
          <a:r>
            <a:rPr lang="en-US"/>
            <a:t>400 Bad Request</a:t>
          </a:r>
        </a:p>
      </dgm:t>
    </dgm:pt>
    <dgm:pt modelId="{3EE5DC9A-61A2-4640-9E47-15520B953FAA}" type="parTrans" cxnId="{1C790A65-2D93-4B82-8111-F22144EE50CE}">
      <dgm:prSet/>
      <dgm:spPr/>
      <dgm:t>
        <a:bodyPr/>
        <a:lstStyle/>
        <a:p>
          <a:endParaRPr lang="en-US"/>
        </a:p>
      </dgm:t>
    </dgm:pt>
    <dgm:pt modelId="{CAD4D8B2-9BFD-489B-9889-46CF29204893}" type="sibTrans" cxnId="{1C790A65-2D93-4B82-8111-F22144EE50CE}">
      <dgm:prSet/>
      <dgm:spPr/>
      <dgm:t>
        <a:bodyPr/>
        <a:lstStyle/>
        <a:p>
          <a:endParaRPr lang="en-US"/>
        </a:p>
      </dgm:t>
    </dgm:pt>
    <dgm:pt modelId="{E668C14A-CA13-455D-91B5-67534962780C}">
      <dgm:prSet/>
      <dgm:spPr/>
      <dgm:t>
        <a:bodyPr/>
        <a:lstStyle/>
        <a:p>
          <a:r>
            <a:rPr lang="en-US"/>
            <a:t>The request cannot be fulfilled due to bad syntax</a:t>
          </a:r>
        </a:p>
      </dgm:t>
    </dgm:pt>
    <dgm:pt modelId="{1D8B0C5F-6AFD-4B53-823D-06E83803A2B1}" type="parTrans" cxnId="{03DE24C7-8CC3-4CB5-A54F-25DAE89DCFD1}">
      <dgm:prSet/>
      <dgm:spPr/>
      <dgm:t>
        <a:bodyPr/>
        <a:lstStyle/>
        <a:p>
          <a:endParaRPr lang="en-US"/>
        </a:p>
      </dgm:t>
    </dgm:pt>
    <dgm:pt modelId="{A7505F77-5E11-42EA-8BE2-4C1CD4060D05}" type="sibTrans" cxnId="{03DE24C7-8CC3-4CB5-A54F-25DAE89DCFD1}">
      <dgm:prSet/>
      <dgm:spPr/>
      <dgm:t>
        <a:bodyPr/>
        <a:lstStyle/>
        <a:p>
          <a:endParaRPr lang="en-US"/>
        </a:p>
      </dgm:t>
    </dgm:pt>
    <dgm:pt modelId="{BC768546-54A1-4E46-BA2D-2A4EC447DF42}">
      <dgm:prSet/>
      <dgm:spPr/>
      <dgm:t>
        <a:bodyPr/>
        <a:lstStyle/>
        <a:p>
          <a:r>
            <a:rPr lang="en-US"/>
            <a:t>401 Unauthorized</a:t>
          </a:r>
        </a:p>
      </dgm:t>
    </dgm:pt>
    <dgm:pt modelId="{BB53D1A4-F621-43D8-84D3-4E07DD4A47C2}" type="parTrans" cxnId="{672E5B79-5E9A-4FA7-8C8A-A1D29C76264F}">
      <dgm:prSet/>
      <dgm:spPr/>
      <dgm:t>
        <a:bodyPr/>
        <a:lstStyle/>
        <a:p>
          <a:endParaRPr lang="en-US"/>
        </a:p>
      </dgm:t>
    </dgm:pt>
    <dgm:pt modelId="{64B998EA-3AF4-4C86-8319-101AC6A88862}" type="sibTrans" cxnId="{672E5B79-5E9A-4FA7-8C8A-A1D29C76264F}">
      <dgm:prSet/>
      <dgm:spPr/>
      <dgm:t>
        <a:bodyPr/>
        <a:lstStyle/>
        <a:p>
          <a:endParaRPr lang="en-US"/>
        </a:p>
      </dgm:t>
    </dgm:pt>
    <dgm:pt modelId="{CF5B6168-D5F2-4CFB-9D96-B5E8E0E19F1B}">
      <dgm:prSet/>
      <dgm:spPr/>
      <dgm:t>
        <a:bodyPr/>
        <a:lstStyle/>
        <a:p>
          <a:r>
            <a:rPr lang="en-US"/>
            <a:t>The request was a legal request, but the server is refusing to respond to it. For use when authentication is possible but has failed or not yet been provided</a:t>
          </a:r>
        </a:p>
      </dgm:t>
    </dgm:pt>
    <dgm:pt modelId="{2491E7C7-36E5-416D-85E9-8B7C8137740C}" type="parTrans" cxnId="{461C301F-471F-476C-B7E9-D8C40432843E}">
      <dgm:prSet/>
      <dgm:spPr/>
      <dgm:t>
        <a:bodyPr/>
        <a:lstStyle/>
        <a:p>
          <a:endParaRPr lang="en-US"/>
        </a:p>
      </dgm:t>
    </dgm:pt>
    <dgm:pt modelId="{FCA0B4D9-4AF5-4475-B26E-569B34967713}" type="sibTrans" cxnId="{461C301F-471F-476C-B7E9-D8C40432843E}">
      <dgm:prSet/>
      <dgm:spPr/>
      <dgm:t>
        <a:bodyPr/>
        <a:lstStyle/>
        <a:p>
          <a:endParaRPr lang="en-US"/>
        </a:p>
      </dgm:t>
    </dgm:pt>
    <dgm:pt modelId="{987F4D1B-A51D-4BDB-A10A-364721B2C858}">
      <dgm:prSet/>
      <dgm:spPr/>
      <dgm:t>
        <a:bodyPr/>
        <a:lstStyle/>
        <a:p>
          <a:r>
            <a:rPr lang="en-US"/>
            <a:t>402 Payment Required</a:t>
          </a:r>
        </a:p>
      </dgm:t>
    </dgm:pt>
    <dgm:pt modelId="{11031F9E-A7A5-4406-9084-4ADB285D85CA}" type="parTrans" cxnId="{EA38DCE3-16EC-4F7B-B63B-AE6D180B4257}">
      <dgm:prSet/>
      <dgm:spPr/>
      <dgm:t>
        <a:bodyPr/>
        <a:lstStyle/>
        <a:p>
          <a:endParaRPr lang="en-US"/>
        </a:p>
      </dgm:t>
    </dgm:pt>
    <dgm:pt modelId="{978BF482-7D8E-46D9-A8D5-7B8FF71E1862}" type="sibTrans" cxnId="{EA38DCE3-16EC-4F7B-B63B-AE6D180B4257}">
      <dgm:prSet/>
      <dgm:spPr/>
      <dgm:t>
        <a:bodyPr/>
        <a:lstStyle/>
        <a:p>
          <a:endParaRPr lang="en-US"/>
        </a:p>
      </dgm:t>
    </dgm:pt>
    <dgm:pt modelId="{08AE67D9-DE5F-4E0B-A209-A58499EB35FF}">
      <dgm:prSet/>
      <dgm:spPr/>
      <dgm:t>
        <a:bodyPr/>
        <a:lstStyle/>
        <a:p>
          <a:r>
            <a:rPr lang="en-US"/>
            <a:t>Reserved for future use</a:t>
          </a:r>
        </a:p>
      </dgm:t>
    </dgm:pt>
    <dgm:pt modelId="{20EA00B3-74AE-431D-994F-829CACB06085}" type="parTrans" cxnId="{59BEA8C8-B00A-4020-858D-7308CB5169F9}">
      <dgm:prSet/>
      <dgm:spPr/>
      <dgm:t>
        <a:bodyPr/>
        <a:lstStyle/>
        <a:p>
          <a:endParaRPr lang="en-US"/>
        </a:p>
      </dgm:t>
    </dgm:pt>
    <dgm:pt modelId="{E80C0EC9-1004-405C-BA62-FFEE52BB5928}" type="sibTrans" cxnId="{59BEA8C8-B00A-4020-858D-7308CB5169F9}">
      <dgm:prSet/>
      <dgm:spPr/>
      <dgm:t>
        <a:bodyPr/>
        <a:lstStyle/>
        <a:p>
          <a:endParaRPr lang="en-US"/>
        </a:p>
      </dgm:t>
    </dgm:pt>
    <dgm:pt modelId="{48DD3AE1-1D7D-4C67-91A5-AFDCECC0022C}">
      <dgm:prSet/>
      <dgm:spPr/>
      <dgm:t>
        <a:bodyPr/>
        <a:lstStyle/>
        <a:p>
          <a:r>
            <a:rPr lang="en-US"/>
            <a:t>403 Forbidden</a:t>
          </a:r>
        </a:p>
      </dgm:t>
    </dgm:pt>
    <dgm:pt modelId="{04310CDB-368E-4219-97FD-2F46DCE03FFF}" type="parTrans" cxnId="{C81FEE64-4CA2-4B2E-939D-9B960518FCED}">
      <dgm:prSet/>
      <dgm:spPr/>
      <dgm:t>
        <a:bodyPr/>
        <a:lstStyle/>
        <a:p>
          <a:endParaRPr lang="en-US"/>
        </a:p>
      </dgm:t>
    </dgm:pt>
    <dgm:pt modelId="{CB4A5E25-E9B9-4F28-9109-AF1A5B91552A}" type="sibTrans" cxnId="{C81FEE64-4CA2-4B2E-939D-9B960518FCED}">
      <dgm:prSet/>
      <dgm:spPr/>
      <dgm:t>
        <a:bodyPr/>
        <a:lstStyle/>
        <a:p>
          <a:endParaRPr lang="en-US"/>
        </a:p>
      </dgm:t>
    </dgm:pt>
    <dgm:pt modelId="{0B19B788-5C8B-4A4E-AD89-987CBCC52C37}">
      <dgm:prSet/>
      <dgm:spPr/>
      <dgm:t>
        <a:bodyPr/>
        <a:lstStyle/>
        <a:p>
          <a:r>
            <a:rPr lang="en-US"/>
            <a:t>The request was a legal request, but the server is refusing to respond to it</a:t>
          </a:r>
        </a:p>
      </dgm:t>
    </dgm:pt>
    <dgm:pt modelId="{FEAD27AE-0E29-4360-890A-25349A422262}" type="parTrans" cxnId="{277B24FA-443D-41DB-949D-4E28D52BB870}">
      <dgm:prSet/>
      <dgm:spPr/>
      <dgm:t>
        <a:bodyPr/>
        <a:lstStyle/>
        <a:p>
          <a:endParaRPr lang="en-US"/>
        </a:p>
      </dgm:t>
    </dgm:pt>
    <dgm:pt modelId="{27394026-DFBA-425B-87DB-FBD275A8B013}" type="sibTrans" cxnId="{277B24FA-443D-41DB-949D-4E28D52BB870}">
      <dgm:prSet/>
      <dgm:spPr/>
      <dgm:t>
        <a:bodyPr/>
        <a:lstStyle/>
        <a:p>
          <a:endParaRPr lang="en-US"/>
        </a:p>
      </dgm:t>
    </dgm:pt>
    <dgm:pt modelId="{B81A08D6-F678-4CEC-906A-38654730D20B}">
      <dgm:prSet/>
      <dgm:spPr/>
      <dgm:t>
        <a:bodyPr/>
        <a:lstStyle/>
        <a:p>
          <a:r>
            <a:rPr lang="en-US"/>
            <a:t>404 Not Found</a:t>
          </a:r>
        </a:p>
      </dgm:t>
    </dgm:pt>
    <dgm:pt modelId="{1C729DF5-55A0-4FF1-8026-D587EED5C347}" type="parTrans" cxnId="{FFA71210-608B-4C5A-860E-61E00A79D542}">
      <dgm:prSet/>
      <dgm:spPr/>
      <dgm:t>
        <a:bodyPr/>
        <a:lstStyle/>
        <a:p>
          <a:endParaRPr lang="en-US"/>
        </a:p>
      </dgm:t>
    </dgm:pt>
    <dgm:pt modelId="{3AA9B6E0-5EA7-488F-BE5C-9EFCC3E7FEC0}" type="sibTrans" cxnId="{FFA71210-608B-4C5A-860E-61E00A79D542}">
      <dgm:prSet/>
      <dgm:spPr/>
      <dgm:t>
        <a:bodyPr/>
        <a:lstStyle/>
        <a:p>
          <a:endParaRPr lang="en-US"/>
        </a:p>
      </dgm:t>
    </dgm:pt>
    <dgm:pt modelId="{C869830A-C03F-4271-AB62-C3B37846FD1D}">
      <dgm:prSet/>
      <dgm:spPr/>
      <dgm:t>
        <a:bodyPr/>
        <a:lstStyle/>
        <a:p>
          <a:r>
            <a:rPr lang="en-US"/>
            <a:t>The requested page could not be found but may be available again in the future</a:t>
          </a:r>
        </a:p>
      </dgm:t>
    </dgm:pt>
    <dgm:pt modelId="{444D1B87-5071-4702-B5EE-7DF198C3A8D1}" type="parTrans" cxnId="{711A7196-8AAF-42BE-A444-D11B8A36D673}">
      <dgm:prSet/>
      <dgm:spPr/>
      <dgm:t>
        <a:bodyPr/>
        <a:lstStyle/>
        <a:p>
          <a:endParaRPr lang="en-US"/>
        </a:p>
      </dgm:t>
    </dgm:pt>
    <dgm:pt modelId="{3760D757-C32D-4403-BB56-CD34B4E66B69}" type="sibTrans" cxnId="{711A7196-8AAF-42BE-A444-D11B8A36D673}">
      <dgm:prSet/>
      <dgm:spPr/>
      <dgm:t>
        <a:bodyPr/>
        <a:lstStyle/>
        <a:p>
          <a:endParaRPr lang="en-US"/>
        </a:p>
      </dgm:t>
    </dgm:pt>
    <dgm:pt modelId="{DDDEA1DC-5C8B-4031-8DEE-27A29D8A13DB}">
      <dgm:prSet/>
      <dgm:spPr/>
      <dgm:t>
        <a:bodyPr/>
        <a:lstStyle/>
        <a:p>
          <a:r>
            <a:rPr lang="en-US"/>
            <a:t>405 Method Not Allowed</a:t>
          </a:r>
        </a:p>
      </dgm:t>
    </dgm:pt>
    <dgm:pt modelId="{AA2889C3-DA75-49F0-AFCC-E1CCF952B58E}" type="parTrans" cxnId="{DC8F5EF2-6E20-46C6-9BC2-17490F5296FC}">
      <dgm:prSet/>
      <dgm:spPr/>
      <dgm:t>
        <a:bodyPr/>
        <a:lstStyle/>
        <a:p>
          <a:endParaRPr lang="en-US"/>
        </a:p>
      </dgm:t>
    </dgm:pt>
    <dgm:pt modelId="{6D072402-1AA8-45BA-8495-47458166C355}" type="sibTrans" cxnId="{DC8F5EF2-6E20-46C6-9BC2-17490F5296FC}">
      <dgm:prSet/>
      <dgm:spPr/>
      <dgm:t>
        <a:bodyPr/>
        <a:lstStyle/>
        <a:p>
          <a:endParaRPr lang="en-US"/>
        </a:p>
      </dgm:t>
    </dgm:pt>
    <dgm:pt modelId="{E0435FAC-744E-41BA-84F4-390F3443B6A9}">
      <dgm:prSet/>
      <dgm:spPr/>
      <dgm:t>
        <a:bodyPr/>
        <a:lstStyle/>
        <a:p>
          <a:r>
            <a:rPr lang="en-US"/>
            <a:t>A request was made of a page using a request method not supported by that page</a:t>
          </a:r>
        </a:p>
      </dgm:t>
    </dgm:pt>
    <dgm:pt modelId="{A9A52BB5-7D94-4FC0-BBB9-82C963F1FC7C}" type="parTrans" cxnId="{8FD59368-78D9-45DA-AFA5-29FC778F7D30}">
      <dgm:prSet/>
      <dgm:spPr/>
      <dgm:t>
        <a:bodyPr/>
        <a:lstStyle/>
        <a:p>
          <a:endParaRPr lang="en-US"/>
        </a:p>
      </dgm:t>
    </dgm:pt>
    <dgm:pt modelId="{967E6A9D-A08F-4EEB-89DA-F8F7EA4D61E1}" type="sibTrans" cxnId="{8FD59368-78D9-45DA-AFA5-29FC778F7D30}">
      <dgm:prSet/>
      <dgm:spPr/>
      <dgm:t>
        <a:bodyPr/>
        <a:lstStyle/>
        <a:p>
          <a:endParaRPr lang="en-US"/>
        </a:p>
      </dgm:t>
    </dgm:pt>
    <dgm:pt modelId="{FF302AAF-2F08-4E34-9794-1B36CA9C5A1D}" type="pres">
      <dgm:prSet presAssocID="{81ADE262-17DA-4F6E-A5A1-1F1911F5C907}" presName="linear" presStyleCnt="0">
        <dgm:presLayoutVars>
          <dgm:animLvl val="lvl"/>
          <dgm:resizeHandles val="exact"/>
        </dgm:presLayoutVars>
      </dgm:prSet>
      <dgm:spPr/>
    </dgm:pt>
    <dgm:pt modelId="{C66C91E1-2566-4AAF-B5C5-B28172B3E474}" type="pres">
      <dgm:prSet presAssocID="{68597D69-BBF4-4746-829F-F28722F5C9A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5A21D8A-B324-454E-83A5-8CA5F8B6FB66}" type="pres">
      <dgm:prSet presAssocID="{68597D69-BBF4-4746-829F-F28722F5C9A3}" presName="childText" presStyleLbl="revTx" presStyleIdx="0" presStyleCnt="6">
        <dgm:presLayoutVars>
          <dgm:bulletEnabled val="1"/>
        </dgm:presLayoutVars>
      </dgm:prSet>
      <dgm:spPr/>
    </dgm:pt>
    <dgm:pt modelId="{E8543DCF-A5CD-4FF2-800E-77F8A9CC2CAF}" type="pres">
      <dgm:prSet presAssocID="{BC768546-54A1-4E46-BA2D-2A4EC447DF4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7362156-40D0-4E03-8837-FA603D25FF00}" type="pres">
      <dgm:prSet presAssocID="{BC768546-54A1-4E46-BA2D-2A4EC447DF42}" presName="childText" presStyleLbl="revTx" presStyleIdx="1" presStyleCnt="6">
        <dgm:presLayoutVars>
          <dgm:bulletEnabled val="1"/>
        </dgm:presLayoutVars>
      </dgm:prSet>
      <dgm:spPr/>
    </dgm:pt>
    <dgm:pt modelId="{3079AB4A-97C5-4D15-B934-42D26555DBA8}" type="pres">
      <dgm:prSet presAssocID="{987F4D1B-A51D-4BDB-A10A-364721B2C85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A757AD8-1C40-4E35-9694-28CB9E3946EB}" type="pres">
      <dgm:prSet presAssocID="{987F4D1B-A51D-4BDB-A10A-364721B2C858}" presName="childText" presStyleLbl="revTx" presStyleIdx="2" presStyleCnt="6">
        <dgm:presLayoutVars>
          <dgm:bulletEnabled val="1"/>
        </dgm:presLayoutVars>
      </dgm:prSet>
      <dgm:spPr/>
    </dgm:pt>
    <dgm:pt modelId="{74FCDC12-4E99-471A-BE57-EF78FED84410}" type="pres">
      <dgm:prSet presAssocID="{48DD3AE1-1D7D-4C67-91A5-AFDCECC0022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2ED62F8-18E0-4786-8CBC-1ECE4365593C}" type="pres">
      <dgm:prSet presAssocID="{48DD3AE1-1D7D-4C67-91A5-AFDCECC0022C}" presName="childText" presStyleLbl="revTx" presStyleIdx="3" presStyleCnt="6">
        <dgm:presLayoutVars>
          <dgm:bulletEnabled val="1"/>
        </dgm:presLayoutVars>
      </dgm:prSet>
      <dgm:spPr/>
    </dgm:pt>
    <dgm:pt modelId="{32CF0D74-71D7-422D-8ADE-0CB46598826C}" type="pres">
      <dgm:prSet presAssocID="{B81A08D6-F678-4CEC-906A-38654730D20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E56EAFF-FD7C-4DD0-845D-9A09386E1256}" type="pres">
      <dgm:prSet presAssocID="{B81A08D6-F678-4CEC-906A-38654730D20B}" presName="childText" presStyleLbl="revTx" presStyleIdx="4" presStyleCnt="6">
        <dgm:presLayoutVars>
          <dgm:bulletEnabled val="1"/>
        </dgm:presLayoutVars>
      </dgm:prSet>
      <dgm:spPr/>
    </dgm:pt>
    <dgm:pt modelId="{D81C5FC8-F65D-42A5-95FD-4BD51198CE4D}" type="pres">
      <dgm:prSet presAssocID="{DDDEA1DC-5C8B-4031-8DEE-27A29D8A13DB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32DA3FD2-3204-47CC-8F4E-97E6C6E56479}" type="pres">
      <dgm:prSet presAssocID="{DDDEA1DC-5C8B-4031-8DEE-27A29D8A13DB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FFA71210-608B-4C5A-860E-61E00A79D542}" srcId="{81ADE262-17DA-4F6E-A5A1-1F1911F5C907}" destId="{B81A08D6-F678-4CEC-906A-38654730D20B}" srcOrd="4" destOrd="0" parTransId="{1C729DF5-55A0-4FF1-8026-D587EED5C347}" sibTransId="{3AA9B6E0-5EA7-488F-BE5C-9EFCC3E7FEC0}"/>
    <dgm:cxn modelId="{461C301F-471F-476C-B7E9-D8C40432843E}" srcId="{BC768546-54A1-4E46-BA2D-2A4EC447DF42}" destId="{CF5B6168-D5F2-4CFB-9D96-B5E8E0E19F1B}" srcOrd="0" destOrd="0" parTransId="{2491E7C7-36E5-416D-85E9-8B7C8137740C}" sibTransId="{FCA0B4D9-4AF5-4475-B26E-569B34967713}"/>
    <dgm:cxn modelId="{19666821-645D-4140-9B30-B8B52E3D0688}" type="presOf" srcId="{987F4D1B-A51D-4BDB-A10A-364721B2C858}" destId="{3079AB4A-97C5-4D15-B934-42D26555DBA8}" srcOrd="0" destOrd="0" presId="urn:microsoft.com/office/officeart/2005/8/layout/vList2"/>
    <dgm:cxn modelId="{F1866933-13C0-4AC6-8B2D-6C30C4FF5203}" type="presOf" srcId="{DDDEA1DC-5C8B-4031-8DEE-27A29D8A13DB}" destId="{D81C5FC8-F65D-42A5-95FD-4BD51198CE4D}" srcOrd="0" destOrd="0" presId="urn:microsoft.com/office/officeart/2005/8/layout/vList2"/>
    <dgm:cxn modelId="{08F07442-45C6-4BF4-A24F-98E1F55D20D7}" type="presOf" srcId="{81ADE262-17DA-4F6E-A5A1-1F1911F5C907}" destId="{FF302AAF-2F08-4E34-9794-1B36CA9C5A1D}" srcOrd="0" destOrd="0" presId="urn:microsoft.com/office/officeart/2005/8/layout/vList2"/>
    <dgm:cxn modelId="{C81FEE64-4CA2-4B2E-939D-9B960518FCED}" srcId="{81ADE262-17DA-4F6E-A5A1-1F1911F5C907}" destId="{48DD3AE1-1D7D-4C67-91A5-AFDCECC0022C}" srcOrd="3" destOrd="0" parTransId="{04310CDB-368E-4219-97FD-2F46DCE03FFF}" sibTransId="{CB4A5E25-E9B9-4F28-9109-AF1A5B91552A}"/>
    <dgm:cxn modelId="{1C790A65-2D93-4B82-8111-F22144EE50CE}" srcId="{81ADE262-17DA-4F6E-A5A1-1F1911F5C907}" destId="{68597D69-BBF4-4746-829F-F28722F5C9A3}" srcOrd="0" destOrd="0" parTransId="{3EE5DC9A-61A2-4640-9E47-15520B953FAA}" sibTransId="{CAD4D8B2-9BFD-489B-9889-46CF29204893}"/>
    <dgm:cxn modelId="{91652548-C21A-47E1-9E9A-9AACB2D364E5}" type="presOf" srcId="{08AE67D9-DE5F-4E0B-A209-A58499EB35FF}" destId="{CA757AD8-1C40-4E35-9694-28CB9E3946EB}" srcOrd="0" destOrd="0" presId="urn:microsoft.com/office/officeart/2005/8/layout/vList2"/>
    <dgm:cxn modelId="{8FD59368-78D9-45DA-AFA5-29FC778F7D30}" srcId="{DDDEA1DC-5C8B-4031-8DEE-27A29D8A13DB}" destId="{E0435FAC-744E-41BA-84F4-390F3443B6A9}" srcOrd="0" destOrd="0" parTransId="{A9A52BB5-7D94-4FC0-BBB9-82C963F1FC7C}" sibTransId="{967E6A9D-A08F-4EEB-89DA-F8F7EA4D61E1}"/>
    <dgm:cxn modelId="{34ED6778-6929-495C-81A8-DBBB7206EAAD}" type="presOf" srcId="{C869830A-C03F-4271-AB62-C3B37846FD1D}" destId="{2E56EAFF-FD7C-4DD0-845D-9A09386E1256}" srcOrd="0" destOrd="0" presId="urn:microsoft.com/office/officeart/2005/8/layout/vList2"/>
    <dgm:cxn modelId="{672E5B79-5E9A-4FA7-8C8A-A1D29C76264F}" srcId="{81ADE262-17DA-4F6E-A5A1-1F1911F5C907}" destId="{BC768546-54A1-4E46-BA2D-2A4EC447DF42}" srcOrd="1" destOrd="0" parTransId="{BB53D1A4-F621-43D8-84D3-4E07DD4A47C2}" sibTransId="{64B998EA-3AF4-4C86-8319-101AC6A88862}"/>
    <dgm:cxn modelId="{D0D68D7B-01CF-4F38-B904-F6E205180A2D}" type="presOf" srcId="{CF5B6168-D5F2-4CFB-9D96-B5E8E0E19F1B}" destId="{F7362156-40D0-4E03-8837-FA603D25FF00}" srcOrd="0" destOrd="0" presId="urn:microsoft.com/office/officeart/2005/8/layout/vList2"/>
    <dgm:cxn modelId="{1EE0CC7F-72D5-46B7-97EC-49AF4CD58893}" type="presOf" srcId="{E0435FAC-744E-41BA-84F4-390F3443B6A9}" destId="{32DA3FD2-3204-47CC-8F4E-97E6C6E56479}" srcOrd="0" destOrd="0" presId="urn:microsoft.com/office/officeart/2005/8/layout/vList2"/>
    <dgm:cxn modelId="{EF8DCF82-144C-4EE2-8632-9BB3C6D2687B}" type="presOf" srcId="{BC768546-54A1-4E46-BA2D-2A4EC447DF42}" destId="{E8543DCF-A5CD-4FF2-800E-77F8A9CC2CAF}" srcOrd="0" destOrd="0" presId="urn:microsoft.com/office/officeart/2005/8/layout/vList2"/>
    <dgm:cxn modelId="{1E751F88-A5AD-428B-A48F-98740B90B625}" type="presOf" srcId="{E668C14A-CA13-455D-91B5-67534962780C}" destId="{45A21D8A-B324-454E-83A5-8CA5F8B6FB66}" srcOrd="0" destOrd="0" presId="urn:microsoft.com/office/officeart/2005/8/layout/vList2"/>
    <dgm:cxn modelId="{E31FB291-2530-4D21-B73B-5A25EF611242}" type="presOf" srcId="{B81A08D6-F678-4CEC-906A-38654730D20B}" destId="{32CF0D74-71D7-422D-8ADE-0CB46598826C}" srcOrd="0" destOrd="0" presId="urn:microsoft.com/office/officeart/2005/8/layout/vList2"/>
    <dgm:cxn modelId="{711A7196-8AAF-42BE-A444-D11B8A36D673}" srcId="{B81A08D6-F678-4CEC-906A-38654730D20B}" destId="{C869830A-C03F-4271-AB62-C3B37846FD1D}" srcOrd="0" destOrd="0" parTransId="{444D1B87-5071-4702-B5EE-7DF198C3A8D1}" sibTransId="{3760D757-C32D-4403-BB56-CD34B4E66B69}"/>
    <dgm:cxn modelId="{4B4138A8-1D35-439A-B324-218AF888AB41}" type="presOf" srcId="{68597D69-BBF4-4746-829F-F28722F5C9A3}" destId="{C66C91E1-2566-4AAF-B5C5-B28172B3E474}" srcOrd="0" destOrd="0" presId="urn:microsoft.com/office/officeart/2005/8/layout/vList2"/>
    <dgm:cxn modelId="{03976DA9-22DC-48EF-9567-7519BF96F3EA}" type="presOf" srcId="{0B19B788-5C8B-4A4E-AD89-987CBCC52C37}" destId="{02ED62F8-18E0-4786-8CBC-1ECE4365593C}" srcOrd="0" destOrd="0" presId="urn:microsoft.com/office/officeart/2005/8/layout/vList2"/>
    <dgm:cxn modelId="{03DE24C7-8CC3-4CB5-A54F-25DAE89DCFD1}" srcId="{68597D69-BBF4-4746-829F-F28722F5C9A3}" destId="{E668C14A-CA13-455D-91B5-67534962780C}" srcOrd="0" destOrd="0" parTransId="{1D8B0C5F-6AFD-4B53-823D-06E83803A2B1}" sibTransId="{A7505F77-5E11-42EA-8BE2-4C1CD4060D05}"/>
    <dgm:cxn modelId="{59BEA8C8-B00A-4020-858D-7308CB5169F9}" srcId="{987F4D1B-A51D-4BDB-A10A-364721B2C858}" destId="{08AE67D9-DE5F-4E0B-A209-A58499EB35FF}" srcOrd="0" destOrd="0" parTransId="{20EA00B3-74AE-431D-994F-829CACB06085}" sibTransId="{E80C0EC9-1004-405C-BA62-FFEE52BB5928}"/>
    <dgm:cxn modelId="{501515CA-931A-4EB7-BFD5-B575B9139610}" type="presOf" srcId="{48DD3AE1-1D7D-4C67-91A5-AFDCECC0022C}" destId="{74FCDC12-4E99-471A-BE57-EF78FED84410}" srcOrd="0" destOrd="0" presId="urn:microsoft.com/office/officeart/2005/8/layout/vList2"/>
    <dgm:cxn modelId="{EA38DCE3-16EC-4F7B-B63B-AE6D180B4257}" srcId="{81ADE262-17DA-4F6E-A5A1-1F1911F5C907}" destId="{987F4D1B-A51D-4BDB-A10A-364721B2C858}" srcOrd="2" destOrd="0" parTransId="{11031F9E-A7A5-4406-9084-4ADB285D85CA}" sibTransId="{978BF482-7D8E-46D9-A8D5-7B8FF71E1862}"/>
    <dgm:cxn modelId="{DC8F5EF2-6E20-46C6-9BC2-17490F5296FC}" srcId="{81ADE262-17DA-4F6E-A5A1-1F1911F5C907}" destId="{DDDEA1DC-5C8B-4031-8DEE-27A29D8A13DB}" srcOrd="5" destOrd="0" parTransId="{AA2889C3-DA75-49F0-AFCC-E1CCF952B58E}" sibTransId="{6D072402-1AA8-45BA-8495-47458166C355}"/>
    <dgm:cxn modelId="{277B24FA-443D-41DB-949D-4E28D52BB870}" srcId="{48DD3AE1-1D7D-4C67-91A5-AFDCECC0022C}" destId="{0B19B788-5C8B-4A4E-AD89-987CBCC52C37}" srcOrd="0" destOrd="0" parTransId="{FEAD27AE-0E29-4360-890A-25349A422262}" sibTransId="{27394026-DFBA-425B-87DB-FBD275A8B013}"/>
    <dgm:cxn modelId="{14D3C4AC-384A-4C8B-9E85-6E825A064F98}" type="presParOf" srcId="{FF302AAF-2F08-4E34-9794-1B36CA9C5A1D}" destId="{C66C91E1-2566-4AAF-B5C5-B28172B3E474}" srcOrd="0" destOrd="0" presId="urn:microsoft.com/office/officeart/2005/8/layout/vList2"/>
    <dgm:cxn modelId="{332C56CA-5D23-4F53-A818-F188F61E67AF}" type="presParOf" srcId="{FF302AAF-2F08-4E34-9794-1B36CA9C5A1D}" destId="{45A21D8A-B324-454E-83A5-8CA5F8B6FB66}" srcOrd="1" destOrd="0" presId="urn:microsoft.com/office/officeart/2005/8/layout/vList2"/>
    <dgm:cxn modelId="{6027F35F-90D5-4CBB-9835-FBDC0C316F66}" type="presParOf" srcId="{FF302AAF-2F08-4E34-9794-1B36CA9C5A1D}" destId="{E8543DCF-A5CD-4FF2-800E-77F8A9CC2CAF}" srcOrd="2" destOrd="0" presId="urn:microsoft.com/office/officeart/2005/8/layout/vList2"/>
    <dgm:cxn modelId="{62E28143-7D9E-4C43-B912-A93CDAB27181}" type="presParOf" srcId="{FF302AAF-2F08-4E34-9794-1B36CA9C5A1D}" destId="{F7362156-40D0-4E03-8837-FA603D25FF00}" srcOrd="3" destOrd="0" presId="urn:microsoft.com/office/officeart/2005/8/layout/vList2"/>
    <dgm:cxn modelId="{2370EF65-4440-49E9-AFE6-636849FBFB96}" type="presParOf" srcId="{FF302AAF-2F08-4E34-9794-1B36CA9C5A1D}" destId="{3079AB4A-97C5-4D15-B934-42D26555DBA8}" srcOrd="4" destOrd="0" presId="urn:microsoft.com/office/officeart/2005/8/layout/vList2"/>
    <dgm:cxn modelId="{A92A414B-839C-4487-90B5-5E0C64BA9829}" type="presParOf" srcId="{FF302AAF-2F08-4E34-9794-1B36CA9C5A1D}" destId="{CA757AD8-1C40-4E35-9694-28CB9E3946EB}" srcOrd="5" destOrd="0" presId="urn:microsoft.com/office/officeart/2005/8/layout/vList2"/>
    <dgm:cxn modelId="{3AEE72C0-43B1-4364-9B17-1ACB7D941C86}" type="presParOf" srcId="{FF302AAF-2F08-4E34-9794-1B36CA9C5A1D}" destId="{74FCDC12-4E99-471A-BE57-EF78FED84410}" srcOrd="6" destOrd="0" presId="urn:microsoft.com/office/officeart/2005/8/layout/vList2"/>
    <dgm:cxn modelId="{7B40B55F-295D-4CA6-BA77-13135C492B61}" type="presParOf" srcId="{FF302AAF-2F08-4E34-9794-1B36CA9C5A1D}" destId="{02ED62F8-18E0-4786-8CBC-1ECE4365593C}" srcOrd="7" destOrd="0" presId="urn:microsoft.com/office/officeart/2005/8/layout/vList2"/>
    <dgm:cxn modelId="{440B107A-7F8E-4F34-970D-15467A327D9A}" type="presParOf" srcId="{FF302AAF-2F08-4E34-9794-1B36CA9C5A1D}" destId="{32CF0D74-71D7-422D-8ADE-0CB46598826C}" srcOrd="8" destOrd="0" presId="urn:microsoft.com/office/officeart/2005/8/layout/vList2"/>
    <dgm:cxn modelId="{250D4789-88D1-4BF4-9E84-773929BFA708}" type="presParOf" srcId="{FF302AAF-2F08-4E34-9794-1B36CA9C5A1D}" destId="{2E56EAFF-FD7C-4DD0-845D-9A09386E1256}" srcOrd="9" destOrd="0" presId="urn:microsoft.com/office/officeart/2005/8/layout/vList2"/>
    <dgm:cxn modelId="{DCB94FF5-D639-49BF-B3D2-040F2A2DCC5A}" type="presParOf" srcId="{FF302AAF-2F08-4E34-9794-1B36CA9C5A1D}" destId="{D81C5FC8-F65D-42A5-95FD-4BD51198CE4D}" srcOrd="10" destOrd="0" presId="urn:microsoft.com/office/officeart/2005/8/layout/vList2"/>
    <dgm:cxn modelId="{5EC398A8-8D56-4473-88DD-CD38AA6EECCC}" type="presParOf" srcId="{FF302AAF-2F08-4E34-9794-1B36CA9C5A1D}" destId="{32DA3FD2-3204-47CC-8F4E-97E6C6E56479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671958A-7890-490D-9C3C-8F9B76C5DE1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573459A-AF8F-4CE0-984E-AF4669902117}">
      <dgm:prSet/>
      <dgm:spPr/>
      <dgm:t>
        <a:bodyPr/>
        <a:lstStyle/>
        <a:p>
          <a:r>
            <a:rPr lang="en-US"/>
            <a:t>406 Not Acceptable</a:t>
          </a:r>
        </a:p>
      </dgm:t>
    </dgm:pt>
    <dgm:pt modelId="{3CDF1C6A-B4D2-4AB2-80B7-CC3CA95E13BA}" type="parTrans" cxnId="{5EF796AC-F49E-4817-8D1C-09D10B4433AF}">
      <dgm:prSet/>
      <dgm:spPr/>
      <dgm:t>
        <a:bodyPr/>
        <a:lstStyle/>
        <a:p>
          <a:endParaRPr lang="en-US"/>
        </a:p>
      </dgm:t>
    </dgm:pt>
    <dgm:pt modelId="{95E88B84-A438-45C5-A6EB-15EAEE40C4EB}" type="sibTrans" cxnId="{5EF796AC-F49E-4817-8D1C-09D10B4433AF}">
      <dgm:prSet/>
      <dgm:spPr/>
      <dgm:t>
        <a:bodyPr/>
        <a:lstStyle/>
        <a:p>
          <a:endParaRPr lang="en-US"/>
        </a:p>
      </dgm:t>
    </dgm:pt>
    <dgm:pt modelId="{61D64C73-CC71-4178-B61B-DD5B282FE1F8}">
      <dgm:prSet/>
      <dgm:spPr/>
      <dgm:t>
        <a:bodyPr/>
        <a:lstStyle/>
        <a:p>
          <a:r>
            <a:rPr lang="en-US"/>
            <a:t>The server can only generate a response that is not accepted by the client</a:t>
          </a:r>
        </a:p>
      </dgm:t>
    </dgm:pt>
    <dgm:pt modelId="{A8C8215F-03ED-411E-AD5E-6405BD97DFF8}" type="parTrans" cxnId="{424A9D95-F49E-44F1-ABA9-66B1FD55AF55}">
      <dgm:prSet/>
      <dgm:spPr/>
      <dgm:t>
        <a:bodyPr/>
        <a:lstStyle/>
        <a:p>
          <a:endParaRPr lang="en-US"/>
        </a:p>
      </dgm:t>
    </dgm:pt>
    <dgm:pt modelId="{C0DDFCA2-951F-4D54-AF87-1E7D23E4802C}" type="sibTrans" cxnId="{424A9D95-F49E-44F1-ABA9-66B1FD55AF55}">
      <dgm:prSet/>
      <dgm:spPr/>
      <dgm:t>
        <a:bodyPr/>
        <a:lstStyle/>
        <a:p>
          <a:endParaRPr lang="en-US"/>
        </a:p>
      </dgm:t>
    </dgm:pt>
    <dgm:pt modelId="{A9FCA170-0F9C-4AE2-8318-6DCE94E3D4DF}">
      <dgm:prSet/>
      <dgm:spPr/>
      <dgm:t>
        <a:bodyPr/>
        <a:lstStyle/>
        <a:p>
          <a:r>
            <a:rPr lang="en-US"/>
            <a:t>407 Proxy Authentication Required</a:t>
          </a:r>
        </a:p>
      </dgm:t>
    </dgm:pt>
    <dgm:pt modelId="{189FA881-40C4-4984-BA55-9F12A2813680}" type="parTrans" cxnId="{0D0EB876-C6EA-4AEB-B59A-0BF9FD0E05E0}">
      <dgm:prSet/>
      <dgm:spPr/>
      <dgm:t>
        <a:bodyPr/>
        <a:lstStyle/>
        <a:p>
          <a:endParaRPr lang="en-US"/>
        </a:p>
      </dgm:t>
    </dgm:pt>
    <dgm:pt modelId="{224974CA-E779-46D9-9566-300B1AB9CA7C}" type="sibTrans" cxnId="{0D0EB876-C6EA-4AEB-B59A-0BF9FD0E05E0}">
      <dgm:prSet/>
      <dgm:spPr/>
      <dgm:t>
        <a:bodyPr/>
        <a:lstStyle/>
        <a:p>
          <a:endParaRPr lang="en-US"/>
        </a:p>
      </dgm:t>
    </dgm:pt>
    <dgm:pt modelId="{90E3CE60-75DB-4FE7-847A-0561AD5F4F73}">
      <dgm:prSet/>
      <dgm:spPr/>
      <dgm:t>
        <a:bodyPr/>
        <a:lstStyle/>
        <a:p>
          <a:r>
            <a:rPr lang="en-US"/>
            <a:t>The client must first authenticate itself with the proxy</a:t>
          </a:r>
        </a:p>
      </dgm:t>
    </dgm:pt>
    <dgm:pt modelId="{6C41B93E-E7A0-43E7-821B-0B71DD8D68D8}" type="parTrans" cxnId="{BFB381CE-D7EB-42EE-8D92-263C306A8920}">
      <dgm:prSet/>
      <dgm:spPr/>
      <dgm:t>
        <a:bodyPr/>
        <a:lstStyle/>
        <a:p>
          <a:endParaRPr lang="en-US"/>
        </a:p>
      </dgm:t>
    </dgm:pt>
    <dgm:pt modelId="{6093C304-E4D2-4CDB-9CCC-19BB4389ED51}" type="sibTrans" cxnId="{BFB381CE-D7EB-42EE-8D92-263C306A8920}">
      <dgm:prSet/>
      <dgm:spPr/>
      <dgm:t>
        <a:bodyPr/>
        <a:lstStyle/>
        <a:p>
          <a:endParaRPr lang="en-US"/>
        </a:p>
      </dgm:t>
    </dgm:pt>
    <dgm:pt modelId="{569B7BEE-8CAD-44BC-93CE-F181EBEE0F3F}">
      <dgm:prSet/>
      <dgm:spPr/>
      <dgm:t>
        <a:bodyPr/>
        <a:lstStyle/>
        <a:p>
          <a:r>
            <a:rPr lang="en-US"/>
            <a:t>408 Request Timeout</a:t>
          </a:r>
        </a:p>
      </dgm:t>
    </dgm:pt>
    <dgm:pt modelId="{063CB42A-95CE-42D2-8FAA-56E10448E9DB}" type="parTrans" cxnId="{D9DCEA7C-1403-49B6-9CB0-E3A6B14D150A}">
      <dgm:prSet/>
      <dgm:spPr/>
      <dgm:t>
        <a:bodyPr/>
        <a:lstStyle/>
        <a:p>
          <a:endParaRPr lang="en-US"/>
        </a:p>
      </dgm:t>
    </dgm:pt>
    <dgm:pt modelId="{90425F2D-632F-4E48-8BA9-99B352C551BF}" type="sibTrans" cxnId="{D9DCEA7C-1403-49B6-9CB0-E3A6B14D150A}">
      <dgm:prSet/>
      <dgm:spPr/>
      <dgm:t>
        <a:bodyPr/>
        <a:lstStyle/>
        <a:p>
          <a:endParaRPr lang="en-US"/>
        </a:p>
      </dgm:t>
    </dgm:pt>
    <dgm:pt modelId="{1C6159C8-D9E4-4D73-BAF4-E7FF3963889B}">
      <dgm:prSet/>
      <dgm:spPr/>
      <dgm:t>
        <a:bodyPr/>
        <a:lstStyle/>
        <a:p>
          <a:r>
            <a:rPr lang="en-US"/>
            <a:t>The server timed out waiting for the request</a:t>
          </a:r>
        </a:p>
      </dgm:t>
    </dgm:pt>
    <dgm:pt modelId="{AB52E61B-4CEE-422A-B0DE-0058C3FA836D}" type="parTrans" cxnId="{A7E88EBB-1295-436F-BCDA-3EBBB8A05B61}">
      <dgm:prSet/>
      <dgm:spPr/>
      <dgm:t>
        <a:bodyPr/>
        <a:lstStyle/>
        <a:p>
          <a:endParaRPr lang="en-US"/>
        </a:p>
      </dgm:t>
    </dgm:pt>
    <dgm:pt modelId="{348B295D-181B-4252-8662-159E5F2CACA8}" type="sibTrans" cxnId="{A7E88EBB-1295-436F-BCDA-3EBBB8A05B61}">
      <dgm:prSet/>
      <dgm:spPr/>
      <dgm:t>
        <a:bodyPr/>
        <a:lstStyle/>
        <a:p>
          <a:endParaRPr lang="en-US"/>
        </a:p>
      </dgm:t>
    </dgm:pt>
    <dgm:pt modelId="{39D4E083-C4C1-4573-B498-CFB542B53EDA}">
      <dgm:prSet/>
      <dgm:spPr/>
      <dgm:t>
        <a:bodyPr/>
        <a:lstStyle/>
        <a:p>
          <a:r>
            <a:rPr lang="en-US"/>
            <a:t>409 Conflict	</a:t>
          </a:r>
        </a:p>
      </dgm:t>
    </dgm:pt>
    <dgm:pt modelId="{49C2ED8E-932A-4F78-8241-CFB6D8932E98}" type="parTrans" cxnId="{A6A32B85-88C4-441A-9743-B4F4DEB35107}">
      <dgm:prSet/>
      <dgm:spPr/>
      <dgm:t>
        <a:bodyPr/>
        <a:lstStyle/>
        <a:p>
          <a:endParaRPr lang="en-US"/>
        </a:p>
      </dgm:t>
    </dgm:pt>
    <dgm:pt modelId="{6500F958-9E51-4C1D-A00B-64BC521CFBD9}" type="sibTrans" cxnId="{A6A32B85-88C4-441A-9743-B4F4DEB35107}">
      <dgm:prSet/>
      <dgm:spPr/>
      <dgm:t>
        <a:bodyPr/>
        <a:lstStyle/>
        <a:p>
          <a:endParaRPr lang="en-US"/>
        </a:p>
      </dgm:t>
    </dgm:pt>
    <dgm:pt modelId="{251767A2-3384-430F-AC5D-325795717A9E}">
      <dgm:prSet/>
      <dgm:spPr/>
      <dgm:t>
        <a:bodyPr/>
        <a:lstStyle/>
        <a:p>
          <a:r>
            <a:rPr lang="en-US"/>
            <a:t>The request could not be completed because of a conflict in the request</a:t>
          </a:r>
        </a:p>
      </dgm:t>
    </dgm:pt>
    <dgm:pt modelId="{3C252EEA-65D6-4D86-8CC9-E8AC33CDCB15}" type="parTrans" cxnId="{C1052A18-660E-47C0-B453-2C076376CAC9}">
      <dgm:prSet/>
      <dgm:spPr/>
      <dgm:t>
        <a:bodyPr/>
        <a:lstStyle/>
        <a:p>
          <a:endParaRPr lang="en-US"/>
        </a:p>
      </dgm:t>
    </dgm:pt>
    <dgm:pt modelId="{2911F109-F191-45FB-8F20-5521FA4A963C}" type="sibTrans" cxnId="{C1052A18-660E-47C0-B453-2C076376CAC9}">
      <dgm:prSet/>
      <dgm:spPr/>
      <dgm:t>
        <a:bodyPr/>
        <a:lstStyle/>
        <a:p>
          <a:endParaRPr lang="en-US"/>
        </a:p>
      </dgm:t>
    </dgm:pt>
    <dgm:pt modelId="{35248655-17FF-4521-B329-0F04931BCE9A}">
      <dgm:prSet/>
      <dgm:spPr/>
      <dgm:t>
        <a:bodyPr/>
        <a:lstStyle/>
        <a:p>
          <a:r>
            <a:rPr lang="en-US"/>
            <a:t>410 Gone</a:t>
          </a:r>
        </a:p>
      </dgm:t>
    </dgm:pt>
    <dgm:pt modelId="{B20E31D9-79F6-4499-A93D-46A040FC11E1}" type="parTrans" cxnId="{B9ECE2CB-D08D-43F2-812B-873034531ADC}">
      <dgm:prSet/>
      <dgm:spPr/>
      <dgm:t>
        <a:bodyPr/>
        <a:lstStyle/>
        <a:p>
          <a:endParaRPr lang="en-US"/>
        </a:p>
      </dgm:t>
    </dgm:pt>
    <dgm:pt modelId="{2B4EF6A5-0C20-49DA-86B4-5B7191D9394C}" type="sibTrans" cxnId="{B9ECE2CB-D08D-43F2-812B-873034531ADC}">
      <dgm:prSet/>
      <dgm:spPr/>
      <dgm:t>
        <a:bodyPr/>
        <a:lstStyle/>
        <a:p>
          <a:endParaRPr lang="en-US"/>
        </a:p>
      </dgm:t>
    </dgm:pt>
    <dgm:pt modelId="{586BF5F2-C8EB-48E0-896C-4A1C2BB6F99D}">
      <dgm:prSet/>
      <dgm:spPr/>
      <dgm:t>
        <a:bodyPr/>
        <a:lstStyle/>
        <a:p>
          <a:r>
            <a:rPr lang="en-US"/>
            <a:t>The requested page is no longer available</a:t>
          </a:r>
        </a:p>
      </dgm:t>
    </dgm:pt>
    <dgm:pt modelId="{9057668B-8AE6-44D9-A2E1-58BE2B1D1FB4}" type="parTrans" cxnId="{645A6FD5-8CF9-4104-8E48-6F62D2A8EE49}">
      <dgm:prSet/>
      <dgm:spPr/>
      <dgm:t>
        <a:bodyPr/>
        <a:lstStyle/>
        <a:p>
          <a:endParaRPr lang="en-US"/>
        </a:p>
      </dgm:t>
    </dgm:pt>
    <dgm:pt modelId="{6BB19F72-F8B0-4ACD-AD30-9A14D43161AE}" type="sibTrans" cxnId="{645A6FD5-8CF9-4104-8E48-6F62D2A8EE49}">
      <dgm:prSet/>
      <dgm:spPr/>
      <dgm:t>
        <a:bodyPr/>
        <a:lstStyle/>
        <a:p>
          <a:endParaRPr lang="en-US"/>
        </a:p>
      </dgm:t>
    </dgm:pt>
    <dgm:pt modelId="{2A02D2FE-85A7-4B61-BC5E-66291CEFB685}">
      <dgm:prSet/>
      <dgm:spPr/>
      <dgm:t>
        <a:bodyPr/>
        <a:lstStyle/>
        <a:p>
          <a:r>
            <a:rPr lang="en-US"/>
            <a:t>411 Length Required</a:t>
          </a:r>
        </a:p>
      </dgm:t>
    </dgm:pt>
    <dgm:pt modelId="{82D309E8-C288-4DAD-AFC8-D0F07D26F38A}" type="parTrans" cxnId="{C7A019E7-8A77-4039-83B2-8C0BCE88C91A}">
      <dgm:prSet/>
      <dgm:spPr/>
      <dgm:t>
        <a:bodyPr/>
        <a:lstStyle/>
        <a:p>
          <a:endParaRPr lang="en-US"/>
        </a:p>
      </dgm:t>
    </dgm:pt>
    <dgm:pt modelId="{9EDA6259-F5E1-48C7-BF74-A9ED814B50D9}" type="sibTrans" cxnId="{C7A019E7-8A77-4039-83B2-8C0BCE88C91A}">
      <dgm:prSet/>
      <dgm:spPr/>
      <dgm:t>
        <a:bodyPr/>
        <a:lstStyle/>
        <a:p>
          <a:endParaRPr lang="en-US"/>
        </a:p>
      </dgm:t>
    </dgm:pt>
    <dgm:pt modelId="{0A6556C7-B0CF-4923-B37E-B48B2839CA8D}">
      <dgm:prSet/>
      <dgm:spPr/>
      <dgm:t>
        <a:bodyPr/>
        <a:lstStyle/>
        <a:p>
          <a:r>
            <a:rPr lang="en-US"/>
            <a:t>The "Content-Length" is not defined. The server will not accept the request without it </a:t>
          </a:r>
        </a:p>
      </dgm:t>
    </dgm:pt>
    <dgm:pt modelId="{84F8612A-B488-44D5-AF90-086BC7BEC481}" type="parTrans" cxnId="{1A1D1FF7-FF4C-44F4-93FC-7A4149E86C2A}">
      <dgm:prSet/>
      <dgm:spPr/>
      <dgm:t>
        <a:bodyPr/>
        <a:lstStyle/>
        <a:p>
          <a:endParaRPr lang="en-US"/>
        </a:p>
      </dgm:t>
    </dgm:pt>
    <dgm:pt modelId="{206538EA-8F69-490F-8A29-BE12517BA7DD}" type="sibTrans" cxnId="{1A1D1FF7-FF4C-44F4-93FC-7A4149E86C2A}">
      <dgm:prSet/>
      <dgm:spPr/>
      <dgm:t>
        <a:bodyPr/>
        <a:lstStyle/>
        <a:p>
          <a:endParaRPr lang="en-US"/>
        </a:p>
      </dgm:t>
    </dgm:pt>
    <dgm:pt modelId="{07B3DECC-B2F1-425B-A920-1DF9BF8DED1F}" type="pres">
      <dgm:prSet presAssocID="{1671958A-7890-490D-9C3C-8F9B76C5DE1A}" presName="linear" presStyleCnt="0">
        <dgm:presLayoutVars>
          <dgm:animLvl val="lvl"/>
          <dgm:resizeHandles val="exact"/>
        </dgm:presLayoutVars>
      </dgm:prSet>
      <dgm:spPr/>
    </dgm:pt>
    <dgm:pt modelId="{9376BC86-02F7-4C18-A9E0-5C3CC16FA6A4}" type="pres">
      <dgm:prSet presAssocID="{C573459A-AF8F-4CE0-984E-AF466990211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ABE4F83-7417-4493-96A5-44768123A023}" type="pres">
      <dgm:prSet presAssocID="{C573459A-AF8F-4CE0-984E-AF4669902117}" presName="childText" presStyleLbl="revTx" presStyleIdx="0" presStyleCnt="6">
        <dgm:presLayoutVars>
          <dgm:bulletEnabled val="1"/>
        </dgm:presLayoutVars>
      </dgm:prSet>
      <dgm:spPr/>
    </dgm:pt>
    <dgm:pt modelId="{3E29CB10-B6AA-4209-9CC7-96B011B7132A}" type="pres">
      <dgm:prSet presAssocID="{A9FCA170-0F9C-4AE2-8318-6DCE94E3D4D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AAD5317-DE9E-4E42-848A-C35F20591883}" type="pres">
      <dgm:prSet presAssocID="{A9FCA170-0F9C-4AE2-8318-6DCE94E3D4DF}" presName="childText" presStyleLbl="revTx" presStyleIdx="1" presStyleCnt="6">
        <dgm:presLayoutVars>
          <dgm:bulletEnabled val="1"/>
        </dgm:presLayoutVars>
      </dgm:prSet>
      <dgm:spPr/>
    </dgm:pt>
    <dgm:pt modelId="{778FB87B-2027-427E-8502-FE537A6A29CC}" type="pres">
      <dgm:prSet presAssocID="{569B7BEE-8CAD-44BC-93CE-F181EBEE0F3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EEE4535-F1D2-4F93-8FCC-AA37284BF900}" type="pres">
      <dgm:prSet presAssocID="{569B7BEE-8CAD-44BC-93CE-F181EBEE0F3F}" presName="childText" presStyleLbl="revTx" presStyleIdx="2" presStyleCnt="6">
        <dgm:presLayoutVars>
          <dgm:bulletEnabled val="1"/>
        </dgm:presLayoutVars>
      </dgm:prSet>
      <dgm:spPr/>
    </dgm:pt>
    <dgm:pt modelId="{8B414B1F-F988-4B1D-8F59-EA724E8AB940}" type="pres">
      <dgm:prSet presAssocID="{39D4E083-C4C1-4573-B498-CFB542B53ED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C6C7EEC-522E-4489-89AE-77042CABAFA4}" type="pres">
      <dgm:prSet presAssocID="{39D4E083-C4C1-4573-B498-CFB542B53EDA}" presName="childText" presStyleLbl="revTx" presStyleIdx="3" presStyleCnt="6">
        <dgm:presLayoutVars>
          <dgm:bulletEnabled val="1"/>
        </dgm:presLayoutVars>
      </dgm:prSet>
      <dgm:spPr/>
    </dgm:pt>
    <dgm:pt modelId="{C68DF3F7-6D59-4776-BFCF-BDE55BDF88D3}" type="pres">
      <dgm:prSet presAssocID="{35248655-17FF-4521-B329-0F04931BCE9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AF63E08-96C2-4811-B36C-75E090F2BC2F}" type="pres">
      <dgm:prSet presAssocID="{35248655-17FF-4521-B329-0F04931BCE9A}" presName="childText" presStyleLbl="revTx" presStyleIdx="4" presStyleCnt="6">
        <dgm:presLayoutVars>
          <dgm:bulletEnabled val="1"/>
        </dgm:presLayoutVars>
      </dgm:prSet>
      <dgm:spPr/>
    </dgm:pt>
    <dgm:pt modelId="{4AC0A8E1-177B-4587-AE12-53587E859155}" type="pres">
      <dgm:prSet presAssocID="{2A02D2FE-85A7-4B61-BC5E-66291CEFB68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C979C787-138F-4B28-93B0-41A3BA25E1F6}" type="pres">
      <dgm:prSet presAssocID="{2A02D2FE-85A7-4B61-BC5E-66291CEFB685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6B596C10-7808-464A-8654-757EC0FDAC17}" type="presOf" srcId="{90E3CE60-75DB-4FE7-847A-0561AD5F4F73}" destId="{4AAD5317-DE9E-4E42-848A-C35F20591883}" srcOrd="0" destOrd="0" presId="urn:microsoft.com/office/officeart/2005/8/layout/vList2"/>
    <dgm:cxn modelId="{864BA113-40C1-44AB-8A46-A69C24ED8749}" type="presOf" srcId="{39D4E083-C4C1-4573-B498-CFB542B53EDA}" destId="{8B414B1F-F988-4B1D-8F59-EA724E8AB940}" srcOrd="0" destOrd="0" presId="urn:microsoft.com/office/officeart/2005/8/layout/vList2"/>
    <dgm:cxn modelId="{C1052A18-660E-47C0-B453-2C076376CAC9}" srcId="{39D4E083-C4C1-4573-B498-CFB542B53EDA}" destId="{251767A2-3384-430F-AC5D-325795717A9E}" srcOrd="0" destOrd="0" parTransId="{3C252EEA-65D6-4D86-8CC9-E8AC33CDCB15}" sibTransId="{2911F109-F191-45FB-8F20-5521FA4A963C}"/>
    <dgm:cxn modelId="{75A3562A-1E60-4E1A-A429-F2DD24F57838}" type="presOf" srcId="{1C6159C8-D9E4-4D73-BAF4-E7FF3963889B}" destId="{FEEE4535-F1D2-4F93-8FCC-AA37284BF900}" srcOrd="0" destOrd="0" presId="urn:microsoft.com/office/officeart/2005/8/layout/vList2"/>
    <dgm:cxn modelId="{3AF9E76C-D16E-4EBC-B842-419844C9BD43}" type="presOf" srcId="{C573459A-AF8F-4CE0-984E-AF4669902117}" destId="{9376BC86-02F7-4C18-A9E0-5C3CC16FA6A4}" srcOrd="0" destOrd="0" presId="urn:microsoft.com/office/officeart/2005/8/layout/vList2"/>
    <dgm:cxn modelId="{0D0EB876-C6EA-4AEB-B59A-0BF9FD0E05E0}" srcId="{1671958A-7890-490D-9C3C-8F9B76C5DE1A}" destId="{A9FCA170-0F9C-4AE2-8318-6DCE94E3D4DF}" srcOrd="1" destOrd="0" parTransId="{189FA881-40C4-4984-BA55-9F12A2813680}" sibTransId="{224974CA-E779-46D9-9566-300B1AB9CA7C}"/>
    <dgm:cxn modelId="{E22CAA77-1BBD-4F49-934F-4E85B46839A8}" type="presOf" srcId="{A9FCA170-0F9C-4AE2-8318-6DCE94E3D4DF}" destId="{3E29CB10-B6AA-4209-9CC7-96B011B7132A}" srcOrd="0" destOrd="0" presId="urn:microsoft.com/office/officeart/2005/8/layout/vList2"/>
    <dgm:cxn modelId="{D9DCEA7C-1403-49B6-9CB0-E3A6B14D150A}" srcId="{1671958A-7890-490D-9C3C-8F9B76C5DE1A}" destId="{569B7BEE-8CAD-44BC-93CE-F181EBEE0F3F}" srcOrd="2" destOrd="0" parTransId="{063CB42A-95CE-42D2-8FAA-56E10448E9DB}" sibTransId="{90425F2D-632F-4E48-8BA9-99B352C551BF}"/>
    <dgm:cxn modelId="{2D42EF7C-AE28-45F1-9482-FF8043F64953}" type="presOf" srcId="{0A6556C7-B0CF-4923-B37E-B48B2839CA8D}" destId="{C979C787-138F-4B28-93B0-41A3BA25E1F6}" srcOrd="0" destOrd="0" presId="urn:microsoft.com/office/officeart/2005/8/layout/vList2"/>
    <dgm:cxn modelId="{A6A32B85-88C4-441A-9743-B4F4DEB35107}" srcId="{1671958A-7890-490D-9C3C-8F9B76C5DE1A}" destId="{39D4E083-C4C1-4573-B498-CFB542B53EDA}" srcOrd="3" destOrd="0" parTransId="{49C2ED8E-932A-4F78-8241-CFB6D8932E98}" sibTransId="{6500F958-9E51-4C1D-A00B-64BC521CFBD9}"/>
    <dgm:cxn modelId="{DA78298A-317F-4B0C-B66E-6F116F5B1818}" type="presOf" srcId="{2A02D2FE-85A7-4B61-BC5E-66291CEFB685}" destId="{4AC0A8E1-177B-4587-AE12-53587E859155}" srcOrd="0" destOrd="0" presId="urn:microsoft.com/office/officeart/2005/8/layout/vList2"/>
    <dgm:cxn modelId="{424A9D95-F49E-44F1-ABA9-66B1FD55AF55}" srcId="{C573459A-AF8F-4CE0-984E-AF4669902117}" destId="{61D64C73-CC71-4178-B61B-DD5B282FE1F8}" srcOrd="0" destOrd="0" parTransId="{A8C8215F-03ED-411E-AD5E-6405BD97DFF8}" sibTransId="{C0DDFCA2-951F-4D54-AF87-1E7D23E4802C}"/>
    <dgm:cxn modelId="{5EF796AC-F49E-4817-8D1C-09D10B4433AF}" srcId="{1671958A-7890-490D-9C3C-8F9B76C5DE1A}" destId="{C573459A-AF8F-4CE0-984E-AF4669902117}" srcOrd="0" destOrd="0" parTransId="{3CDF1C6A-B4D2-4AB2-80B7-CC3CA95E13BA}" sibTransId="{95E88B84-A438-45C5-A6EB-15EAEE40C4EB}"/>
    <dgm:cxn modelId="{A7E88EBB-1295-436F-BCDA-3EBBB8A05B61}" srcId="{569B7BEE-8CAD-44BC-93CE-F181EBEE0F3F}" destId="{1C6159C8-D9E4-4D73-BAF4-E7FF3963889B}" srcOrd="0" destOrd="0" parTransId="{AB52E61B-4CEE-422A-B0DE-0058C3FA836D}" sibTransId="{348B295D-181B-4252-8662-159E5F2CACA8}"/>
    <dgm:cxn modelId="{E0FF49CB-05A7-4F14-AF3D-E37D06C1D651}" type="presOf" srcId="{1671958A-7890-490D-9C3C-8F9B76C5DE1A}" destId="{07B3DECC-B2F1-425B-A920-1DF9BF8DED1F}" srcOrd="0" destOrd="0" presId="urn:microsoft.com/office/officeart/2005/8/layout/vList2"/>
    <dgm:cxn modelId="{B9ECE2CB-D08D-43F2-812B-873034531ADC}" srcId="{1671958A-7890-490D-9C3C-8F9B76C5DE1A}" destId="{35248655-17FF-4521-B329-0F04931BCE9A}" srcOrd="4" destOrd="0" parTransId="{B20E31D9-79F6-4499-A93D-46A040FC11E1}" sibTransId="{2B4EF6A5-0C20-49DA-86B4-5B7191D9394C}"/>
    <dgm:cxn modelId="{A30C60CC-C83D-4CAF-883D-8619B4EBD769}" type="presOf" srcId="{251767A2-3384-430F-AC5D-325795717A9E}" destId="{AC6C7EEC-522E-4489-89AE-77042CABAFA4}" srcOrd="0" destOrd="0" presId="urn:microsoft.com/office/officeart/2005/8/layout/vList2"/>
    <dgm:cxn modelId="{0DBCB9CD-F6E3-4346-9C84-F70954ED9926}" type="presOf" srcId="{61D64C73-CC71-4178-B61B-DD5B282FE1F8}" destId="{FABE4F83-7417-4493-96A5-44768123A023}" srcOrd="0" destOrd="0" presId="urn:microsoft.com/office/officeart/2005/8/layout/vList2"/>
    <dgm:cxn modelId="{BFB381CE-D7EB-42EE-8D92-263C306A8920}" srcId="{A9FCA170-0F9C-4AE2-8318-6DCE94E3D4DF}" destId="{90E3CE60-75DB-4FE7-847A-0561AD5F4F73}" srcOrd="0" destOrd="0" parTransId="{6C41B93E-E7A0-43E7-821B-0B71DD8D68D8}" sibTransId="{6093C304-E4D2-4CDB-9CCC-19BB4389ED51}"/>
    <dgm:cxn modelId="{645A6FD5-8CF9-4104-8E48-6F62D2A8EE49}" srcId="{35248655-17FF-4521-B329-0F04931BCE9A}" destId="{586BF5F2-C8EB-48E0-896C-4A1C2BB6F99D}" srcOrd="0" destOrd="0" parTransId="{9057668B-8AE6-44D9-A2E1-58BE2B1D1FB4}" sibTransId="{6BB19F72-F8B0-4ACD-AD30-9A14D43161AE}"/>
    <dgm:cxn modelId="{138211E2-E8F5-4E51-A1C9-3B564CD542CE}" type="presOf" srcId="{586BF5F2-C8EB-48E0-896C-4A1C2BB6F99D}" destId="{AAF63E08-96C2-4811-B36C-75E090F2BC2F}" srcOrd="0" destOrd="0" presId="urn:microsoft.com/office/officeart/2005/8/layout/vList2"/>
    <dgm:cxn modelId="{C7A019E7-8A77-4039-83B2-8C0BCE88C91A}" srcId="{1671958A-7890-490D-9C3C-8F9B76C5DE1A}" destId="{2A02D2FE-85A7-4B61-BC5E-66291CEFB685}" srcOrd="5" destOrd="0" parTransId="{82D309E8-C288-4DAD-AFC8-D0F07D26F38A}" sibTransId="{9EDA6259-F5E1-48C7-BF74-A9ED814B50D9}"/>
    <dgm:cxn modelId="{A33342F5-F931-4BB3-846C-087ACAB1E07E}" type="presOf" srcId="{35248655-17FF-4521-B329-0F04931BCE9A}" destId="{C68DF3F7-6D59-4776-BFCF-BDE55BDF88D3}" srcOrd="0" destOrd="0" presId="urn:microsoft.com/office/officeart/2005/8/layout/vList2"/>
    <dgm:cxn modelId="{1A1D1FF7-FF4C-44F4-93FC-7A4149E86C2A}" srcId="{2A02D2FE-85A7-4B61-BC5E-66291CEFB685}" destId="{0A6556C7-B0CF-4923-B37E-B48B2839CA8D}" srcOrd="0" destOrd="0" parTransId="{84F8612A-B488-44D5-AF90-086BC7BEC481}" sibTransId="{206538EA-8F69-490F-8A29-BE12517BA7DD}"/>
    <dgm:cxn modelId="{903DD0FE-A73B-411C-832F-B43326C0C44E}" type="presOf" srcId="{569B7BEE-8CAD-44BC-93CE-F181EBEE0F3F}" destId="{778FB87B-2027-427E-8502-FE537A6A29CC}" srcOrd="0" destOrd="0" presId="urn:microsoft.com/office/officeart/2005/8/layout/vList2"/>
    <dgm:cxn modelId="{68FB7139-A3DC-489C-8A57-A03B8776CA9E}" type="presParOf" srcId="{07B3DECC-B2F1-425B-A920-1DF9BF8DED1F}" destId="{9376BC86-02F7-4C18-A9E0-5C3CC16FA6A4}" srcOrd="0" destOrd="0" presId="urn:microsoft.com/office/officeart/2005/8/layout/vList2"/>
    <dgm:cxn modelId="{E5C14437-8A8D-4E63-9A65-95F79D561B8F}" type="presParOf" srcId="{07B3DECC-B2F1-425B-A920-1DF9BF8DED1F}" destId="{FABE4F83-7417-4493-96A5-44768123A023}" srcOrd="1" destOrd="0" presId="urn:microsoft.com/office/officeart/2005/8/layout/vList2"/>
    <dgm:cxn modelId="{F30A4D2C-7164-40A0-A640-2514FA84014F}" type="presParOf" srcId="{07B3DECC-B2F1-425B-A920-1DF9BF8DED1F}" destId="{3E29CB10-B6AA-4209-9CC7-96B011B7132A}" srcOrd="2" destOrd="0" presId="urn:microsoft.com/office/officeart/2005/8/layout/vList2"/>
    <dgm:cxn modelId="{27CB7FA6-6A0F-4062-8EBE-9E4E3218A292}" type="presParOf" srcId="{07B3DECC-B2F1-425B-A920-1DF9BF8DED1F}" destId="{4AAD5317-DE9E-4E42-848A-C35F20591883}" srcOrd="3" destOrd="0" presId="urn:microsoft.com/office/officeart/2005/8/layout/vList2"/>
    <dgm:cxn modelId="{D377096C-39D3-4BF7-A080-7E36B558E8B7}" type="presParOf" srcId="{07B3DECC-B2F1-425B-A920-1DF9BF8DED1F}" destId="{778FB87B-2027-427E-8502-FE537A6A29CC}" srcOrd="4" destOrd="0" presId="urn:microsoft.com/office/officeart/2005/8/layout/vList2"/>
    <dgm:cxn modelId="{FC6670FB-BCFF-41C6-A008-C3B0C84C4B9F}" type="presParOf" srcId="{07B3DECC-B2F1-425B-A920-1DF9BF8DED1F}" destId="{FEEE4535-F1D2-4F93-8FCC-AA37284BF900}" srcOrd="5" destOrd="0" presId="urn:microsoft.com/office/officeart/2005/8/layout/vList2"/>
    <dgm:cxn modelId="{26728A7F-2809-45F6-AACB-6D93EBCCD4C5}" type="presParOf" srcId="{07B3DECC-B2F1-425B-A920-1DF9BF8DED1F}" destId="{8B414B1F-F988-4B1D-8F59-EA724E8AB940}" srcOrd="6" destOrd="0" presId="urn:microsoft.com/office/officeart/2005/8/layout/vList2"/>
    <dgm:cxn modelId="{BD641CEE-FD26-4503-82DE-0BE8B143EFE6}" type="presParOf" srcId="{07B3DECC-B2F1-425B-A920-1DF9BF8DED1F}" destId="{AC6C7EEC-522E-4489-89AE-77042CABAFA4}" srcOrd="7" destOrd="0" presId="urn:microsoft.com/office/officeart/2005/8/layout/vList2"/>
    <dgm:cxn modelId="{3739DED3-7B74-4F3B-B397-137A3A588CA9}" type="presParOf" srcId="{07B3DECC-B2F1-425B-A920-1DF9BF8DED1F}" destId="{C68DF3F7-6D59-4776-BFCF-BDE55BDF88D3}" srcOrd="8" destOrd="0" presId="urn:microsoft.com/office/officeart/2005/8/layout/vList2"/>
    <dgm:cxn modelId="{9D79041E-CA77-4C91-B0AA-C028A49AA985}" type="presParOf" srcId="{07B3DECC-B2F1-425B-A920-1DF9BF8DED1F}" destId="{AAF63E08-96C2-4811-B36C-75E090F2BC2F}" srcOrd="9" destOrd="0" presId="urn:microsoft.com/office/officeart/2005/8/layout/vList2"/>
    <dgm:cxn modelId="{B2046F83-CA21-42A5-A7F8-4B35DAAC601A}" type="presParOf" srcId="{07B3DECC-B2F1-425B-A920-1DF9BF8DED1F}" destId="{4AC0A8E1-177B-4587-AE12-53587E859155}" srcOrd="10" destOrd="0" presId="urn:microsoft.com/office/officeart/2005/8/layout/vList2"/>
    <dgm:cxn modelId="{7A5161DE-66FD-48A9-A5DF-46CA2A8F427E}" type="presParOf" srcId="{07B3DECC-B2F1-425B-A920-1DF9BF8DED1F}" destId="{C979C787-138F-4B28-93B0-41A3BA25E1F6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329CA-7E85-4A9A-9DAE-4AD5DE9BBA00}">
      <dsp:nvSpPr>
        <dsp:cNvPr id="0" name=""/>
        <dsp:cNvSpPr/>
      </dsp:nvSpPr>
      <dsp:spPr>
        <a:xfrm>
          <a:off x="0" y="20448"/>
          <a:ext cx="6263640" cy="10328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/>
            <a:t>HyperText Markup Language</a:t>
          </a:r>
          <a:endParaRPr lang="en-US" sz="2600" kern="1200"/>
        </a:p>
      </dsp:txBody>
      <dsp:txXfrm>
        <a:off x="50420" y="70868"/>
        <a:ext cx="6162800" cy="932014"/>
      </dsp:txXfrm>
    </dsp:sp>
    <dsp:sp modelId="{42BB8585-D3CE-4998-BB76-FE6C0796A1C9}">
      <dsp:nvSpPr>
        <dsp:cNvPr id="0" name=""/>
        <dsp:cNvSpPr/>
      </dsp:nvSpPr>
      <dsp:spPr>
        <a:xfrm>
          <a:off x="0" y="1128182"/>
          <a:ext cx="6263640" cy="1032854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/>
            <a:t>D</a:t>
          </a:r>
          <a:r>
            <a:rPr lang="en-US" sz="2600" b="0" i="0" kern="1200"/>
            <a:t>escribes the structure of a Web page</a:t>
          </a:r>
          <a:endParaRPr lang="en-US" sz="2600" kern="1200"/>
        </a:p>
      </dsp:txBody>
      <dsp:txXfrm>
        <a:off x="50420" y="1178602"/>
        <a:ext cx="6162800" cy="932014"/>
      </dsp:txXfrm>
    </dsp:sp>
    <dsp:sp modelId="{B4A6557F-B99A-4F69-89C5-81F8DA35EEC7}">
      <dsp:nvSpPr>
        <dsp:cNvPr id="0" name=""/>
        <dsp:cNvSpPr/>
      </dsp:nvSpPr>
      <dsp:spPr>
        <a:xfrm>
          <a:off x="0" y="2235916"/>
          <a:ext cx="6263640" cy="103285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/>
            <a:t>Interpreted by browsers and shown to the users</a:t>
          </a:r>
          <a:endParaRPr lang="en-US" sz="2600" kern="1200"/>
        </a:p>
      </dsp:txBody>
      <dsp:txXfrm>
        <a:off x="50420" y="2286336"/>
        <a:ext cx="6162800" cy="932014"/>
      </dsp:txXfrm>
    </dsp:sp>
    <dsp:sp modelId="{E76853F7-B874-4B97-9CC9-690885877941}">
      <dsp:nvSpPr>
        <dsp:cNvPr id="0" name=""/>
        <dsp:cNvSpPr/>
      </dsp:nvSpPr>
      <dsp:spPr>
        <a:xfrm>
          <a:off x="0" y="3343651"/>
          <a:ext cx="6263640" cy="1032854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/>
            <a:t>Starts with </a:t>
          </a:r>
          <a:r>
            <a:rPr lang="tr-TR" sz="2600" b="0" i="0" kern="1200"/>
            <a:t>&lt;!DOCTYPE html&gt;</a:t>
          </a:r>
          <a:endParaRPr lang="en-US" sz="2600" kern="1200"/>
        </a:p>
      </dsp:txBody>
      <dsp:txXfrm>
        <a:off x="50420" y="3394071"/>
        <a:ext cx="6162800" cy="932014"/>
      </dsp:txXfrm>
    </dsp:sp>
    <dsp:sp modelId="{FD7AF2BB-D9D5-4A3E-AB56-025AB1058F9D}">
      <dsp:nvSpPr>
        <dsp:cNvPr id="0" name=""/>
        <dsp:cNvSpPr/>
      </dsp:nvSpPr>
      <dsp:spPr>
        <a:xfrm>
          <a:off x="0" y="4451385"/>
          <a:ext cx="6263640" cy="103285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 dirty="0"/>
            <a:t>C</a:t>
          </a:r>
          <a:r>
            <a:rPr lang="en-US" sz="2600" b="0" i="0" kern="1200" dirty="0" err="1"/>
            <a:t>onsists</a:t>
          </a:r>
          <a:r>
            <a:rPr lang="en-US" sz="2600" b="0" i="0" kern="1200" dirty="0"/>
            <a:t> of a series of </a:t>
          </a:r>
          <a:r>
            <a:rPr lang="en-US" sz="2600" kern="1200" dirty="0"/>
            <a:t>elements</a:t>
          </a:r>
          <a:r>
            <a:rPr lang="tr-TR" sz="2600" kern="1200" dirty="0"/>
            <a:t> </a:t>
          </a:r>
          <a:r>
            <a:rPr lang="tr-TR" sz="2600" kern="1200" dirty="0" err="1"/>
            <a:t>that</a:t>
          </a:r>
          <a:r>
            <a:rPr lang="tr-TR" sz="2600" kern="1200" dirty="0"/>
            <a:t> d</a:t>
          </a:r>
          <a:r>
            <a:rPr lang="en-US" sz="2600" kern="1200" dirty="0" err="1"/>
            <a:t>efined</a:t>
          </a:r>
          <a:r>
            <a:rPr lang="en-US" sz="2600" kern="1200" dirty="0"/>
            <a:t> by a start tag, some content and an end tag</a:t>
          </a:r>
        </a:p>
      </dsp:txBody>
      <dsp:txXfrm>
        <a:off x="50420" y="4501805"/>
        <a:ext cx="6162800" cy="93201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08CD1-0C82-4FE8-B4FA-77E5860F9F3E}">
      <dsp:nvSpPr>
        <dsp:cNvPr id="0" name=""/>
        <dsp:cNvSpPr/>
      </dsp:nvSpPr>
      <dsp:spPr>
        <a:xfrm>
          <a:off x="0" y="423188"/>
          <a:ext cx="6263640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412 Precondition Failed</a:t>
          </a:r>
        </a:p>
      </dsp:txBody>
      <dsp:txXfrm>
        <a:off x="21075" y="444263"/>
        <a:ext cx="6221490" cy="389580"/>
      </dsp:txXfrm>
    </dsp:sp>
    <dsp:sp modelId="{FE3284B7-A8CF-4698-820F-F35644F1D3DB}">
      <dsp:nvSpPr>
        <dsp:cNvPr id="0" name=""/>
        <dsp:cNvSpPr/>
      </dsp:nvSpPr>
      <dsp:spPr>
        <a:xfrm>
          <a:off x="0" y="854918"/>
          <a:ext cx="6263640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The precondition given in the request evaluated to false by the server</a:t>
          </a:r>
        </a:p>
      </dsp:txBody>
      <dsp:txXfrm>
        <a:off x="0" y="854918"/>
        <a:ext cx="6263640" cy="298080"/>
      </dsp:txXfrm>
    </dsp:sp>
    <dsp:sp modelId="{FDCF2E1D-A798-44B1-A9F4-046C29DDFFDE}">
      <dsp:nvSpPr>
        <dsp:cNvPr id="0" name=""/>
        <dsp:cNvSpPr/>
      </dsp:nvSpPr>
      <dsp:spPr>
        <a:xfrm>
          <a:off x="0" y="1152998"/>
          <a:ext cx="6263640" cy="43173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413 Request Entity Too Large</a:t>
          </a:r>
        </a:p>
      </dsp:txBody>
      <dsp:txXfrm>
        <a:off x="21075" y="1174073"/>
        <a:ext cx="6221490" cy="389580"/>
      </dsp:txXfrm>
    </dsp:sp>
    <dsp:sp modelId="{59EAAA01-504B-4A60-95CD-973561E1EFAF}">
      <dsp:nvSpPr>
        <dsp:cNvPr id="0" name=""/>
        <dsp:cNvSpPr/>
      </dsp:nvSpPr>
      <dsp:spPr>
        <a:xfrm>
          <a:off x="0" y="1584728"/>
          <a:ext cx="6263640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The server will not accept the request, because the request entity is too large</a:t>
          </a:r>
        </a:p>
      </dsp:txBody>
      <dsp:txXfrm>
        <a:off x="0" y="1584728"/>
        <a:ext cx="6263640" cy="298080"/>
      </dsp:txXfrm>
    </dsp:sp>
    <dsp:sp modelId="{2CDDF36B-8F41-4E03-9240-2835D50FD399}">
      <dsp:nvSpPr>
        <dsp:cNvPr id="0" name=""/>
        <dsp:cNvSpPr/>
      </dsp:nvSpPr>
      <dsp:spPr>
        <a:xfrm>
          <a:off x="0" y="1882808"/>
          <a:ext cx="6263640" cy="43173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414 Request-URI Too Long</a:t>
          </a:r>
        </a:p>
      </dsp:txBody>
      <dsp:txXfrm>
        <a:off x="21075" y="1903883"/>
        <a:ext cx="6221490" cy="389580"/>
      </dsp:txXfrm>
    </dsp:sp>
    <dsp:sp modelId="{2FB3DEEB-ABE8-473B-A4B5-CD6C044BCB10}">
      <dsp:nvSpPr>
        <dsp:cNvPr id="0" name=""/>
        <dsp:cNvSpPr/>
      </dsp:nvSpPr>
      <dsp:spPr>
        <a:xfrm>
          <a:off x="0" y="2314538"/>
          <a:ext cx="6263640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The server will not accept the request, because the URL is too long. Occurs when you convert a POST request to a GET request with a long query information </a:t>
          </a:r>
        </a:p>
      </dsp:txBody>
      <dsp:txXfrm>
        <a:off x="0" y="2314538"/>
        <a:ext cx="6263640" cy="437805"/>
      </dsp:txXfrm>
    </dsp:sp>
    <dsp:sp modelId="{B434B019-C5CE-4E1E-A777-AB616BE8EDA4}">
      <dsp:nvSpPr>
        <dsp:cNvPr id="0" name=""/>
        <dsp:cNvSpPr/>
      </dsp:nvSpPr>
      <dsp:spPr>
        <a:xfrm>
          <a:off x="0" y="2752343"/>
          <a:ext cx="6263640" cy="43173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415 Unsupported Media Type</a:t>
          </a:r>
        </a:p>
      </dsp:txBody>
      <dsp:txXfrm>
        <a:off x="21075" y="2773418"/>
        <a:ext cx="6221490" cy="389580"/>
      </dsp:txXfrm>
    </dsp:sp>
    <dsp:sp modelId="{4888BEE4-2541-48D1-B53C-48936DEF95D9}">
      <dsp:nvSpPr>
        <dsp:cNvPr id="0" name=""/>
        <dsp:cNvSpPr/>
      </dsp:nvSpPr>
      <dsp:spPr>
        <a:xfrm>
          <a:off x="0" y="3184073"/>
          <a:ext cx="6263640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The server will not accept the request, because the media type is not supported </a:t>
          </a:r>
        </a:p>
      </dsp:txBody>
      <dsp:txXfrm>
        <a:off x="0" y="3184073"/>
        <a:ext cx="6263640" cy="298080"/>
      </dsp:txXfrm>
    </dsp:sp>
    <dsp:sp modelId="{C00A3F45-35BA-417D-ACB4-88B407917036}">
      <dsp:nvSpPr>
        <dsp:cNvPr id="0" name=""/>
        <dsp:cNvSpPr/>
      </dsp:nvSpPr>
      <dsp:spPr>
        <a:xfrm>
          <a:off x="0" y="3482153"/>
          <a:ext cx="6263640" cy="43173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416 Requested Range Not Satisfiable</a:t>
          </a:r>
        </a:p>
      </dsp:txBody>
      <dsp:txXfrm>
        <a:off x="21075" y="3503228"/>
        <a:ext cx="6221490" cy="389580"/>
      </dsp:txXfrm>
    </dsp:sp>
    <dsp:sp modelId="{42EFF407-A082-470A-B724-15F5EE96D6F9}">
      <dsp:nvSpPr>
        <dsp:cNvPr id="0" name=""/>
        <dsp:cNvSpPr/>
      </dsp:nvSpPr>
      <dsp:spPr>
        <a:xfrm>
          <a:off x="0" y="3913884"/>
          <a:ext cx="6263640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The client has asked for a portion of the file, but the server cannot supply that portion</a:t>
          </a:r>
        </a:p>
      </dsp:txBody>
      <dsp:txXfrm>
        <a:off x="0" y="3913884"/>
        <a:ext cx="6263640" cy="437805"/>
      </dsp:txXfrm>
    </dsp:sp>
    <dsp:sp modelId="{5F8433AD-EA04-4A94-8466-0394AA960015}">
      <dsp:nvSpPr>
        <dsp:cNvPr id="0" name=""/>
        <dsp:cNvSpPr/>
      </dsp:nvSpPr>
      <dsp:spPr>
        <a:xfrm>
          <a:off x="0" y="4351688"/>
          <a:ext cx="6263640" cy="43173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417 Expectation Failed</a:t>
          </a:r>
        </a:p>
      </dsp:txBody>
      <dsp:txXfrm>
        <a:off x="21075" y="4372763"/>
        <a:ext cx="6221490" cy="389580"/>
      </dsp:txXfrm>
    </dsp:sp>
    <dsp:sp modelId="{62CCEF1D-4B4A-4FCF-9A61-09B816038DDA}">
      <dsp:nvSpPr>
        <dsp:cNvPr id="0" name=""/>
        <dsp:cNvSpPr/>
      </dsp:nvSpPr>
      <dsp:spPr>
        <a:xfrm>
          <a:off x="0" y="4783419"/>
          <a:ext cx="6263640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The server cannot meet the requirements of the Expect request-header field</a:t>
          </a:r>
        </a:p>
      </dsp:txBody>
      <dsp:txXfrm>
        <a:off x="0" y="4783419"/>
        <a:ext cx="6263640" cy="29808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CAAA8-2E74-4A64-BE7F-9F0E375B0CB2}">
      <dsp:nvSpPr>
        <dsp:cNvPr id="0" name=""/>
        <dsp:cNvSpPr/>
      </dsp:nvSpPr>
      <dsp:spPr>
        <a:xfrm>
          <a:off x="0" y="141972"/>
          <a:ext cx="6263640" cy="4077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500 Internal Server Error</a:t>
          </a:r>
        </a:p>
      </dsp:txBody>
      <dsp:txXfrm>
        <a:off x="19904" y="161876"/>
        <a:ext cx="6223832" cy="367937"/>
      </dsp:txXfrm>
    </dsp:sp>
    <dsp:sp modelId="{1DD70C50-77EC-4AF2-85A8-D25DBA4D7097}">
      <dsp:nvSpPr>
        <dsp:cNvPr id="0" name=""/>
        <dsp:cNvSpPr/>
      </dsp:nvSpPr>
      <dsp:spPr>
        <a:xfrm>
          <a:off x="0" y="549717"/>
          <a:ext cx="626364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A generic error message, given when no more specific message is suitable</a:t>
          </a:r>
        </a:p>
      </dsp:txBody>
      <dsp:txXfrm>
        <a:off x="0" y="549717"/>
        <a:ext cx="6263640" cy="281520"/>
      </dsp:txXfrm>
    </dsp:sp>
    <dsp:sp modelId="{4B517E7D-E5C2-4A99-8EC7-E08F1D7A1E98}">
      <dsp:nvSpPr>
        <dsp:cNvPr id="0" name=""/>
        <dsp:cNvSpPr/>
      </dsp:nvSpPr>
      <dsp:spPr>
        <a:xfrm>
          <a:off x="0" y="831237"/>
          <a:ext cx="6263640" cy="407745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501 Not Implemented	</a:t>
          </a:r>
        </a:p>
      </dsp:txBody>
      <dsp:txXfrm>
        <a:off x="19904" y="851141"/>
        <a:ext cx="6223832" cy="367937"/>
      </dsp:txXfrm>
    </dsp:sp>
    <dsp:sp modelId="{D40CC2AB-3E07-4B34-9F06-4191E7D2C5C0}">
      <dsp:nvSpPr>
        <dsp:cNvPr id="0" name=""/>
        <dsp:cNvSpPr/>
      </dsp:nvSpPr>
      <dsp:spPr>
        <a:xfrm>
          <a:off x="0" y="1238982"/>
          <a:ext cx="6263640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The server either does not recognize the request method, or it lacks the ability to fulfill the request</a:t>
          </a:r>
        </a:p>
      </dsp:txBody>
      <dsp:txXfrm>
        <a:off x="0" y="1238982"/>
        <a:ext cx="6263640" cy="413482"/>
      </dsp:txXfrm>
    </dsp:sp>
    <dsp:sp modelId="{6FB08A3A-2348-40F6-A835-18E25C371181}">
      <dsp:nvSpPr>
        <dsp:cNvPr id="0" name=""/>
        <dsp:cNvSpPr/>
      </dsp:nvSpPr>
      <dsp:spPr>
        <a:xfrm>
          <a:off x="0" y="1652465"/>
          <a:ext cx="6263640" cy="40774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502 Bad Gateway</a:t>
          </a:r>
        </a:p>
      </dsp:txBody>
      <dsp:txXfrm>
        <a:off x="19904" y="1672369"/>
        <a:ext cx="6223832" cy="367937"/>
      </dsp:txXfrm>
    </dsp:sp>
    <dsp:sp modelId="{0EAF3FB5-F5C7-454C-9E11-097AE096E316}">
      <dsp:nvSpPr>
        <dsp:cNvPr id="0" name=""/>
        <dsp:cNvSpPr/>
      </dsp:nvSpPr>
      <dsp:spPr>
        <a:xfrm>
          <a:off x="0" y="2060210"/>
          <a:ext cx="6263640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The server was acting as a gateway or proxy and received an invalid response from the upstream server</a:t>
          </a:r>
        </a:p>
      </dsp:txBody>
      <dsp:txXfrm>
        <a:off x="0" y="2060210"/>
        <a:ext cx="6263640" cy="413482"/>
      </dsp:txXfrm>
    </dsp:sp>
    <dsp:sp modelId="{41817139-4F38-493D-A4EA-FFE3717EBEC4}">
      <dsp:nvSpPr>
        <dsp:cNvPr id="0" name=""/>
        <dsp:cNvSpPr/>
      </dsp:nvSpPr>
      <dsp:spPr>
        <a:xfrm>
          <a:off x="0" y="2473692"/>
          <a:ext cx="6263640" cy="40774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503 Service Unavailable</a:t>
          </a:r>
        </a:p>
      </dsp:txBody>
      <dsp:txXfrm>
        <a:off x="19904" y="2493596"/>
        <a:ext cx="6223832" cy="367937"/>
      </dsp:txXfrm>
    </dsp:sp>
    <dsp:sp modelId="{8F4182F4-8138-47ED-A747-C2C5EEAF3270}">
      <dsp:nvSpPr>
        <dsp:cNvPr id="0" name=""/>
        <dsp:cNvSpPr/>
      </dsp:nvSpPr>
      <dsp:spPr>
        <a:xfrm>
          <a:off x="0" y="2881437"/>
          <a:ext cx="626364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The server is currently unavailable (overloaded or down)</a:t>
          </a:r>
        </a:p>
      </dsp:txBody>
      <dsp:txXfrm>
        <a:off x="0" y="2881437"/>
        <a:ext cx="6263640" cy="281520"/>
      </dsp:txXfrm>
    </dsp:sp>
    <dsp:sp modelId="{95C91C43-9579-4113-8994-80BB23005095}">
      <dsp:nvSpPr>
        <dsp:cNvPr id="0" name=""/>
        <dsp:cNvSpPr/>
      </dsp:nvSpPr>
      <dsp:spPr>
        <a:xfrm>
          <a:off x="0" y="3162957"/>
          <a:ext cx="6263640" cy="40774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504 Gateway Timeout</a:t>
          </a:r>
        </a:p>
      </dsp:txBody>
      <dsp:txXfrm>
        <a:off x="19904" y="3182861"/>
        <a:ext cx="6223832" cy="367937"/>
      </dsp:txXfrm>
    </dsp:sp>
    <dsp:sp modelId="{29C11475-6EE8-4264-A66F-32CCA177ECEE}">
      <dsp:nvSpPr>
        <dsp:cNvPr id="0" name=""/>
        <dsp:cNvSpPr/>
      </dsp:nvSpPr>
      <dsp:spPr>
        <a:xfrm>
          <a:off x="0" y="3570702"/>
          <a:ext cx="6263640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The server was acting as a gateway or proxy and did not receive a timely response from the upstream server</a:t>
          </a:r>
        </a:p>
      </dsp:txBody>
      <dsp:txXfrm>
        <a:off x="0" y="3570702"/>
        <a:ext cx="6263640" cy="413482"/>
      </dsp:txXfrm>
    </dsp:sp>
    <dsp:sp modelId="{39541883-B6D3-4EE5-9F6A-A1B59C87165B}">
      <dsp:nvSpPr>
        <dsp:cNvPr id="0" name=""/>
        <dsp:cNvSpPr/>
      </dsp:nvSpPr>
      <dsp:spPr>
        <a:xfrm>
          <a:off x="0" y="3984185"/>
          <a:ext cx="6263640" cy="407745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505 HTTP Version Not Supported</a:t>
          </a:r>
        </a:p>
      </dsp:txBody>
      <dsp:txXfrm>
        <a:off x="19904" y="4004089"/>
        <a:ext cx="6223832" cy="367937"/>
      </dsp:txXfrm>
    </dsp:sp>
    <dsp:sp modelId="{A19919DF-422F-419B-9CA9-190298E1E084}">
      <dsp:nvSpPr>
        <dsp:cNvPr id="0" name=""/>
        <dsp:cNvSpPr/>
      </dsp:nvSpPr>
      <dsp:spPr>
        <a:xfrm>
          <a:off x="0" y="4391930"/>
          <a:ext cx="626364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The server does not support the HTTP protocol version used in the request</a:t>
          </a:r>
        </a:p>
      </dsp:txBody>
      <dsp:txXfrm>
        <a:off x="0" y="4391930"/>
        <a:ext cx="6263640" cy="281520"/>
      </dsp:txXfrm>
    </dsp:sp>
    <dsp:sp modelId="{DC705B68-A2A6-4457-ABA6-7D0A154730B1}">
      <dsp:nvSpPr>
        <dsp:cNvPr id="0" name=""/>
        <dsp:cNvSpPr/>
      </dsp:nvSpPr>
      <dsp:spPr>
        <a:xfrm>
          <a:off x="0" y="4673450"/>
          <a:ext cx="6263640" cy="40774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511 Network Authentication Required</a:t>
          </a:r>
        </a:p>
      </dsp:txBody>
      <dsp:txXfrm>
        <a:off x="19904" y="4693354"/>
        <a:ext cx="6223832" cy="367937"/>
      </dsp:txXfrm>
    </dsp:sp>
    <dsp:sp modelId="{756632F4-5F2A-4276-AA8F-9950EBEC977E}">
      <dsp:nvSpPr>
        <dsp:cNvPr id="0" name=""/>
        <dsp:cNvSpPr/>
      </dsp:nvSpPr>
      <dsp:spPr>
        <a:xfrm>
          <a:off x="0" y="5081195"/>
          <a:ext cx="626364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The client needs to authenticate to gain network access</a:t>
          </a:r>
        </a:p>
      </dsp:txBody>
      <dsp:txXfrm>
        <a:off x="0" y="5081195"/>
        <a:ext cx="6263640" cy="2815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C7B94-486A-40AF-9FFD-92CABB5F6250}">
      <dsp:nvSpPr>
        <dsp:cNvPr id="0" name=""/>
        <dsp:cNvSpPr/>
      </dsp:nvSpPr>
      <dsp:spPr>
        <a:xfrm>
          <a:off x="1273582" y="781"/>
          <a:ext cx="5094330" cy="101651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44" tIns="258195" rIns="98844" bIns="25819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R</a:t>
          </a:r>
          <a:r>
            <a:rPr lang="en-US" sz="1100" kern="1200" dirty="0" err="1"/>
            <a:t>equest</a:t>
          </a:r>
          <a:r>
            <a:rPr lang="en-US" sz="1100" kern="1200" dirty="0"/>
            <a:t> data from a specified resource.</a:t>
          </a:r>
        </a:p>
      </dsp:txBody>
      <dsp:txXfrm>
        <a:off x="1273582" y="781"/>
        <a:ext cx="5094330" cy="1016515"/>
      </dsp:txXfrm>
    </dsp:sp>
    <dsp:sp modelId="{258A3C0C-0EAF-4AE4-91C3-49A6983D0C1E}">
      <dsp:nvSpPr>
        <dsp:cNvPr id="0" name=""/>
        <dsp:cNvSpPr/>
      </dsp:nvSpPr>
      <dsp:spPr>
        <a:xfrm>
          <a:off x="0" y="781"/>
          <a:ext cx="1273582" cy="101651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94" tIns="100409" rIns="67394" bIns="10040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GET</a:t>
          </a:r>
        </a:p>
      </dsp:txBody>
      <dsp:txXfrm>
        <a:off x="0" y="781"/>
        <a:ext cx="1273582" cy="1016515"/>
      </dsp:txXfrm>
    </dsp:sp>
    <dsp:sp modelId="{51CBB2AC-EDF9-48AA-946C-342DC334D97C}">
      <dsp:nvSpPr>
        <dsp:cNvPr id="0" name=""/>
        <dsp:cNvSpPr/>
      </dsp:nvSpPr>
      <dsp:spPr>
        <a:xfrm>
          <a:off x="1273582" y="1078288"/>
          <a:ext cx="5094330" cy="1016515"/>
        </a:xfrm>
        <a:prstGeom prst="rect">
          <a:avLst/>
        </a:prstGeom>
        <a:solidFill>
          <a:schemeClr val="accent5">
            <a:tint val="40000"/>
            <a:alpha val="90000"/>
            <a:hueOff val="-1347952"/>
            <a:satOff val="-4566"/>
            <a:lumOff val="-58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347952"/>
              <a:satOff val="-4566"/>
              <a:lumOff val="-5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44" tIns="258195" rIns="98844" bIns="25819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S</a:t>
          </a:r>
          <a:r>
            <a:rPr lang="en-US" sz="1100" kern="1200" dirty="0"/>
            <a:t>end data to a server to create/update a resource</a:t>
          </a:r>
          <a:endParaRPr lang="tr-TR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R</a:t>
          </a:r>
          <a:r>
            <a:rPr lang="en-US" sz="1100" kern="1200"/>
            <a:t>equest repeatedly have side effects of creating the same resource multiple times</a:t>
          </a:r>
        </a:p>
      </dsp:txBody>
      <dsp:txXfrm>
        <a:off x="1273582" y="1078288"/>
        <a:ext cx="5094330" cy="1016515"/>
      </dsp:txXfrm>
    </dsp:sp>
    <dsp:sp modelId="{7DEA54B1-2C83-496A-9CA1-94A9BADF9A3F}">
      <dsp:nvSpPr>
        <dsp:cNvPr id="0" name=""/>
        <dsp:cNvSpPr/>
      </dsp:nvSpPr>
      <dsp:spPr>
        <a:xfrm>
          <a:off x="0" y="1078288"/>
          <a:ext cx="1273582" cy="1016515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94" tIns="100409" rIns="67394" bIns="10040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POST</a:t>
          </a:r>
        </a:p>
      </dsp:txBody>
      <dsp:txXfrm>
        <a:off x="0" y="1078288"/>
        <a:ext cx="1273582" cy="1016515"/>
      </dsp:txXfrm>
    </dsp:sp>
    <dsp:sp modelId="{9D7BA9E3-84EB-44A3-B674-F59A9274FA76}">
      <dsp:nvSpPr>
        <dsp:cNvPr id="0" name=""/>
        <dsp:cNvSpPr/>
      </dsp:nvSpPr>
      <dsp:spPr>
        <a:xfrm>
          <a:off x="1273582" y="2155795"/>
          <a:ext cx="5094330" cy="1016515"/>
        </a:xfrm>
        <a:prstGeom prst="rect">
          <a:avLst/>
        </a:prstGeom>
        <a:solidFill>
          <a:schemeClr val="accent5">
            <a:tint val="40000"/>
            <a:alpha val="90000"/>
            <a:hueOff val="-2695905"/>
            <a:satOff val="-9133"/>
            <a:lumOff val="-117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695905"/>
              <a:satOff val="-9133"/>
              <a:lumOff val="-11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44" tIns="258195" rIns="98844" bIns="25819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S</a:t>
          </a:r>
          <a:r>
            <a:rPr lang="en-US" sz="1100" kern="1200" dirty="0"/>
            <a:t>end data to a server to create/update a resource.</a:t>
          </a:r>
          <a:r>
            <a:rPr lang="tr-TR" sz="1100" kern="1200" dirty="0"/>
            <a:t>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R</a:t>
          </a:r>
          <a:r>
            <a:rPr lang="en-US" sz="1100" kern="1200"/>
            <a:t>equest multiple times will always produce the same result</a:t>
          </a:r>
        </a:p>
      </dsp:txBody>
      <dsp:txXfrm>
        <a:off x="1273582" y="2155795"/>
        <a:ext cx="5094330" cy="1016515"/>
      </dsp:txXfrm>
    </dsp:sp>
    <dsp:sp modelId="{B2F9C723-7082-4CF8-9E3D-0EA55C8EC316}">
      <dsp:nvSpPr>
        <dsp:cNvPr id="0" name=""/>
        <dsp:cNvSpPr/>
      </dsp:nvSpPr>
      <dsp:spPr>
        <a:xfrm>
          <a:off x="0" y="2155795"/>
          <a:ext cx="1273582" cy="1016515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94" tIns="100409" rIns="67394" bIns="10040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PUT</a:t>
          </a:r>
        </a:p>
      </dsp:txBody>
      <dsp:txXfrm>
        <a:off x="0" y="2155795"/>
        <a:ext cx="1273582" cy="1016515"/>
      </dsp:txXfrm>
    </dsp:sp>
    <dsp:sp modelId="{66C4288E-9286-40D0-A749-06A568820906}">
      <dsp:nvSpPr>
        <dsp:cNvPr id="0" name=""/>
        <dsp:cNvSpPr/>
      </dsp:nvSpPr>
      <dsp:spPr>
        <a:xfrm>
          <a:off x="1273582" y="3233301"/>
          <a:ext cx="5094330" cy="1016515"/>
        </a:xfrm>
        <a:prstGeom prst="rect">
          <a:avLst/>
        </a:prstGeom>
        <a:solidFill>
          <a:schemeClr val="accent5">
            <a:tint val="40000"/>
            <a:alpha val="90000"/>
            <a:hueOff val="-4043857"/>
            <a:satOff val="-13699"/>
            <a:lumOff val="-175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043857"/>
              <a:satOff val="-13699"/>
              <a:lumOff val="-17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44" tIns="258195" rIns="98844" bIns="25819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I</a:t>
          </a:r>
          <a:r>
            <a:rPr lang="en-US" sz="1100" kern="1200" dirty="0" err="1"/>
            <a:t>dentical</a:t>
          </a:r>
          <a:r>
            <a:rPr lang="en-US" sz="1100" kern="1200" dirty="0"/>
            <a:t> to GET, but without the response body</a:t>
          </a:r>
          <a:endParaRPr lang="tr-TR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U</a:t>
          </a:r>
          <a:r>
            <a:rPr lang="en-US" sz="1100" kern="1200" dirty="0"/>
            <a:t>sed for obtaining metainformation about the entity implied by the request</a:t>
          </a:r>
          <a:r>
            <a:rPr lang="tr-TR" sz="1100" kern="1200" dirty="0"/>
            <a:t> </a:t>
          </a:r>
          <a:endParaRPr lang="en-US" sz="1100" kern="1200" dirty="0"/>
        </a:p>
      </dsp:txBody>
      <dsp:txXfrm>
        <a:off x="1273582" y="3233301"/>
        <a:ext cx="5094330" cy="1016515"/>
      </dsp:txXfrm>
    </dsp:sp>
    <dsp:sp modelId="{003F2019-D696-465D-96E8-FBFBF623BDA0}">
      <dsp:nvSpPr>
        <dsp:cNvPr id="0" name=""/>
        <dsp:cNvSpPr/>
      </dsp:nvSpPr>
      <dsp:spPr>
        <a:xfrm>
          <a:off x="0" y="3233301"/>
          <a:ext cx="1273582" cy="1016515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94" tIns="100409" rIns="67394" bIns="10040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HEAD</a:t>
          </a:r>
        </a:p>
      </dsp:txBody>
      <dsp:txXfrm>
        <a:off x="0" y="3233301"/>
        <a:ext cx="1273582" cy="1016515"/>
      </dsp:txXfrm>
    </dsp:sp>
    <dsp:sp modelId="{BF7EB1BC-0797-437D-81B1-AAC8C9D95A23}">
      <dsp:nvSpPr>
        <dsp:cNvPr id="0" name=""/>
        <dsp:cNvSpPr/>
      </dsp:nvSpPr>
      <dsp:spPr>
        <a:xfrm>
          <a:off x="1273582" y="4310808"/>
          <a:ext cx="5094330" cy="1016515"/>
        </a:xfrm>
        <a:prstGeom prst="rect">
          <a:avLst/>
        </a:prstGeom>
        <a:solidFill>
          <a:schemeClr val="accent5">
            <a:tint val="40000"/>
            <a:alpha val="90000"/>
            <a:hueOff val="-5391810"/>
            <a:satOff val="-18266"/>
            <a:lumOff val="-234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391810"/>
              <a:satOff val="-18266"/>
              <a:lumOff val="-23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44" tIns="258195" rIns="98844" bIns="25819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 err="1"/>
            <a:t>To</a:t>
          </a:r>
          <a:r>
            <a:rPr lang="tr-TR" sz="1100" kern="1200" dirty="0"/>
            <a:t> </a:t>
          </a:r>
          <a:r>
            <a:rPr lang="en-US" sz="1100" kern="1200" dirty="0"/>
            <a:t>delete the specified resource.</a:t>
          </a:r>
        </a:p>
      </dsp:txBody>
      <dsp:txXfrm>
        <a:off x="1273582" y="4310808"/>
        <a:ext cx="5094330" cy="1016515"/>
      </dsp:txXfrm>
    </dsp:sp>
    <dsp:sp modelId="{83DD8DDB-DD5C-484F-A9D6-FE9AD6224CEF}">
      <dsp:nvSpPr>
        <dsp:cNvPr id="0" name=""/>
        <dsp:cNvSpPr/>
      </dsp:nvSpPr>
      <dsp:spPr>
        <a:xfrm>
          <a:off x="0" y="4310808"/>
          <a:ext cx="1273582" cy="1016515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94" tIns="100409" rIns="67394" bIns="10040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DELETE</a:t>
          </a:r>
        </a:p>
      </dsp:txBody>
      <dsp:txXfrm>
        <a:off x="0" y="4310808"/>
        <a:ext cx="1273582" cy="1016515"/>
      </dsp:txXfrm>
    </dsp:sp>
    <dsp:sp modelId="{ACD707A5-C9E5-4CFF-BEBC-8DD57BB05F36}">
      <dsp:nvSpPr>
        <dsp:cNvPr id="0" name=""/>
        <dsp:cNvSpPr/>
      </dsp:nvSpPr>
      <dsp:spPr>
        <a:xfrm>
          <a:off x="1273582" y="5388315"/>
          <a:ext cx="5094330" cy="1016515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44" tIns="258195" rIns="98844" bIns="25819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R</a:t>
          </a:r>
          <a:r>
            <a:rPr lang="en-US" sz="1100" kern="1200" dirty="0" err="1"/>
            <a:t>equests</a:t>
          </a:r>
          <a:r>
            <a:rPr lang="en-US" sz="1100" kern="1200" dirty="0"/>
            <a:t> permitted communication options for a given URL or server</a:t>
          </a:r>
        </a:p>
      </dsp:txBody>
      <dsp:txXfrm>
        <a:off x="1273582" y="5388315"/>
        <a:ext cx="5094330" cy="1016515"/>
      </dsp:txXfrm>
    </dsp:sp>
    <dsp:sp modelId="{532EC952-769C-46C7-99AE-CCD9B86F7BF5}">
      <dsp:nvSpPr>
        <dsp:cNvPr id="0" name=""/>
        <dsp:cNvSpPr/>
      </dsp:nvSpPr>
      <dsp:spPr>
        <a:xfrm>
          <a:off x="0" y="5388315"/>
          <a:ext cx="1273582" cy="101651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94" tIns="100409" rIns="67394" bIns="10040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OPTIONS</a:t>
          </a:r>
        </a:p>
      </dsp:txBody>
      <dsp:txXfrm>
        <a:off x="0" y="5388315"/>
        <a:ext cx="1273582" cy="101651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C4960-2F16-4B91-A2F3-521308B00EFB}">
      <dsp:nvSpPr>
        <dsp:cNvPr id="0" name=""/>
        <dsp:cNvSpPr/>
      </dsp:nvSpPr>
      <dsp:spPr>
        <a:xfrm>
          <a:off x="0" y="326690"/>
          <a:ext cx="6489509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658" tIns="374904" rIns="50365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800" kern="1200"/>
            <a:t>&lt;link rel="stylesheet" type="text/css" href="main.css" /&gt;</a:t>
          </a:r>
          <a:endParaRPr lang="en-US" sz="1800" kern="1200"/>
        </a:p>
      </dsp:txBody>
      <dsp:txXfrm>
        <a:off x="0" y="326690"/>
        <a:ext cx="6489509" cy="765450"/>
      </dsp:txXfrm>
    </dsp:sp>
    <dsp:sp modelId="{CE59FAEC-0264-43D9-9C32-70540B7088EF}">
      <dsp:nvSpPr>
        <dsp:cNvPr id="0" name=""/>
        <dsp:cNvSpPr/>
      </dsp:nvSpPr>
      <dsp:spPr>
        <a:xfrm>
          <a:off x="324475" y="61010"/>
          <a:ext cx="4542657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02" tIns="0" rIns="17170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/>
            <a:t>External</a:t>
          </a:r>
          <a:endParaRPr lang="en-US" sz="1800" kern="1200"/>
        </a:p>
      </dsp:txBody>
      <dsp:txXfrm>
        <a:off x="350414" y="86949"/>
        <a:ext cx="4490779" cy="479482"/>
      </dsp:txXfrm>
    </dsp:sp>
    <dsp:sp modelId="{31F90B7F-2A87-4DFC-A6A6-EC095B44E658}">
      <dsp:nvSpPr>
        <dsp:cNvPr id="0" name=""/>
        <dsp:cNvSpPr/>
      </dsp:nvSpPr>
      <dsp:spPr>
        <a:xfrm>
          <a:off x="0" y="1455020"/>
          <a:ext cx="6489509" cy="2608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658" tIns="374904" rIns="50365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&lt;style&gt;</a:t>
          </a:r>
          <a:br>
            <a:rPr lang="tr-TR" sz="1800" kern="1200"/>
          </a:br>
          <a:r>
            <a:rPr lang="tr-TR" sz="1800" kern="1200"/>
            <a:t>  </a:t>
          </a:r>
          <a:r>
            <a:rPr lang="en-US" sz="1800" kern="1200"/>
            <a:t>.</a:t>
          </a:r>
          <a:r>
            <a:rPr lang="tr-TR" sz="1800" kern="1200"/>
            <a:t>inline-</a:t>
          </a:r>
          <a:r>
            <a:rPr lang="en-US" sz="1800" kern="1200"/>
            <a:t>block {</a:t>
          </a:r>
          <a:br>
            <a:rPr lang="tr-TR" sz="1800" kern="1200"/>
          </a:br>
          <a:r>
            <a:rPr lang="tr-TR" sz="1800" kern="1200"/>
            <a:t>	</a:t>
          </a:r>
          <a:r>
            <a:rPr lang="en-US" sz="1800" kern="1200"/>
            <a:t>display: </a:t>
          </a:r>
          <a:r>
            <a:rPr lang="tr-TR" sz="1800" kern="1200"/>
            <a:t>inline-</a:t>
          </a:r>
          <a:r>
            <a:rPr lang="en-US" sz="1800" kern="1200"/>
            <a:t>block;</a:t>
          </a:r>
          <a:br>
            <a:rPr lang="tr-TR" sz="1800" kern="1200"/>
          </a:br>
          <a:r>
            <a:rPr lang="tr-TR" sz="1800" kern="1200"/>
            <a:t>	</a:t>
          </a:r>
          <a:r>
            <a:rPr lang="en-US" sz="1800" kern="1200"/>
            <a:t>width: 50%;</a:t>
          </a:r>
          <a:br>
            <a:rPr lang="tr-TR" sz="1800" kern="1200"/>
          </a:br>
          <a:r>
            <a:rPr lang="tr-TR" sz="1800" kern="1200"/>
            <a:t>	</a:t>
          </a:r>
          <a:r>
            <a:rPr lang="en-US" sz="1800" kern="1200"/>
            <a:t>height: 50px;</a:t>
          </a:r>
          <a:br>
            <a:rPr lang="tr-TR" sz="1800" kern="1200"/>
          </a:br>
          <a:r>
            <a:rPr lang="tr-TR" sz="1800" kern="1200"/>
            <a:t>  </a:t>
          </a:r>
          <a:r>
            <a:rPr lang="en-US" sz="1800" kern="1200"/>
            <a:t>}</a:t>
          </a:r>
          <a:br>
            <a:rPr lang="tr-TR" sz="1800" kern="1200"/>
          </a:br>
          <a:r>
            <a:rPr lang="tr-TR" sz="1800" kern="1200"/>
            <a:t>&lt;/style&gt;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800" kern="1200"/>
            <a:t>&lt;div class="</a:t>
          </a:r>
          <a:r>
            <a:rPr lang="en-US" sz="1800" kern="1200"/>
            <a:t>inline-block</a:t>
          </a:r>
          <a:r>
            <a:rPr lang="tr-TR" sz="1800" kern="1200"/>
            <a:t>"&gt;</a:t>
          </a:r>
          <a:endParaRPr lang="en-US" sz="1800" kern="1200"/>
        </a:p>
      </dsp:txBody>
      <dsp:txXfrm>
        <a:off x="0" y="1455020"/>
        <a:ext cx="6489509" cy="2608200"/>
      </dsp:txXfrm>
    </dsp:sp>
    <dsp:sp modelId="{EF2DBC63-D288-4627-9E22-C662C2B6485D}">
      <dsp:nvSpPr>
        <dsp:cNvPr id="0" name=""/>
        <dsp:cNvSpPr/>
      </dsp:nvSpPr>
      <dsp:spPr>
        <a:xfrm>
          <a:off x="324475" y="1189340"/>
          <a:ext cx="4542657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02" tIns="0" rIns="17170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/>
            <a:t>Internal</a:t>
          </a:r>
          <a:endParaRPr lang="en-US" sz="1800" kern="1200"/>
        </a:p>
      </dsp:txBody>
      <dsp:txXfrm>
        <a:off x="350414" y="1215279"/>
        <a:ext cx="4490779" cy="479482"/>
      </dsp:txXfrm>
    </dsp:sp>
    <dsp:sp modelId="{FE7238B6-E874-4EB5-9A4E-4300091D9FC1}">
      <dsp:nvSpPr>
        <dsp:cNvPr id="0" name=""/>
        <dsp:cNvSpPr/>
      </dsp:nvSpPr>
      <dsp:spPr>
        <a:xfrm>
          <a:off x="0" y="4426100"/>
          <a:ext cx="6489509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658" tIns="374904" rIns="50365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800" kern="1200"/>
            <a:t>&lt;div style="</a:t>
          </a:r>
          <a:r>
            <a:rPr lang="en-US" sz="1800" kern="1200"/>
            <a:t>display:</a:t>
          </a:r>
          <a:r>
            <a:rPr lang="tr-TR" sz="1800" kern="1200"/>
            <a:t>inline-</a:t>
          </a:r>
          <a:r>
            <a:rPr lang="en-US" sz="1800" kern="1200"/>
            <a:t>block;</a:t>
          </a:r>
          <a:r>
            <a:rPr lang="tr-TR" sz="1800" kern="1200"/>
            <a:t> </a:t>
          </a:r>
          <a:r>
            <a:rPr lang="en-US" sz="1800" kern="1200"/>
            <a:t>width:50%;</a:t>
          </a:r>
          <a:r>
            <a:rPr lang="tr-TR" sz="1800" kern="1200"/>
            <a:t>"&gt;</a:t>
          </a:r>
          <a:endParaRPr lang="en-US" sz="1800" kern="1200"/>
        </a:p>
      </dsp:txBody>
      <dsp:txXfrm>
        <a:off x="0" y="4426100"/>
        <a:ext cx="6489509" cy="765450"/>
      </dsp:txXfrm>
    </dsp:sp>
    <dsp:sp modelId="{AFCCA60A-FACE-4923-9D40-9AB5B68DCB09}">
      <dsp:nvSpPr>
        <dsp:cNvPr id="0" name=""/>
        <dsp:cNvSpPr/>
      </dsp:nvSpPr>
      <dsp:spPr>
        <a:xfrm>
          <a:off x="324475" y="4160420"/>
          <a:ext cx="4542657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02" tIns="0" rIns="17170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 err="1"/>
            <a:t>Inline</a:t>
          </a:r>
          <a:endParaRPr lang="en-US" sz="1800" kern="1200" dirty="0"/>
        </a:p>
      </dsp:txBody>
      <dsp:txXfrm>
        <a:off x="350414" y="4186359"/>
        <a:ext cx="4490779" cy="47948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29EEA-6A8D-4B10-888D-03958A6B2F2C}">
      <dsp:nvSpPr>
        <dsp:cNvPr id="0" name=""/>
        <dsp:cNvSpPr/>
      </dsp:nvSpPr>
      <dsp:spPr>
        <a:xfrm>
          <a:off x="0" y="35280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71A04C-3193-47ED-84CE-84E198081DEC}">
      <dsp:nvSpPr>
        <dsp:cNvPr id="0" name=""/>
        <dsp:cNvSpPr/>
      </dsp:nvSpPr>
      <dsp:spPr>
        <a:xfrm>
          <a:off x="525780" y="72369"/>
          <a:ext cx="736092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Simple Selectors</a:t>
          </a:r>
          <a:endParaRPr lang="en-US" sz="1900" kern="1200"/>
        </a:p>
      </dsp:txBody>
      <dsp:txXfrm>
        <a:off x="553160" y="99749"/>
        <a:ext cx="7306160" cy="506120"/>
      </dsp:txXfrm>
    </dsp:sp>
    <dsp:sp modelId="{361E7EB5-D84F-4429-B930-1EC1EE45B643}">
      <dsp:nvSpPr>
        <dsp:cNvPr id="0" name=""/>
        <dsp:cNvSpPr/>
      </dsp:nvSpPr>
      <dsp:spPr>
        <a:xfrm>
          <a:off x="0" y="121464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0FC5E8F-7EE5-4C10-8CE3-28C3B5B97782}">
      <dsp:nvSpPr>
        <dsp:cNvPr id="0" name=""/>
        <dsp:cNvSpPr/>
      </dsp:nvSpPr>
      <dsp:spPr>
        <a:xfrm>
          <a:off x="525780" y="934209"/>
          <a:ext cx="736092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Combinator Selectors</a:t>
          </a:r>
          <a:endParaRPr lang="en-US" sz="1900" kern="1200"/>
        </a:p>
      </dsp:txBody>
      <dsp:txXfrm>
        <a:off x="553160" y="961589"/>
        <a:ext cx="7306160" cy="506120"/>
      </dsp:txXfrm>
    </dsp:sp>
    <dsp:sp modelId="{2F36AE9D-1152-4F70-A8FA-1382662E2252}">
      <dsp:nvSpPr>
        <dsp:cNvPr id="0" name=""/>
        <dsp:cNvSpPr/>
      </dsp:nvSpPr>
      <dsp:spPr>
        <a:xfrm>
          <a:off x="0" y="207648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6D5B3D-FC6B-4CEF-93C0-B4D8D36839EF}">
      <dsp:nvSpPr>
        <dsp:cNvPr id="0" name=""/>
        <dsp:cNvSpPr/>
      </dsp:nvSpPr>
      <dsp:spPr>
        <a:xfrm>
          <a:off x="525780" y="1796049"/>
          <a:ext cx="736092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Pseudo-class selectors</a:t>
          </a:r>
          <a:endParaRPr lang="en-US" sz="1900" kern="1200"/>
        </a:p>
      </dsp:txBody>
      <dsp:txXfrm>
        <a:off x="553160" y="1823429"/>
        <a:ext cx="7306160" cy="506120"/>
      </dsp:txXfrm>
    </dsp:sp>
    <dsp:sp modelId="{DED9CE06-EFB2-4F6C-9C7A-ABD49C8BA9DF}">
      <dsp:nvSpPr>
        <dsp:cNvPr id="0" name=""/>
        <dsp:cNvSpPr/>
      </dsp:nvSpPr>
      <dsp:spPr>
        <a:xfrm>
          <a:off x="0" y="293832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97A0AD9-A0A7-43F7-AB80-2FDE4CEE73F1}">
      <dsp:nvSpPr>
        <dsp:cNvPr id="0" name=""/>
        <dsp:cNvSpPr/>
      </dsp:nvSpPr>
      <dsp:spPr>
        <a:xfrm>
          <a:off x="525780" y="2657889"/>
          <a:ext cx="736092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Pseudo-elements selectors</a:t>
          </a:r>
          <a:endParaRPr lang="en-US" sz="1900" kern="1200"/>
        </a:p>
      </dsp:txBody>
      <dsp:txXfrm>
        <a:off x="553160" y="2685269"/>
        <a:ext cx="7306160" cy="506120"/>
      </dsp:txXfrm>
    </dsp:sp>
    <dsp:sp modelId="{9358E1FE-9B86-4C96-818D-B44553D93DFE}">
      <dsp:nvSpPr>
        <dsp:cNvPr id="0" name=""/>
        <dsp:cNvSpPr/>
      </dsp:nvSpPr>
      <dsp:spPr>
        <a:xfrm>
          <a:off x="0" y="380016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A93FF42-E659-434E-8C92-E983E3A7249B}">
      <dsp:nvSpPr>
        <dsp:cNvPr id="0" name=""/>
        <dsp:cNvSpPr/>
      </dsp:nvSpPr>
      <dsp:spPr>
        <a:xfrm>
          <a:off x="525780" y="3519729"/>
          <a:ext cx="736092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Attribute selectors</a:t>
          </a:r>
          <a:endParaRPr lang="en-US" sz="1900" kern="1200"/>
        </a:p>
      </dsp:txBody>
      <dsp:txXfrm>
        <a:off x="553160" y="3547109"/>
        <a:ext cx="7306160" cy="50612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FFEA0-BA4F-443A-86DE-1F651006C921}">
      <dsp:nvSpPr>
        <dsp:cNvPr id="0" name=""/>
        <dsp:cNvSpPr/>
      </dsp:nvSpPr>
      <dsp:spPr>
        <a:xfrm rot="5400000">
          <a:off x="6420532" y="-2770924"/>
          <a:ext cx="889207" cy="646130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800" kern="1200"/>
            <a:t>div { display: inline;}</a:t>
          </a:r>
          <a:endParaRPr lang="en-US" sz="1800" kern="1200" dirty="0"/>
        </a:p>
      </dsp:txBody>
      <dsp:txXfrm rot="-5400000">
        <a:off x="3634484" y="58532"/>
        <a:ext cx="6417896" cy="802391"/>
      </dsp:txXfrm>
    </dsp:sp>
    <dsp:sp modelId="{E99486B9-B6BE-4E93-8008-1CA901DB1247}">
      <dsp:nvSpPr>
        <dsp:cNvPr id="0" name=""/>
        <dsp:cNvSpPr/>
      </dsp:nvSpPr>
      <dsp:spPr>
        <a:xfrm>
          <a:off x="0" y="431"/>
          <a:ext cx="3634484" cy="9185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/>
            <a:t>Element </a:t>
          </a:r>
          <a:r>
            <a:rPr lang="tr-TR" sz="2400" kern="1200" dirty="0" err="1"/>
            <a:t>Selector</a:t>
          </a:r>
          <a:endParaRPr lang="en-US" sz="2400" kern="1200" dirty="0"/>
        </a:p>
      </dsp:txBody>
      <dsp:txXfrm>
        <a:off x="44842" y="45273"/>
        <a:ext cx="3544800" cy="828909"/>
      </dsp:txXfrm>
    </dsp:sp>
    <dsp:sp modelId="{18ED81E4-664A-4094-8631-6F55694DBE56}">
      <dsp:nvSpPr>
        <dsp:cNvPr id="0" name=""/>
        <dsp:cNvSpPr/>
      </dsp:nvSpPr>
      <dsp:spPr>
        <a:xfrm rot="5400000">
          <a:off x="6420532" y="-1733202"/>
          <a:ext cx="889207" cy="6461304"/>
        </a:xfrm>
        <a:prstGeom prst="round2Same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800" kern="1200"/>
            <a:t>.nav { position: relative; }</a:t>
          </a:r>
          <a:endParaRPr lang="en-US" sz="1800" kern="1200" dirty="0"/>
        </a:p>
      </dsp:txBody>
      <dsp:txXfrm rot="-5400000">
        <a:off x="3634484" y="1096254"/>
        <a:ext cx="6417896" cy="802391"/>
      </dsp:txXfrm>
    </dsp:sp>
    <dsp:sp modelId="{2AADEED6-1FB6-4C40-AA9D-283E803781E9}">
      <dsp:nvSpPr>
        <dsp:cNvPr id="0" name=""/>
        <dsp:cNvSpPr/>
      </dsp:nvSpPr>
      <dsp:spPr>
        <a:xfrm>
          <a:off x="0" y="1038152"/>
          <a:ext cx="3634484" cy="918593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Class selector</a:t>
          </a:r>
          <a:endParaRPr lang="en-US" sz="2400" kern="1200" dirty="0"/>
        </a:p>
      </dsp:txBody>
      <dsp:txXfrm>
        <a:off x="44842" y="1082994"/>
        <a:ext cx="3544800" cy="828909"/>
      </dsp:txXfrm>
    </dsp:sp>
    <dsp:sp modelId="{C6F4093A-0FB2-45A8-B283-D5C13398C391}">
      <dsp:nvSpPr>
        <dsp:cNvPr id="0" name=""/>
        <dsp:cNvSpPr/>
      </dsp:nvSpPr>
      <dsp:spPr>
        <a:xfrm rot="5400000">
          <a:off x="6420532" y="-695481"/>
          <a:ext cx="889207" cy="6461304"/>
        </a:xfrm>
        <a:prstGeom prst="round2Same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800" kern="1200"/>
            <a:t>#main { float: left;}</a:t>
          </a:r>
          <a:endParaRPr lang="en-US" sz="1800" kern="1200"/>
        </a:p>
      </dsp:txBody>
      <dsp:txXfrm rot="-5400000">
        <a:off x="3634484" y="2133975"/>
        <a:ext cx="6417896" cy="802391"/>
      </dsp:txXfrm>
    </dsp:sp>
    <dsp:sp modelId="{60432F15-C751-4980-A681-7A0BC9E9E2A7}">
      <dsp:nvSpPr>
        <dsp:cNvPr id="0" name=""/>
        <dsp:cNvSpPr/>
      </dsp:nvSpPr>
      <dsp:spPr>
        <a:xfrm>
          <a:off x="0" y="2075874"/>
          <a:ext cx="3634484" cy="918593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ID selector</a:t>
          </a:r>
          <a:endParaRPr lang="en-US" sz="2400" kern="1200" dirty="0"/>
        </a:p>
      </dsp:txBody>
      <dsp:txXfrm>
        <a:off x="44842" y="2120716"/>
        <a:ext cx="3544800" cy="828909"/>
      </dsp:txXfrm>
    </dsp:sp>
    <dsp:sp modelId="{52E61168-515D-4ED0-BF28-A7BAFD6152CB}">
      <dsp:nvSpPr>
        <dsp:cNvPr id="0" name=""/>
        <dsp:cNvSpPr/>
      </dsp:nvSpPr>
      <dsp:spPr>
        <a:xfrm rot="5400000">
          <a:off x="6420532" y="342240"/>
          <a:ext cx="889207" cy="6461304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800" kern="1200" dirty="0"/>
            <a:t>* {font-</a:t>
          </a:r>
          <a:r>
            <a:rPr lang="tr-TR" sz="1800" kern="1200" dirty="0" err="1"/>
            <a:t>familiy</a:t>
          </a:r>
          <a:r>
            <a:rPr lang="tr-TR" sz="1800" kern="1200" dirty="0"/>
            <a:t>: </a:t>
          </a:r>
          <a:r>
            <a:rPr lang="tr-TR" sz="1800" kern="1200" dirty="0" err="1"/>
            <a:t>sans-serif</a:t>
          </a:r>
          <a:r>
            <a:rPr lang="tr-TR" sz="1800" kern="1200" dirty="0"/>
            <a:t>;}</a:t>
          </a:r>
          <a:endParaRPr lang="en-US" sz="1800" kern="1200" dirty="0"/>
        </a:p>
      </dsp:txBody>
      <dsp:txXfrm rot="-5400000">
        <a:off x="3634484" y="3171696"/>
        <a:ext cx="6417896" cy="802391"/>
      </dsp:txXfrm>
    </dsp:sp>
    <dsp:sp modelId="{28487459-6756-4E65-A4AC-2742C3AEEE28}">
      <dsp:nvSpPr>
        <dsp:cNvPr id="0" name=""/>
        <dsp:cNvSpPr/>
      </dsp:nvSpPr>
      <dsp:spPr>
        <a:xfrm>
          <a:off x="0" y="3113595"/>
          <a:ext cx="3634484" cy="91859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Universel selector</a:t>
          </a:r>
          <a:endParaRPr lang="en-US" sz="2400" kern="1200" dirty="0"/>
        </a:p>
      </dsp:txBody>
      <dsp:txXfrm>
        <a:off x="44842" y="3158437"/>
        <a:ext cx="3544800" cy="82890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CDCD8-633A-43CE-8248-4792AC90FCDC}">
      <dsp:nvSpPr>
        <dsp:cNvPr id="0" name=""/>
        <dsp:cNvSpPr/>
      </dsp:nvSpPr>
      <dsp:spPr>
        <a:xfrm>
          <a:off x="0" y="19224"/>
          <a:ext cx="6263640" cy="973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Space	: descendant</a:t>
          </a:r>
          <a:endParaRPr lang="en-US" sz="2800" kern="1200"/>
        </a:p>
      </dsp:txBody>
      <dsp:txXfrm>
        <a:off x="47519" y="66743"/>
        <a:ext cx="6168602" cy="878402"/>
      </dsp:txXfrm>
    </dsp:sp>
    <dsp:sp modelId="{364D5EE3-9238-4108-9B56-3101F9FE59A4}">
      <dsp:nvSpPr>
        <dsp:cNvPr id="0" name=""/>
        <dsp:cNvSpPr/>
      </dsp:nvSpPr>
      <dsp:spPr>
        <a:xfrm>
          <a:off x="0" y="1142424"/>
          <a:ext cx="6263640" cy="97344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dirty="0"/>
            <a:t>&gt; 	: </a:t>
          </a:r>
          <a:r>
            <a:rPr lang="tr-TR" sz="2800" kern="1200" dirty="0" err="1"/>
            <a:t>direct</a:t>
          </a:r>
          <a:r>
            <a:rPr lang="tr-TR" sz="2800" kern="1200" dirty="0"/>
            <a:t> </a:t>
          </a:r>
          <a:r>
            <a:rPr lang="tr-TR" sz="2800" kern="1200" dirty="0" err="1"/>
            <a:t>child</a:t>
          </a:r>
          <a:endParaRPr lang="en-US" sz="2800" kern="1200" dirty="0"/>
        </a:p>
      </dsp:txBody>
      <dsp:txXfrm>
        <a:off x="47519" y="1189943"/>
        <a:ext cx="6168602" cy="878402"/>
      </dsp:txXfrm>
    </dsp:sp>
    <dsp:sp modelId="{F55D4777-2397-42E6-B314-9EBD35AEDB5B}">
      <dsp:nvSpPr>
        <dsp:cNvPr id="0" name=""/>
        <dsp:cNvSpPr/>
      </dsp:nvSpPr>
      <dsp:spPr>
        <a:xfrm>
          <a:off x="0" y="2265624"/>
          <a:ext cx="6263640" cy="9734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dirty="0"/>
            <a:t>+	: </a:t>
          </a:r>
          <a:r>
            <a:rPr lang="tr-TR" sz="2800" kern="1200" dirty="0" err="1"/>
            <a:t>adjacent</a:t>
          </a:r>
          <a:r>
            <a:rPr lang="tr-TR" sz="2800" kern="1200" dirty="0"/>
            <a:t> </a:t>
          </a:r>
          <a:r>
            <a:rPr lang="tr-TR" sz="2800" kern="1200" dirty="0" err="1"/>
            <a:t>sibling</a:t>
          </a:r>
          <a:endParaRPr lang="en-US" sz="2800" kern="1200" dirty="0"/>
        </a:p>
      </dsp:txBody>
      <dsp:txXfrm>
        <a:off x="47519" y="2313143"/>
        <a:ext cx="6168602" cy="878402"/>
      </dsp:txXfrm>
    </dsp:sp>
    <dsp:sp modelId="{0EA7A17E-28B2-409E-8251-669807B54E36}">
      <dsp:nvSpPr>
        <dsp:cNvPr id="0" name=""/>
        <dsp:cNvSpPr/>
      </dsp:nvSpPr>
      <dsp:spPr>
        <a:xfrm>
          <a:off x="0" y="3388824"/>
          <a:ext cx="6263640" cy="97344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dirty="0"/>
            <a:t>~	: general </a:t>
          </a:r>
          <a:r>
            <a:rPr lang="tr-TR" sz="2800" kern="1200" dirty="0" err="1"/>
            <a:t>sibling</a:t>
          </a:r>
          <a:endParaRPr lang="en-US" sz="2800" kern="1200" dirty="0"/>
        </a:p>
      </dsp:txBody>
      <dsp:txXfrm>
        <a:off x="47519" y="3436343"/>
        <a:ext cx="6168602" cy="878402"/>
      </dsp:txXfrm>
    </dsp:sp>
    <dsp:sp modelId="{443EC08D-2794-45A2-A3FE-D752C5E4AAC9}">
      <dsp:nvSpPr>
        <dsp:cNvPr id="0" name=""/>
        <dsp:cNvSpPr/>
      </dsp:nvSpPr>
      <dsp:spPr>
        <a:xfrm>
          <a:off x="0" y="4512023"/>
          <a:ext cx="6263640" cy="9734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dirty="0"/>
            <a:t>*	: </a:t>
          </a:r>
          <a:r>
            <a:rPr lang="tr-TR" sz="2800" kern="1200" dirty="0" err="1"/>
            <a:t>all</a:t>
          </a:r>
          <a:endParaRPr lang="en-US" sz="2800" kern="1200" dirty="0"/>
        </a:p>
      </dsp:txBody>
      <dsp:txXfrm>
        <a:off x="47519" y="4559542"/>
        <a:ext cx="6168602" cy="87840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99B68-0FC6-4027-BE18-96BB1F84F1D3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:</a:t>
          </a:r>
          <a:r>
            <a:rPr lang="tr-TR" sz="1800" kern="1200" dirty="0" err="1"/>
            <a:t>active</a:t>
          </a:r>
          <a:endParaRPr lang="tr-TR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0" i="0" kern="1200" dirty="0" err="1"/>
            <a:t>Selects</a:t>
          </a:r>
          <a:r>
            <a:rPr lang="tr-TR" sz="1800" b="0" i="0" kern="1200" dirty="0"/>
            <a:t> </a:t>
          </a:r>
          <a:r>
            <a:rPr lang="tr-TR" sz="1800" b="0" i="0" kern="1200" dirty="0" err="1"/>
            <a:t>the</a:t>
          </a:r>
          <a:r>
            <a:rPr lang="tr-TR" sz="1800" b="0" i="0" kern="1200" dirty="0"/>
            <a:t> </a:t>
          </a:r>
          <a:r>
            <a:rPr lang="tr-TR" sz="1800" b="0" i="0" kern="1200" dirty="0" err="1"/>
            <a:t>active</a:t>
          </a:r>
          <a:r>
            <a:rPr lang="tr-TR" sz="1800" b="0" i="0" kern="1200" dirty="0"/>
            <a:t> link</a:t>
          </a:r>
          <a:endParaRPr lang="en-US" sz="1800" kern="1200" dirty="0"/>
        </a:p>
      </dsp:txBody>
      <dsp:txXfrm>
        <a:off x="582645" y="1178"/>
        <a:ext cx="2174490" cy="1304694"/>
      </dsp:txXfrm>
    </dsp:sp>
    <dsp:sp modelId="{691EFCB5-9F59-4122-9134-75BBA7147A3A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614413"/>
                <a:satOff val="-1584"/>
                <a:lumOff val="-10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14413"/>
                <a:satOff val="-1584"/>
                <a:lumOff val="-10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14413"/>
                <a:satOff val="-1584"/>
                <a:lumOff val="-10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:</a:t>
          </a:r>
          <a:r>
            <a:rPr lang="tr-TR" sz="1800" kern="1200" dirty="0" err="1"/>
            <a:t>checked</a:t>
          </a:r>
          <a:endParaRPr lang="tr-TR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0" i="0" kern="1200" dirty="0" err="1"/>
            <a:t>Selects</a:t>
          </a:r>
          <a:r>
            <a:rPr lang="tr-TR" sz="1800" b="0" i="0" kern="1200" dirty="0"/>
            <a:t> </a:t>
          </a:r>
          <a:r>
            <a:rPr lang="tr-TR" sz="1800" b="0" i="0" kern="1200" dirty="0" err="1"/>
            <a:t>checked</a:t>
          </a:r>
          <a:r>
            <a:rPr lang="tr-TR" sz="1800" b="0" i="0" kern="1200" dirty="0"/>
            <a:t> &lt;</a:t>
          </a:r>
          <a:r>
            <a:rPr lang="tr-TR" sz="1800" b="0" i="0" kern="1200" dirty="0" err="1"/>
            <a:t>input</a:t>
          </a:r>
          <a:r>
            <a:rPr lang="tr-TR" sz="1800" b="0" i="0" kern="1200" dirty="0"/>
            <a:t>&gt;</a:t>
          </a:r>
          <a:endParaRPr lang="en-US" sz="1800" kern="1200" dirty="0"/>
        </a:p>
      </dsp:txBody>
      <dsp:txXfrm>
        <a:off x="2974584" y="1178"/>
        <a:ext cx="2174490" cy="1304694"/>
      </dsp:txXfrm>
    </dsp:sp>
    <dsp:sp modelId="{0363DABB-698D-4C6F-9A17-B9D2ECE20BF5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1228826"/>
                <a:satOff val="-3167"/>
                <a:lumOff val="-21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28826"/>
                <a:satOff val="-3167"/>
                <a:lumOff val="-21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28826"/>
                <a:satOff val="-3167"/>
                <a:lumOff val="-21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:</a:t>
          </a:r>
          <a:r>
            <a:rPr lang="tr-TR" sz="1800" kern="1200" dirty="0" err="1"/>
            <a:t>disabled</a:t>
          </a:r>
          <a:endParaRPr lang="tr-TR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0" i="0" kern="1200" dirty="0" err="1"/>
            <a:t>Selects</a:t>
          </a:r>
          <a:r>
            <a:rPr lang="tr-TR" sz="1800" b="0" i="0" kern="1200" dirty="0"/>
            <a:t> </a:t>
          </a:r>
          <a:r>
            <a:rPr lang="tr-TR" sz="1800" b="0" i="0" kern="1200" dirty="0" err="1"/>
            <a:t>disabled</a:t>
          </a:r>
          <a:r>
            <a:rPr lang="tr-TR" sz="1800" b="0" i="0" kern="1200" dirty="0"/>
            <a:t> &lt;</a:t>
          </a:r>
          <a:r>
            <a:rPr lang="tr-TR" sz="1800" b="0" i="0" kern="1200" dirty="0" err="1"/>
            <a:t>input</a:t>
          </a:r>
          <a:r>
            <a:rPr lang="tr-TR" sz="1800" b="0" i="0" kern="1200" dirty="0"/>
            <a:t>&gt;</a:t>
          </a:r>
          <a:endParaRPr lang="en-US" sz="1800" kern="1200" dirty="0"/>
        </a:p>
      </dsp:txBody>
      <dsp:txXfrm>
        <a:off x="5366524" y="1178"/>
        <a:ext cx="2174490" cy="1304694"/>
      </dsp:txXfrm>
    </dsp:sp>
    <dsp:sp modelId="{F5A27754-6400-4778-9452-D00921B84F36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1843239"/>
                <a:satOff val="-4751"/>
                <a:lumOff val="-32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43239"/>
                <a:satOff val="-4751"/>
                <a:lumOff val="-32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43239"/>
                <a:satOff val="-4751"/>
                <a:lumOff val="-32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:</a:t>
          </a:r>
          <a:r>
            <a:rPr lang="tr-TR" sz="1800" kern="1200" dirty="0" err="1"/>
            <a:t>first-child</a:t>
          </a:r>
          <a:endParaRPr lang="tr-TR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Selects element</a:t>
          </a:r>
          <a:r>
            <a:rPr lang="tr-TR" sz="1800" b="0" i="0" kern="1200" dirty="0"/>
            <a:t>s</a:t>
          </a:r>
          <a:r>
            <a:rPr lang="en-US" sz="1800" b="0" i="0" kern="1200" dirty="0"/>
            <a:t> that is the first child of its parent</a:t>
          </a:r>
          <a:endParaRPr lang="en-US" sz="1800" kern="1200" dirty="0"/>
        </a:p>
      </dsp:txBody>
      <dsp:txXfrm>
        <a:off x="7758464" y="1178"/>
        <a:ext cx="2174490" cy="1304694"/>
      </dsp:txXfrm>
    </dsp:sp>
    <dsp:sp modelId="{49B54C24-015C-430B-84AF-CED59EB5B391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2457652"/>
                <a:satOff val="-6334"/>
                <a:lumOff val="-427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7652"/>
                <a:satOff val="-6334"/>
                <a:lumOff val="-427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7652"/>
                <a:satOff val="-6334"/>
                <a:lumOff val="-427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:</a:t>
          </a:r>
          <a:r>
            <a:rPr lang="tr-TR" sz="1800" kern="1200" dirty="0" err="1"/>
            <a:t>focus</a:t>
          </a:r>
          <a:endParaRPr lang="tr-TR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Selects the &lt;input&gt; that has focus</a:t>
          </a:r>
        </a:p>
      </dsp:txBody>
      <dsp:txXfrm>
        <a:off x="582645" y="1523321"/>
        <a:ext cx="2174490" cy="1304694"/>
      </dsp:txXfrm>
    </dsp:sp>
    <dsp:sp modelId="{8FE1A8C6-FA7C-44C5-A11C-D89A0D13BD05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3072065"/>
                <a:satOff val="-7918"/>
                <a:lumOff val="-53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72065"/>
                <a:satOff val="-7918"/>
                <a:lumOff val="-53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72065"/>
                <a:satOff val="-7918"/>
                <a:lumOff val="-53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:</a:t>
          </a:r>
          <a:r>
            <a:rPr lang="tr-TR" sz="1800" kern="1200" dirty="0" err="1"/>
            <a:t>hover</a:t>
          </a:r>
          <a:endParaRPr lang="tr-TR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0" i="0" kern="1200" dirty="0" err="1"/>
            <a:t>Selects</a:t>
          </a:r>
          <a:r>
            <a:rPr lang="tr-TR" sz="1800" b="0" i="0" kern="1200" dirty="0"/>
            <a:t> </a:t>
          </a:r>
          <a:r>
            <a:rPr lang="tr-TR" sz="1800" b="0" i="0" kern="1200" dirty="0" err="1"/>
            <a:t>the</a:t>
          </a:r>
          <a:r>
            <a:rPr lang="tr-TR" sz="1800" b="0" i="0" kern="1200" dirty="0"/>
            <a:t> element on </a:t>
          </a:r>
          <a:r>
            <a:rPr lang="tr-TR" sz="1800" b="0" i="0" kern="1200" dirty="0" err="1"/>
            <a:t>mouse</a:t>
          </a:r>
          <a:r>
            <a:rPr lang="tr-TR" sz="1800" b="0" i="0" kern="1200" dirty="0"/>
            <a:t> </a:t>
          </a:r>
          <a:r>
            <a:rPr lang="tr-TR" sz="1800" b="0" i="0" kern="1200" dirty="0" err="1"/>
            <a:t>over</a:t>
          </a:r>
          <a:endParaRPr lang="en-US" sz="1800" kern="1200" dirty="0"/>
        </a:p>
      </dsp:txBody>
      <dsp:txXfrm>
        <a:off x="2974584" y="1523321"/>
        <a:ext cx="2174490" cy="1304694"/>
      </dsp:txXfrm>
    </dsp:sp>
    <dsp:sp modelId="{47B40CF7-B4B4-492A-AE69-23ACC5796AF6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3686478"/>
                <a:satOff val="-9501"/>
                <a:lumOff val="-64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86478"/>
                <a:satOff val="-9501"/>
                <a:lumOff val="-64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86478"/>
                <a:satOff val="-9501"/>
                <a:lumOff val="-64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:</a:t>
          </a:r>
          <a:r>
            <a:rPr lang="tr-TR" sz="1800" kern="1200" dirty="0" err="1"/>
            <a:t>last-child</a:t>
          </a:r>
          <a:endParaRPr lang="tr-TR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0" i="0" kern="1200" dirty="0" err="1"/>
            <a:t>Selects</a:t>
          </a:r>
          <a:r>
            <a:rPr lang="tr-TR" sz="1800" b="0" i="0" kern="1200" dirty="0"/>
            <a:t> </a:t>
          </a:r>
          <a:r>
            <a:rPr lang="en-US" sz="1800" b="0" i="0" kern="1200" dirty="0"/>
            <a:t>elements that is the last child of its parent</a:t>
          </a:r>
          <a:endParaRPr lang="en-US" sz="1800" kern="1200" dirty="0"/>
        </a:p>
      </dsp:txBody>
      <dsp:txXfrm>
        <a:off x="5366524" y="1523321"/>
        <a:ext cx="2174490" cy="1304694"/>
      </dsp:txXfrm>
    </dsp:sp>
    <dsp:sp modelId="{7596CD0B-641F-45F5-BEE4-613955EB8123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4300891"/>
                <a:satOff val="-11085"/>
                <a:lumOff val="-74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300891"/>
                <a:satOff val="-11085"/>
                <a:lumOff val="-74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300891"/>
                <a:satOff val="-11085"/>
                <a:lumOff val="-74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:not(</a:t>
          </a:r>
          <a:r>
            <a:rPr lang="tr-TR" sz="1800" kern="1200" dirty="0" err="1"/>
            <a:t>selector</a:t>
          </a:r>
          <a:r>
            <a:rPr lang="tr-TR" sz="1800" kern="1200" dirty="0"/>
            <a:t>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Selects element</a:t>
          </a:r>
          <a:r>
            <a:rPr lang="tr-TR" sz="1800" b="0" i="0" kern="1200" dirty="0"/>
            <a:t>s</a:t>
          </a:r>
          <a:r>
            <a:rPr lang="en-US" sz="1800" b="0" i="0" kern="1200" dirty="0"/>
            <a:t> that is not</a:t>
          </a:r>
          <a:r>
            <a:rPr lang="tr-TR" sz="1800" b="0" i="0" kern="1200" dirty="0"/>
            <a:t> "</a:t>
          </a:r>
          <a:r>
            <a:rPr lang="tr-TR" sz="1800" b="0" i="0" kern="1200" dirty="0" err="1"/>
            <a:t>selector</a:t>
          </a:r>
          <a:r>
            <a:rPr lang="tr-TR" sz="1800" b="0" i="0" kern="1200" dirty="0"/>
            <a:t>"</a:t>
          </a:r>
          <a:endParaRPr lang="en-US" sz="1800" kern="1200" dirty="0"/>
        </a:p>
      </dsp:txBody>
      <dsp:txXfrm>
        <a:off x="7758464" y="1523321"/>
        <a:ext cx="2174490" cy="1304694"/>
      </dsp:txXfrm>
    </dsp:sp>
    <dsp:sp modelId="{DC6331FC-CCD4-4DB6-B0E1-21380028A190}">
      <dsp:nvSpPr>
        <dsp:cNvPr id="0" name=""/>
        <dsp:cNvSpPr/>
      </dsp:nvSpPr>
      <dsp:spPr>
        <a:xfrm>
          <a:off x="582645" y="3045465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4915304"/>
                <a:satOff val="-12668"/>
                <a:lumOff val="-85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15304"/>
                <a:satOff val="-12668"/>
                <a:lumOff val="-85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15304"/>
                <a:satOff val="-12668"/>
                <a:lumOff val="-85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:</a:t>
          </a:r>
          <a:r>
            <a:rPr lang="tr-TR" sz="1800" kern="1200" dirty="0" err="1"/>
            <a:t>nth-child</a:t>
          </a:r>
          <a:r>
            <a:rPr lang="tr-TR" sz="1800" kern="1200" dirty="0"/>
            <a:t>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Selects element</a:t>
          </a:r>
          <a:r>
            <a:rPr lang="tr-TR" sz="1800" b="0" i="0" kern="1200" dirty="0"/>
            <a:t>s</a:t>
          </a:r>
          <a:r>
            <a:rPr lang="en-US" sz="1800" b="0" i="0" kern="1200" dirty="0"/>
            <a:t> that is the </a:t>
          </a:r>
          <a:r>
            <a:rPr lang="tr-TR" sz="1800" b="0" i="0" kern="1200" dirty="0" err="1"/>
            <a:t>n’th</a:t>
          </a:r>
          <a:r>
            <a:rPr lang="tr-TR" sz="1800" b="0" i="0" kern="1200" dirty="0"/>
            <a:t> </a:t>
          </a:r>
          <a:r>
            <a:rPr lang="en-US" sz="1800" b="0" i="0" kern="1200" dirty="0"/>
            <a:t>child of its parent</a:t>
          </a:r>
          <a:endParaRPr lang="en-US" sz="1800" kern="1200" dirty="0"/>
        </a:p>
      </dsp:txBody>
      <dsp:txXfrm>
        <a:off x="582645" y="3045465"/>
        <a:ext cx="2174490" cy="1304694"/>
      </dsp:txXfrm>
    </dsp:sp>
    <dsp:sp modelId="{7EC3AC0D-4E52-42FB-80A4-779EB90ED44F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5529717"/>
                <a:satOff val="-14252"/>
                <a:lumOff val="-96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529717"/>
                <a:satOff val="-14252"/>
                <a:lumOff val="-96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529717"/>
                <a:satOff val="-14252"/>
                <a:lumOff val="-96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:</a:t>
          </a:r>
          <a:r>
            <a:rPr lang="tr-TR" sz="1800" kern="1200" dirty="0" err="1"/>
            <a:t>nth</a:t>
          </a:r>
          <a:r>
            <a:rPr lang="tr-TR" sz="1800" kern="1200" dirty="0"/>
            <a:t>-of-</a:t>
          </a:r>
          <a:r>
            <a:rPr lang="tr-TR" sz="1800" kern="1200" dirty="0" err="1"/>
            <a:t>type</a:t>
          </a:r>
          <a:r>
            <a:rPr lang="tr-TR" sz="1800" kern="1200" dirty="0"/>
            <a:t>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0" i="0" kern="1200" dirty="0" err="1"/>
            <a:t>Selects</a:t>
          </a:r>
          <a:r>
            <a:rPr lang="tr-TR" sz="1800" b="0" i="0" kern="1200" dirty="0"/>
            <a:t> </a:t>
          </a:r>
          <a:r>
            <a:rPr lang="en-US" sz="1800" b="0" i="0" kern="1200" dirty="0"/>
            <a:t>element</a:t>
          </a:r>
          <a:r>
            <a:rPr lang="tr-TR" sz="1800" b="0" i="0" kern="1200" dirty="0"/>
            <a:t>s</a:t>
          </a:r>
          <a:r>
            <a:rPr lang="en-US" sz="1800" b="0" i="0" kern="1200" dirty="0"/>
            <a:t> that is the </a:t>
          </a:r>
          <a:r>
            <a:rPr lang="tr-TR" sz="1800" b="0" i="0" kern="1200" dirty="0" err="1"/>
            <a:t>n’th</a:t>
          </a:r>
          <a:r>
            <a:rPr lang="tr-TR" sz="1800" b="0" i="0" kern="1200" dirty="0"/>
            <a:t> of </a:t>
          </a:r>
          <a:r>
            <a:rPr lang="tr-TR" sz="1800" b="0" i="0" kern="1200" dirty="0" err="1"/>
            <a:t>the</a:t>
          </a:r>
          <a:r>
            <a:rPr lang="tr-TR" sz="1800" b="0" i="0" kern="1200" dirty="0"/>
            <a:t> </a:t>
          </a:r>
          <a:r>
            <a:rPr lang="tr-TR" sz="1800" b="0" i="0" kern="1200" dirty="0" err="1"/>
            <a:t>type</a:t>
          </a:r>
          <a:endParaRPr lang="en-US" sz="1800" kern="1200" dirty="0"/>
        </a:p>
      </dsp:txBody>
      <dsp:txXfrm>
        <a:off x="2974584" y="3045465"/>
        <a:ext cx="2174490" cy="1304694"/>
      </dsp:txXfrm>
    </dsp:sp>
    <dsp:sp modelId="{36DBA4A7-8AD1-47E6-8677-6F794A361826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6144130"/>
                <a:satOff val="-15835"/>
                <a:lumOff val="-106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144130"/>
                <a:satOff val="-15835"/>
                <a:lumOff val="-106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144130"/>
                <a:satOff val="-15835"/>
                <a:lumOff val="-106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0" i="0" kern="1200" dirty="0"/>
            <a:t>:</a:t>
          </a:r>
          <a:r>
            <a:rPr lang="tr-TR" sz="1800" b="0" i="0" kern="1200" dirty="0" err="1"/>
            <a:t>visited</a:t>
          </a:r>
          <a:endParaRPr lang="tr-TR" sz="1800" b="0" i="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0" i="0" kern="1200" dirty="0" err="1"/>
            <a:t>selects</a:t>
          </a:r>
          <a:r>
            <a:rPr lang="tr-TR" sz="1800" b="0" i="0" kern="1200" dirty="0"/>
            <a:t> </a:t>
          </a:r>
          <a:r>
            <a:rPr lang="tr-TR" sz="1800" b="0" i="0" kern="1200" dirty="0" err="1"/>
            <a:t>visited</a:t>
          </a:r>
          <a:r>
            <a:rPr lang="tr-TR" sz="1800" b="0" i="0" kern="1200" dirty="0"/>
            <a:t> </a:t>
          </a:r>
          <a:r>
            <a:rPr lang="tr-TR" sz="1800" b="0" i="0" kern="1200" dirty="0" err="1"/>
            <a:t>links</a:t>
          </a:r>
          <a:endParaRPr lang="en-US" sz="1800" kern="1200" dirty="0"/>
        </a:p>
      </dsp:txBody>
      <dsp:txXfrm>
        <a:off x="5366524" y="3045465"/>
        <a:ext cx="2174490" cy="1304694"/>
      </dsp:txXfrm>
    </dsp:sp>
    <dsp:sp modelId="{317C073B-BB25-41C6-96BF-29AFCCCB9A00}">
      <dsp:nvSpPr>
        <dsp:cNvPr id="0" name=""/>
        <dsp:cNvSpPr/>
      </dsp:nvSpPr>
      <dsp:spPr>
        <a:xfrm>
          <a:off x="7758464" y="3045465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/>
            <a:t>…</a:t>
          </a:r>
          <a:endParaRPr lang="en-US" sz="1800" kern="1200"/>
        </a:p>
      </dsp:txBody>
      <dsp:txXfrm>
        <a:off x="7758464" y="3045465"/>
        <a:ext cx="2174490" cy="130469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AAD17-EE92-47A3-888B-F81983DB35C7}">
      <dsp:nvSpPr>
        <dsp:cNvPr id="0" name=""/>
        <dsp:cNvSpPr/>
      </dsp:nvSpPr>
      <dsp:spPr>
        <a:xfrm>
          <a:off x="0" y="15593"/>
          <a:ext cx="6377769" cy="7757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::</a:t>
          </a:r>
          <a:r>
            <a:rPr lang="tr-TR" sz="1700" kern="1200" dirty="0" err="1"/>
            <a:t>first-line</a:t>
          </a:r>
          <a:endParaRPr lang="tr-TR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 err="1"/>
            <a:t>Selects</a:t>
          </a:r>
          <a:r>
            <a:rPr lang="tr-TR" sz="1700" kern="1200" dirty="0"/>
            <a:t> </a:t>
          </a:r>
          <a:r>
            <a:rPr lang="tr-TR" sz="1700" kern="1200" dirty="0" err="1"/>
            <a:t>the</a:t>
          </a:r>
          <a:r>
            <a:rPr lang="tr-TR" sz="1700" kern="1200" dirty="0"/>
            <a:t> </a:t>
          </a:r>
          <a:r>
            <a:rPr lang="tr-TR" sz="1700" kern="1200" dirty="0" err="1"/>
            <a:t>first</a:t>
          </a:r>
          <a:r>
            <a:rPr lang="tr-TR" sz="1700" kern="1200" dirty="0"/>
            <a:t> </a:t>
          </a:r>
          <a:r>
            <a:rPr lang="tr-TR" sz="1700" kern="1200" dirty="0" err="1"/>
            <a:t>line</a:t>
          </a:r>
          <a:endParaRPr lang="en-US" sz="1700" kern="1200" dirty="0"/>
        </a:p>
      </dsp:txBody>
      <dsp:txXfrm>
        <a:off x="37867" y="53460"/>
        <a:ext cx="6302035" cy="699976"/>
      </dsp:txXfrm>
    </dsp:sp>
    <dsp:sp modelId="{E3CA6F70-2F7D-44A8-97C8-0767E223F52A}">
      <dsp:nvSpPr>
        <dsp:cNvPr id="0" name=""/>
        <dsp:cNvSpPr/>
      </dsp:nvSpPr>
      <dsp:spPr>
        <a:xfrm>
          <a:off x="0" y="840263"/>
          <a:ext cx="6377769" cy="77571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::</a:t>
          </a:r>
          <a:r>
            <a:rPr lang="tr-TR" sz="1700" kern="1200" dirty="0" err="1"/>
            <a:t>first-letter</a:t>
          </a:r>
          <a:endParaRPr lang="tr-TR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i="0" kern="1200" dirty="0" err="1"/>
            <a:t>Selects</a:t>
          </a:r>
          <a:r>
            <a:rPr lang="tr-TR" sz="1700" b="0" i="0" kern="1200" dirty="0"/>
            <a:t> </a:t>
          </a:r>
          <a:r>
            <a:rPr lang="tr-TR" sz="1700" b="0" i="0" kern="1200" dirty="0" err="1"/>
            <a:t>the</a:t>
          </a:r>
          <a:r>
            <a:rPr lang="tr-TR" sz="1700" b="0" i="0" kern="1200" dirty="0"/>
            <a:t> </a:t>
          </a:r>
          <a:r>
            <a:rPr lang="tr-TR" sz="1700" b="0" i="0" kern="1200" dirty="0" err="1"/>
            <a:t>first</a:t>
          </a:r>
          <a:r>
            <a:rPr lang="tr-TR" sz="1700" b="0" i="0" kern="1200" dirty="0"/>
            <a:t> </a:t>
          </a:r>
          <a:r>
            <a:rPr lang="tr-TR" sz="1700" b="0" i="0" kern="1200" dirty="0" err="1"/>
            <a:t>letter</a:t>
          </a:r>
          <a:endParaRPr lang="tr-TR" sz="1700" kern="1200" dirty="0"/>
        </a:p>
      </dsp:txBody>
      <dsp:txXfrm>
        <a:off x="37867" y="878130"/>
        <a:ext cx="6302035" cy="699976"/>
      </dsp:txXfrm>
    </dsp:sp>
    <dsp:sp modelId="{18A85C4D-D461-4D6D-A438-A936138D0B11}">
      <dsp:nvSpPr>
        <dsp:cNvPr id="0" name=""/>
        <dsp:cNvSpPr/>
      </dsp:nvSpPr>
      <dsp:spPr>
        <a:xfrm>
          <a:off x="0" y="1664933"/>
          <a:ext cx="6377769" cy="77571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::before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Insert something before the content</a:t>
          </a:r>
          <a:endParaRPr lang="tr-TR" sz="1700" kern="1200" dirty="0"/>
        </a:p>
      </dsp:txBody>
      <dsp:txXfrm>
        <a:off x="37867" y="1702800"/>
        <a:ext cx="6302035" cy="699976"/>
      </dsp:txXfrm>
    </dsp:sp>
    <dsp:sp modelId="{AD033665-7288-490A-8C60-E54C77D11B1D}">
      <dsp:nvSpPr>
        <dsp:cNvPr id="0" name=""/>
        <dsp:cNvSpPr/>
      </dsp:nvSpPr>
      <dsp:spPr>
        <a:xfrm>
          <a:off x="0" y="2489603"/>
          <a:ext cx="6377769" cy="77571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::</a:t>
          </a:r>
          <a:r>
            <a:rPr lang="tr-TR" sz="1700" kern="1200" dirty="0" err="1"/>
            <a:t>after</a:t>
          </a:r>
          <a:endParaRPr lang="tr-TR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Insert something after the content</a:t>
          </a:r>
          <a:endParaRPr lang="tr-TR" sz="1700" kern="1200" dirty="0"/>
        </a:p>
      </dsp:txBody>
      <dsp:txXfrm>
        <a:off x="37867" y="2527470"/>
        <a:ext cx="6302035" cy="699976"/>
      </dsp:txXfrm>
    </dsp:sp>
    <dsp:sp modelId="{2324B304-27BE-47A5-BA97-624DA50F0F7D}">
      <dsp:nvSpPr>
        <dsp:cNvPr id="0" name=""/>
        <dsp:cNvSpPr/>
      </dsp:nvSpPr>
      <dsp:spPr>
        <a:xfrm>
          <a:off x="0" y="3314273"/>
          <a:ext cx="6377769" cy="77571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::marker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Selects the markers of list items</a:t>
          </a:r>
          <a:endParaRPr lang="tr-TR" sz="1700" kern="1200" dirty="0"/>
        </a:p>
      </dsp:txBody>
      <dsp:txXfrm>
        <a:off x="37867" y="3352140"/>
        <a:ext cx="6302035" cy="699976"/>
      </dsp:txXfrm>
    </dsp:sp>
    <dsp:sp modelId="{57785057-7B6A-4A95-A2AE-B7049F459654}">
      <dsp:nvSpPr>
        <dsp:cNvPr id="0" name=""/>
        <dsp:cNvSpPr/>
      </dsp:nvSpPr>
      <dsp:spPr>
        <a:xfrm>
          <a:off x="0" y="4138943"/>
          <a:ext cx="6377769" cy="7757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::</a:t>
          </a:r>
          <a:r>
            <a:rPr lang="tr-TR" sz="1700" kern="1200" dirty="0" err="1"/>
            <a:t>selection</a:t>
          </a:r>
          <a:endParaRPr lang="tr-TR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Selects the portion of an element that is selected</a:t>
          </a:r>
          <a:endParaRPr lang="tr-TR" sz="1700" kern="1200" dirty="0"/>
        </a:p>
      </dsp:txBody>
      <dsp:txXfrm>
        <a:off x="37867" y="4176810"/>
        <a:ext cx="6302035" cy="69997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A65A9-0DB7-4386-AA5E-A99538805241}">
      <dsp:nvSpPr>
        <dsp:cNvPr id="0" name=""/>
        <dsp:cNvSpPr/>
      </dsp:nvSpPr>
      <dsp:spPr>
        <a:xfrm>
          <a:off x="0" y="93923"/>
          <a:ext cx="6263640" cy="4843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/>
            <a:t>Usages</a:t>
          </a:r>
          <a:r>
            <a:rPr lang="tr-TR" sz="1400" kern="1200" dirty="0"/>
            <a:t>:</a:t>
          </a:r>
          <a:endParaRPr lang="en-US" sz="1400" kern="1200" dirty="0"/>
        </a:p>
      </dsp:txBody>
      <dsp:txXfrm>
        <a:off x="23645" y="117568"/>
        <a:ext cx="6216350" cy="437089"/>
      </dsp:txXfrm>
    </dsp:sp>
    <dsp:sp modelId="{FDC35787-E12B-480D-B694-5ED64E0B33F2}">
      <dsp:nvSpPr>
        <dsp:cNvPr id="0" name=""/>
        <dsp:cNvSpPr/>
      </dsp:nvSpPr>
      <dsp:spPr>
        <a:xfrm>
          <a:off x="0" y="604223"/>
          <a:ext cx="6263640" cy="484379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b="0" i="0" kern="1200"/>
            <a:t>[attribute="value"]	Selects directly</a:t>
          </a:r>
          <a:endParaRPr lang="en-US" sz="900" kern="1200"/>
        </a:p>
      </dsp:txBody>
      <dsp:txXfrm>
        <a:off x="23645" y="627868"/>
        <a:ext cx="6216350" cy="437089"/>
      </dsp:txXfrm>
    </dsp:sp>
    <dsp:sp modelId="{63ACEF94-205A-4DD6-A1DC-30DD7656515F}">
      <dsp:nvSpPr>
        <dsp:cNvPr id="0" name=""/>
        <dsp:cNvSpPr/>
      </dsp:nvSpPr>
      <dsp:spPr>
        <a:xfrm>
          <a:off x="0" y="1088603"/>
          <a:ext cx="6263640" cy="316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11430" rIns="64008" bIns="1143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700" b="0" i="0" kern="1200" dirty="0"/>
            <a:t>a[target="_blank"] {</a:t>
          </a:r>
          <a:br>
            <a:rPr lang="tr-TR" sz="700" b="0" i="0" kern="1200" dirty="0"/>
          </a:br>
          <a:r>
            <a:rPr lang="tr-TR" sz="700" b="0" i="0" kern="1200" dirty="0"/>
            <a:t>   </a:t>
          </a:r>
          <a:r>
            <a:rPr lang="en-US" sz="700" b="0" i="0" kern="1200" dirty="0"/>
            <a:t>background-color: </a:t>
          </a:r>
          <a:r>
            <a:rPr lang="tr-TR" sz="700" b="0" i="0" kern="1200" dirty="0" err="1"/>
            <a:t>red</a:t>
          </a:r>
          <a:r>
            <a:rPr lang="en-US" sz="700" b="0" i="0" kern="1200" dirty="0"/>
            <a:t>;</a:t>
          </a:r>
          <a:br>
            <a:rPr lang="tr-TR" sz="700" b="0" i="0" kern="1200" dirty="0"/>
          </a:br>
          <a:r>
            <a:rPr lang="en-US" sz="700" b="0" i="0" kern="1200" dirty="0"/>
            <a:t>}</a:t>
          </a:r>
          <a:endParaRPr lang="en-US" sz="700" kern="1200" dirty="0"/>
        </a:p>
      </dsp:txBody>
      <dsp:txXfrm>
        <a:off x="0" y="1088603"/>
        <a:ext cx="6263640" cy="316710"/>
      </dsp:txXfrm>
    </dsp:sp>
    <dsp:sp modelId="{CBD3F66C-77FB-4F9C-841C-5424CD53C809}">
      <dsp:nvSpPr>
        <dsp:cNvPr id="0" name=""/>
        <dsp:cNvSpPr/>
      </dsp:nvSpPr>
      <dsp:spPr>
        <a:xfrm>
          <a:off x="0" y="1405313"/>
          <a:ext cx="6263640" cy="48437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b="0" i="0" kern="1200" dirty="0"/>
            <a:t>[</a:t>
          </a:r>
          <a:r>
            <a:rPr lang="tr-TR" sz="900" b="0" i="0" kern="1200" dirty="0" err="1"/>
            <a:t>attribute</a:t>
          </a:r>
          <a:r>
            <a:rPr lang="tr-TR" sz="900" b="0" i="0" kern="1200" dirty="0"/>
            <a:t>~="</a:t>
          </a:r>
          <a:r>
            <a:rPr lang="tr-TR" sz="900" b="0" i="0" kern="1200" dirty="0" err="1"/>
            <a:t>value</a:t>
          </a:r>
          <a:r>
            <a:rPr lang="tr-TR" sz="900" b="0" i="0" kern="1200" dirty="0"/>
            <a:t>"]	</a:t>
          </a:r>
          <a:r>
            <a:rPr lang="tr-TR" sz="900" b="0" i="0" kern="1200" dirty="0" err="1"/>
            <a:t>Selects</a:t>
          </a:r>
          <a:r>
            <a:rPr lang="tr-TR" sz="900" b="0" i="0" kern="1200" dirty="0"/>
            <a:t> </a:t>
          </a:r>
          <a:r>
            <a:rPr lang="tr-TR" sz="900" b="0" i="0" kern="1200" dirty="0" err="1"/>
            <a:t>attribute</a:t>
          </a:r>
          <a:r>
            <a:rPr lang="tr-TR" sz="900" b="0" i="0" kern="1200" dirty="0"/>
            <a:t> </a:t>
          </a:r>
          <a:r>
            <a:rPr lang="tr-TR" sz="900" b="0" i="0" kern="1200" dirty="0" err="1"/>
            <a:t>that</a:t>
          </a:r>
          <a:r>
            <a:rPr lang="tr-TR" sz="900" b="0" i="0" kern="1200" dirty="0"/>
            <a:t> </a:t>
          </a:r>
          <a:r>
            <a:rPr lang="tr-TR" sz="900" b="0" i="0" kern="1200" dirty="0" err="1"/>
            <a:t>contains</a:t>
          </a:r>
          <a:r>
            <a:rPr lang="tr-TR" sz="900" b="0" i="0" kern="1200" dirty="0"/>
            <a:t> "</a:t>
          </a:r>
          <a:r>
            <a:rPr lang="tr-TR" sz="900" b="0" i="0" kern="1200" dirty="0" err="1"/>
            <a:t>value</a:t>
          </a:r>
          <a:r>
            <a:rPr lang="tr-TR" sz="900" b="0" i="0" kern="1200" dirty="0"/>
            <a:t>" as a </a:t>
          </a:r>
          <a:r>
            <a:rPr lang="tr-TR" sz="900" b="1" i="0" kern="1200" dirty="0" err="1">
              <a:solidFill>
                <a:schemeClr val="tx2"/>
              </a:solidFill>
            </a:rPr>
            <a:t>word</a:t>
          </a:r>
          <a:endParaRPr lang="en-US" sz="900" b="1" kern="1200" dirty="0">
            <a:solidFill>
              <a:schemeClr val="tx2"/>
            </a:solidFill>
          </a:endParaRPr>
        </a:p>
      </dsp:txBody>
      <dsp:txXfrm>
        <a:off x="23645" y="1428958"/>
        <a:ext cx="6216350" cy="437089"/>
      </dsp:txXfrm>
    </dsp:sp>
    <dsp:sp modelId="{B94E74DD-CA07-442D-9E28-0DFFA27F8489}">
      <dsp:nvSpPr>
        <dsp:cNvPr id="0" name=""/>
        <dsp:cNvSpPr/>
      </dsp:nvSpPr>
      <dsp:spPr>
        <a:xfrm>
          <a:off x="0" y="1889693"/>
          <a:ext cx="6263640" cy="316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11430" rIns="64008" bIns="1143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700" b="0" i="0" kern="1200" dirty="0"/>
            <a:t>[title~="</a:t>
          </a:r>
          <a:r>
            <a:rPr lang="tr-TR" sz="700" b="0" i="0" kern="1200" dirty="0"/>
            <a:t>main</a:t>
          </a:r>
          <a:r>
            <a:rPr lang="en-US" sz="700" b="0" i="0" kern="1200" dirty="0"/>
            <a:t>"] {</a:t>
          </a:r>
          <a:br>
            <a:rPr lang="tr-TR" sz="700" b="0" i="0" kern="1200" dirty="0"/>
          </a:br>
          <a:r>
            <a:rPr lang="en-US" sz="700" b="0" i="0" kern="1200" dirty="0"/>
            <a:t>  border: 5px solid yellow;</a:t>
          </a:r>
          <a:br>
            <a:rPr lang="tr-TR" sz="700" b="0" i="0" kern="1200" dirty="0"/>
          </a:br>
          <a:r>
            <a:rPr lang="en-US" sz="700" b="0" i="0" kern="1200" dirty="0"/>
            <a:t>}</a:t>
          </a:r>
          <a:endParaRPr lang="en-US" sz="700" kern="1200" dirty="0"/>
        </a:p>
      </dsp:txBody>
      <dsp:txXfrm>
        <a:off x="0" y="1889693"/>
        <a:ext cx="6263640" cy="316710"/>
      </dsp:txXfrm>
    </dsp:sp>
    <dsp:sp modelId="{9B704EB8-B121-4829-984C-7CB5E24D5BF9}">
      <dsp:nvSpPr>
        <dsp:cNvPr id="0" name=""/>
        <dsp:cNvSpPr/>
      </dsp:nvSpPr>
      <dsp:spPr>
        <a:xfrm>
          <a:off x="0" y="2206403"/>
          <a:ext cx="6263640" cy="48437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b="0" i="0" kern="1200" dirty="0"/>
            <a:t>[</a:t>
          </a:r>
          <a:r>
            <a:rPr lang="tr-TR" sz="900" b="0" i="0" kern="1200" dirty="0" err="1"/>
            <a:t>attribute</a:t>
          </a:r>
          <a:r>
            <a:rPr lang="tr-TR" sz="900" b="0" i="0" kern="1200" dirty="0"/>
            <a:t>|="</a:t>
          </a:r>
          <a:r>
            <a:rPr lang="tr-TR" sz="900" b="0" i="0" kern="1200" dirty="0" err="1"/>
            <a:t>value</a:t>
          </a:r>
          <a:r>
            <a:rPr lang="tr-TR" sz="900" b="0" i="0" kern="1200" dirty="0"/>
            <a:t>"]	 </a:t>
          </a:r>
          <a:r>
            <a:rPr lang="tr-TR" sz="900" b="0" i="0" kern="1200" dirty="0" err="1"/>
            <a:t>Selects</a:t>
          </a:r>
          <a:r>
            <a:rPr lang="tr-TR" sz="900" b="0" i="0" kern="1200" dirty="0"/>
            <a:t> </a:t>
          </a:r>
          <a:r>
            <a:rPr lang="tr-TR" sz="900" b="0" i="0" kern="1200" dirty="0" err="1"/>
            <a:t>attribute</a:t>
          </a:r>
          <a:r>
            <a:rPr lang="tr-TR" sz="900" b="0" i="0" kern="1200" dirty="0"/>
            <a:t> </a:t>
          </a:r>
          <a:r>
            <a:rPr lang="tr-TR" sz="900" b="0" i="0" kern="1200" dirty="0" err="1"/>
            <a:t>that</a:t>
          </a:r>
          <a:r>
            <a:rPr lang="tr-TR" sz="900" b="0" i="0" kern="1200" dirty="0"/>
            <a:t> </a:t>
          </a:r>
          <a:r>
            <a:rPr lang="tr-TR" sz="900" b="0" i="0" kern="1200" dirty="0" err="1"/>
            <a:t>starts</a:t>
          </a:r>
          <a:r>
            <a:rPr lang="tr-TR" sz="900" b="0" i="0" kern="1200" dirty="0"/>
            <a:t> </a:t>
          </a:r>
          <a:r>
            <a:rPr lang="tr-TR" sz="900" b="0" i="0" kern="1200" dirty="0" err="1"/>
            <a:t>with</a:t>
          </a:r>
          <a:r>
            <a:rPr lang="tr-TR" sz="900" b="0" i="0" kern="1200" dirty="0"/>
            <a:t> "</a:t>
          </a:r>
          <a:r>
            <a:rPr lang="tr-TR" sz="900" b="0" i="0" kern="1200" dirty="0" err="1"/>
            <a:t>value</a:t>
          </a:r>
          <a:r>
            <a:rPr lang="tr-TR" sz="900" kern="1200" dirty="0"/>
            <a:t>-" (</a:t>
          </a:r>
          <a:r>
            <a:rPr lang="tr-TR" sz="900" kern="1200" dirty="0" err="1"/>
            <a:t>value</a:t>
          </a:r>
          <a:r>
            <a:rPr lang="tr-TR" sz="900" kern="1200" dirty="0"/>
            <a:t> </a:t>
          </a:r>
          <a:r>
            <a:rPr lang="tr-TR" sz="900" kern="1200" dirty="0" err="1"/>
            <a:t>with</a:t>
          </a:r>
          <a:r>
            <a:rPr lang="tr-TR" sz="900" kern="1200" dirty="0"/>
            <a:t> – at </a:t>
          </a:r>
          <a:r>
            <a:rPr lang="tr-TR" sz="900" kern="1200" dirty="0" err="1"/>
            <a:t>the</a:t>
          </a:r>
          <a:r>
            <a:rPr lang="tr-TR" sz="900" kern="1200" dirty="0"/>
            <a:t> </a:t>
          </a:r>
          <a:r>
            <a:rPr lang="tr-TR" sz="900" kern="1200" dirty="0" err="1"/>
            <a:t>end</a:t>
          </a:r>
          <a:r>
            <a:rPr lang="tr-TR" sz="900" kern="1200" dirty="0"/>
            <a:t>)</a:t>
          </a:r>
          <a:endParaRPr lang="en-US" sz="900" kern="1200" dirty="0"/>
        </a:p>
      </dsp:txBody>
      <dsp:txXfrm>
        <a:off x="23645" y="2230048"/>
        <a:ext cx="6216350" cy="437089"/>
      </dsp:txXfrm>
    </dsp:sp>
    <dsp:sp modelId="{0B574690-9C25-4C12-BC77-C977A4B8253A}">
      <dsp:nvSpPr>
        <dsp:cNvPr id="0" name=""/>
        <dsp:cNvSpPr/>
      </dsp:nvSpPr>
      <dsp:spPr>
        <a:xfrm>
          <a:off x="0" y="2690783"/>
          <a:ext cx="6263640" cy="316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11430" rIns="64008" bIns="1143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700" b="0" i="0" kern="1200" dirty="0"/>
            <a:t>[</a:t>
          </a:r>
          <a:r>
            <a:rPr lang="tr-TR" sz="700" b="0" i="0" kern="1200" dirty="0" err="1"/>
            <a:t>class</a:t>
          </a:r>
          <a:r>
            <a:rPr lang="tr-TR" sz="700" b="0" i="0" kern="1200" dirty="0"/>
            <a:t>|="</a:t>
          </a:r>
          <a:r>
            <a:rPr lang="tr-TR" sz="700" b="0" i="0" kern="1200" dirty="0" err="1"/>
            <a:t>col</a:t>
          </a:r>
          <a:r>
            <a:rPr lang="tr-TR" sz="700" b="0" i="0" kern="1200" dirty="0"/>
            <a:t>"] {</a:t>
          </a:r>
          <a:br>
            <a:rPr lang="tr-TR" sz="700" b="0" i="0" kern="1200" dirty="0"/>
          </a:br>
          <a:r>
            <a:rPr lang="tr-TR" sz="700" b="0" i="0" kern="1200" dirty="0"/>
            <a:t>  </a:t>
          </a:r>
          <a:r>
            <a:rPr lang="tr-TR" sz="700" b="0" i="0" kern="1200" dirty="0" err="1"/>
            <a:t>width</a:t>
          </a:r>
          <a:r>
            <a:rPr lang="tr-TR" sz="700" b="0" i="0" kern="1200" dirty="0"/>
            <a:t>: 100%;</a:t>
          </a:r>
          <a:br>
            <a:rPr lang="tr-TR" sz="700" b="0" i="0" kern="1200" dirty="0"/>
          </a:br>
          <a:r>
            <a:rPr lang="tr-TR" sz="700" b="0" i="0" kern="1200" dirty="0"/>
            <a:t>}</a:t>
          </a:r>
          <a:endParaRPr lang="en-US" sz="700" kern="1200" dirty="0"/>
        </a:p>
      </dsp:txBody>
      <dsp:txXfrm>
        <a:off x="0" y="2690783"/>
        <a:ext cx="6263640" cy="316710"/>
      </dsp:txXfrm>
    </dsp:sp>
    <dsp:sp modelId="{02C0F0D7-CD23-4DFA-851F-6F9D975F8417}">
      <dsp:nvSpPr>
        <dsp:cNvPr id="0" name=""/>
        <dsp:cNvSpPr/>
      </dsp:nvSpPr>
      <dsp:spPr>
        <a:xfrm>
          <a:off x="0" y="3007493"/>
          <a:ext cx="6263640" cy="48437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b="0" i="0" kern="1200" dirty="0"/>
            <a:t>[</a:t>
          </a:r>
          <a:r>
            <a:rPr lang="tr-TR" sz="900" b="0" i="0" kern="1200" dirty="0" err="1"/>
            <a:t>attribute</a:t>
          </a:r>
          <a:r>
            <a:rPr lang="tr-TR" sz="900" b="0" i="0" kern="1200" dirty="0"/>
            <a:t>^="</a:t>
          </a:r>
          <a:r>
            <a:rPr lang="tr-TR" sz="900" b="0" i="0" kern="1200" dirty="0" err="1"/>
            <a:t>value</a:t>
          </a:r>
          <a:r>
            <a:rPr lang="tr-TR" sz="900" b="0" i="0" kern="1200" dirty="0"/>
            <a:t>"]	</a:t>
          </a:r>
          <a:r>
            <a:rPr lang="tr-TR" sz="900" b="0" i="0" kern="1200" dirty="0" err="1"/>
            <a:t>Selects</a:t>
          </a:r>
          <a:r>
            <a:rPr lang="tr-TR" sz="900" b="0" i="0" kern="1200" dirty="0"/>
            <a:t> </a:t>
          </a:r>
          <a:r>
            <a:rPr lang="tr-TR" sz="900" b="0" i="0" kern="1200" dirty="0" err="1"/>
            <a:t>attribute</a:t>
          </a:r>
          <a:r>
            <a:rPr lang="tr-TR" sz="900" b="0" i="0" kern="1200" dirty="0"/>
            <a:t> </a:t>
          </a:r>
          <a:r>
            <a:rPr lang="tr-TR" sz="900" b="0" i="0" kern="1200" dirty="0" err="1"/>
            <a:t>that</a:t>
          </a:r>
          <a:r>
            <a:rPr lang="tr-TR" sz="900" b="0" i="0" kern="1200" dirty="0"/>
            <a:t> </a:t>
          </a:r>
          <a:r>
            <a:rPr lang="tr-TR" sz="900" b="0" i="0" kern="1200" dirty="0" err="1"/>
            <a:t>starts</a:t>
          </a:r>
          <a:r>
            <a:rPr lang="tr-TR" sz="900" b="0" i="0" kern="1200" dirty="0"/>
            <a:t> </a:t>
          </a:r>
          <a:r>
            <a:rPr lang="tr-TR" sz="900" b="0" i="0" kern="1200" dirty="0" err="1"/>
            <a:t>with</a:t>
          </a:r>
          <a:r>
            <a:rPr lang="tr-TR" sz="900" b="0" i="0" kern="1200" dirty="0"/>
            <a:t> "</a:t>
          </a:r>
          <a:r>
            <a:rPr lang="tr-TR" sz="900" b="0" i="0" kern="1200" dirty="0" err="1"/>
            <a:t>value</a:t>
          </a:r>
          <a:r>
            <a:rPr lang="tr-TR" sz="900" b="0" i="0" kern="1200" dirty="0"/>
            <a:t>" </a:t>
          </a:r>
          <a:endParaRPr lang="en-US" sz="900" kern="1200" dirty="0"/>
        </a:p>
      </dsp:txBody>
      <dsp:txXfrm>
        <a:off x="23645" y="3031138"/>
        <a:ext cx="6216350" cy="437089"/>
      </dsp:txXfrm>
    </dsp:sp>
    <dsp:sp modelId="{34462D87-3CC6-4ED0-8BE1-4B87B5914999}">
      <dsp:nvSpPr>
        <dsp:cNvPr id="0" name=""/>
        <dsp:cNvSpPr/>
      </dsp:nvSpPr>
      <dsp:spPr>
        <a:xfrm>
          <a:off x="0" y="3491873"/>
          <a:ext cx="6263640" cy="316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11430" rIns="64008" bIns="1143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700" kern="1200"/>
            <a:t>[class^="big"] {</a:t>
          </a:r>
          <a:br>
            <a:rPr lang="tr-TR" sz="700" kern="1200"/>
          </a:br>
          <a:r>
            <a:rPr lang="tr-TR" sz="700" kern="1200"/>
            <a:t>  font-size: 20px;</a:t>
          </a:r>
          <a:br>
            <a:rPr lang="tr-TR" sz="700" kern="1200"/>
          </a:br>
          <a:r>
            <a:rPr lang="tr-TR" sz="700" kern="1200"/>
            <a:t>}</a:t>
          </a:r>
          <a:endParaRPr lang="en-US" sz="700" kern="1200"/>
        </a:p>
      </dsp:txBody>
      <dsp:txXfrm>
        <a:off x="0" y="3491873"/>
        <a:ext cx="6263640" cy="316710"/>
      </dsp:txXfrm>
    </dsp:sp>
    <dsp:sp modelId="{42227B2C-E856-48E6-96CA-07DEF841EDFB}">
      <dsp:nvSpPr>
        <dsp:cNvPr id="0" name=""/>
        <dsp:cNvSpPr/>
      </dsp:nvSpPr>
      <dsp:spPr>
        <a:xfrm>
          <a:off x="0" y="3808583"/>
          <a:ext cx="6263640" cy="484379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b="0" i="0" kern="1200"/>
            <a:t>[attribute$="value"]	Selects attribute that ends with "value</a:t>
          </a:r>
          <a:r>
            <a:rPr lang="tr-TR" sz="900" kern="1200"/>
            <a:t>"</a:t>
          </a:r>
          <a:endParaRPr lang="en-US" sz="900" kern="1200"/>
        </a:p>
      </dsp:txBody>
      <dsp:txXfrm>
        <a:off x="23645" y="3832228"/>
        <a:ext cx="6216350" cy="437089"/>
      </dsp:txXfrm>
    </dsp:sp>
    <dsp:sp modelId="{66150EAB-A1C0-4F41-B1BE-6DC66F98E7BA}">
      <dsp:nvSpPr>
        <dsp:cNvPr id="0" name=""/>
        <dsp:cNvSpPr/>
      </dsp:nvSpPr>
      <dsp:spPr>
        <a:xfrm>
          <a:off x="0" y="4292963"/>
          <a:ext cx="6263640" cy="316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11430" rIns="64008" bIns="1143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700" kern="1200" dirty="0"/>
            <a:t>[</a:t>
          </a:r>
          <a:r>
            <a:rPr lang="tr-TR" sz="700" kern="1200" dirty="0" err="1"/>
            <a:t>class</a:t>
          </a:r>
          <a:r>
            <a:rPr lang="tr-TR" sz="700" kern="1200" dirty="0"/>
            <a:t>$="</a:t>
          </a:r>
          <a:r>
            <a:rPr lang="tr-TR" sz="700" kern="1200" dirty="0" err="1"/>
            <a:t>small</a:t>
          </a:r>
          <a:r>
            <a:rPr lang="tr-TR" sz="700" kern="1200" dirty="0"/>
            <a:t>"] {</a:t>
          </a:r>
          <a:br>
            <a:rPr lang="tr-TR" sz="700" kern="1200" dirty="0"/>
          </a:br>
          <a:r>
            <a:rPr lang="tr-TR" sz="700" kern="1200" dirty="0"/>
            <a:t>  font-size: 12px;</a:t>
          </a:r>
          <a:br>
            <a:rPr lang="tr-TR" sz="700" kern="1200" dirty="0"/>
          </a:br>
          <a:r>
            <a:rPr lang="tr-TR" sz="700" kern="1200" dirty="0"/>
            <a:t>}</a:t>
          </a:r>
          <a:endParaRPr lang="en-US" sz="700" kern="1200" dirty="0"/>
        </a:p>
      </dsp:txBody>
      <dsp:txXfrm>
        <a:off x="0" y="4292963"/>
        <a:ext cx="6263640" cy="316710"/>
      </dsp:txXfrm>
    </dsp:sp>
    <dsp:sp modelId="{9F91C809-E56A-4C64-9B87-E082DD6972AA}">
      <dsp:nvSpPr>
        <dsp:cNvPr id="0" name=""/>
        <dsp:cNvSpPr/>
      </dsp:nvSpPr>
      <dsp:spPr>
        <a:xfrm>
          <a:off x="0" y="4609673"/>
          <a:ext cx="6263640" cy="4843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b="0" i="0" kern="1200"/>
            <a:t>[attribute*="value"]	Selects attribute that contains "value" anywhere</a:t>
          </a:r>
          <a:endParaRPr lang="en-US" sz="900" kern="1200"/>
        </a:p>
      </dsp:txBody>
      <dsp:txXfrm>
        <a:off x="23645" y="4633318"/>
        <a:ext cx="6216350" cy="437089"/>
      </dsp:txXfrm>
    </dsp:sp>
    <dsp:sp modelId="{264FC012-0319-48B2-9C51-2544CB06314B}">
      <dsp:nvSpPr>
        <dsp:cNvPr id="0" name=""/>
        <dsp:cNvSpPr/>
      </dsp:nvSpPr>
      <dsp:spPr>
        <a:xfrm>
          <a:off x="0" y="5094053"/>
          <a:ext cx="6263640" cy="316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11430" rIns="64008" bIns="1143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700" kern="1200" dirty="0"/>
            <a:t>[</a:t>
          </a:r>
          <a:r>
            <a:rPr lang="tr-TR" sz="700" kern="1200" dirty="0" err="1"/>
            <a:t>class</a:t>
          </a:r>
          <a:r>
            <a:rPr lang="tr-TR" sz="700" kern="1200" dirty="0"/>
            <a:t>*="</a:t>
          </a:r>
          <a:r>
            <a:rPr lang="tr-TR" sz="700" kern="1200" dirty="0" err="1"/>
            <a:t>sm</a:t>
          </a:r>
          <a:r>
            <a:rPr lang="tr-TR" sz="700" kern="1200" dirty="0"/>
            <a:t>"] {</a:t>
          </a:r>
          <a:br>
            <a:rPr lang="tr-TR" sz="700" kern="1200" dirty="0"/>
          </a:br>
          <a:r>
            <a:rPr lang="tr-TR" sz="700" kern="1200" dirty="0"/>
            <a:t>  font-size: 12px;</a:t>
          </a:r>
          <a:br>
            <a:rPr lang="tr-TR" sz="700" kern="1200" dirty="0"/>
          </a:br>
          <a:r>
            <a:rPr lang="tr-TR" sz="700" kern="1200" dirty="0"/>
            <a:t>}</a:t>
          </a:r>
          <a:endParaRPr lang="en-US" sz="700" kern="1200" dirty="0"/>
        </a:p>
      </dsp:txBody>
      <dsp:txXfrm>
        <a:off x="0" y="5094053"/>
        <a:ext cx="6263640" cy="316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494AA-8CB4-43C2-927A-D6E962DB2926}">
      <dsp:nvSpPr>
        <dsp:cNvPr id="0" name=""/>
        <dsp:cNvSpPr/>
      </dsp:nvSpPr>
      <dsp:spPr>
        <a:xfrm>
          <a:off x="0" y="306197"/>
          <a:ext cx="9507778" cy="164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909" tIns="374904" rIns="73790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800" i="1" kern="1200"/>
            <a:t>Starts on a new line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800" i="1" kern="1200"/>
            <a:t>Takes the full width available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800" i="1" kern="1200"/>
            <a:t>Can have margin on all sides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800" i="1" kern="1200"/>
            <a:t>aside, div, footer, form, h1-h6, header, main, nav, p, table ul-ol-li…</a:t>
          </a:r>
          <a:endParaRPr lang="en-US" sz="1800" kern="1200"/>
        </a:p>
      </dsp:txBody>
      <dsp:txXfrm>
        <a:off x="0" y="306197"/>
        <a:ext cx="9507778" cy="1644300"/>
      </dsp:txXfrm>
    </dsp:sp>
    <dsp:sp modelId="{FFF89436-DA89-4E87-A749-1767BF36D9ED}">
      <dsp:nvSpPr>
        <dsp:cNvPr id="0" name=""/>
        <dsp:cNvSpPr/>
      </dsp:nvSpPr>
      <dsp:spPr>
        <a:xfrm>
          <a:off x="475388" y="40517"/>
          <a:ext cx="6655444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560" tIns="0" rIns="2515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i="1" kern="1200"/>
            <a:t>Block level elements:</a:t>
          </a:r>
          <a:endParaRPr lang="en-US" sz="1800" kern="1200"/>
        </a:p>
      </dsp:txBody>
      <dsp:txXfrm>
        <a:off x="501327" y="66456"/>
        <a:ext cx="6603566" cy="479482"/>
      </dsp:txXfrm>
    </dsp:sp>
    <dsp:sp modelId="{63B2A6CA-B7F0-4ADD-BE64-A84E50D9E8E2}">
      <dsp:nvSpPr>
        <dsp:cNvPr id="0" name=""/>
        <dsp:cNvSpPr/>
      </dsp:nvSpPr>
      <dsp:spPr>
        <a:xfrm>
          <a:off x="0" y="2313378"/>
          <a:ext cx="9507778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909" tIns="374904" rIns="73790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800" i="1" kern="1200"/>
            <a:t>Takes the necessary width and height, cannot be set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800" i="1" kern="1200"/>
            <a:t>Can only have left and right margin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800" i="1" kern="1200"/>
            <a:t>a, b, button, i, img, input, label, select, span</a:t>
          </a:r>
          <a:endParaRPr lang="en-US" sz="1800" kern="1200"/>
        </a:p>
      </dsp:txBody>
      <dsp:txXfrm>
        <a:off x="0" y="2313378"/>
        <a:ext cx="9507778" cy="1360800"/>
      </dsp:txXfrm>
    </dsp:sp>
    <dsp:sp modelId="{8C5E428C-BA41-43BF-84F5-F69CFA7DD511}">
      <dsp:nvSpPr>
        <dsp:cNvPr id="0" name=""/>
        <dsp:cNvSpPr/>
      </dsp:nvSpPr>
      <dsp:spPr>
        <a:xfrm>
          <a:off x="475388" y="2047698"/>
          <a:ext cx="6655444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560" tIns="0" rIns="2515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i="1" kern="1200"/>
            <a:t>Inline level elements:</a:t>
          </a:r>
          <a:endParaRPr lang="en-US" sz="1800" kern="1200"/>
        </a:p>
      </dsp:txBody>
      <dsp:txXfrm>
        <a:off x="501327" y="2073637"/>
        <a:ext cx="6603566" cy="47948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8DE74-6499-47A9-9431-4677775F62B7}">
      <dsp:nvSpPr>
        <dsp:cNvPr id="0" name=""/>
        <dsp:cNvSpPr/>
      </dsp:nvSpPr>
      <dsp:spPr>
        <a:xfrm>
          <a:off x="0" y="254843"/>
          <a:ext cx="6263640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12420" rIns="4861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cm	centimeters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mm	millimeters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	inches (1in = 96px = 2.54cm)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px *	pixels (1px = 1/96th of 1in)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pt</a:t>
          </a:r>
          <a:r>
            <a:rPr lang="en-US" sz="1500" kern="1200" dirty="0"/>
            <a:t>	points (1pt = 1/72 of 1in)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pc	picas (1pc = 12 </a:t>
          </a:r>
          <a:r>
            <a:rPr lang="en-US" sz="1500" kern="1200" dirty="0" err="1"/>
            <a:t>pt</a:t>
          </a:r>
          <a:r>
            <a:rPr lang="en-US" sz="1500" kern="1200" dirty="0"/>
            <a:t>)</a:t>
          </a:r>
        </a:p>
      </dsp:txBody>
      <dsp:txXfrm>
        <a:off x="0" y="254843"/>
        <a:ext cx="6263640" cy="1890000"/>
      </dsp:txXfrm>
    </dsp:sp>
    <dsp:sp modelId="{8387E82E-CE94-4A14-AB16-D461317AB34B}">
      <dsp:nvSpPr>
        <dsp:cNvPr id="0" name=""/>
        <dsp:cNvSpPr/>
      </dsp:nvSpPr>
      <dsp:spPr>
        <a:xfrm>
          <a:off x="313182" y="33443"/>
          <a:ext cx="4384548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Absolute:</a:t>
          </a:r>
          <a:endParaRPr lang="en-US" sz="1500" kern="1200"/>
        </a:p>
      </dsp:txBody>
      <dsp:txXfrm>
        <a:off x="334798" y="55059"/>
        <a:ext cx="4341316" cy="399568"/>
      </dsp:txXfrm>
    </dsp:sp>
    <dsp:sp modelId="{CF5F97CC-476B-4C59-99C0-F91F9BE91E9A}">
      <dsp:nvSpPr>
        <dsp:cNvPr id="0" name=""/>
        <dsp:cNvSpPr/>
      </dsp:nvSpPr>
      <dsp:spPr>
        <a:xfrm>
          <a:off x="0" y="2447244"/>
          <a:ext cx="6263640" cy="302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12420" rIns="4861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em	Relative to the font-size of the element (2em means 2 times the size of the current font)	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ex	Relative to the x-height of the current font (rarely used)	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ch</a:t>
          </a:r>
          <a:r>
            <a:rPr lang="en-US" sz="1500" kern="1200" dirty="0"/>
            <a:t>	Relative to width of the "0" (zero)	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rem	Relative to font-size of the root element	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vw</a:t>
          </a:r>
          <a:r>
            <a:rPr lang="en-US" sz="1500" kern="1200" dirty="0"/>
            <a:t>	Relative to 1% of the width of the viewport*	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vh</a:t>
          </a:r>
          <a:r>
            <a:rPr lang="en-US" sz="1500" kern="1200" dirty="0"/>
            <a:t>	Relative to 1% of the height of the viewport*	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vmin	Relative to 1% of viewport's* smaller dimension	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vmax	Relative to 1% of viewport's* larger dimension	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%	Relative to the parent element</a:t>
          </a:r>
        </a:p>
      </dsp:txBody>
      <dsp:txXfrm>
        <a:off x="0" y="2447244"/>
        <a:ext cx="6263640" cy="3024000"/>
      </dsp:txXfrm>
    </dsp:sp>
    <dsp:sp modelId="{36E003EC-6A08-43DC-951C-80866FBE5A2E}">
      <dsp:nvSpPr>
        <dsp:cNvPr id="0" name=""/>
        <dsp:cNvSpPr/>
      </dsp:nvSpPr>
      <dsp:spPr>
        <a:xfrm>
          <a:off x="313182" y="2225844"/>
          <a:ext cx="4384548" cy="4428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0" i="0" kern="1200"/>
            <a:t>Relative </a:t>
          </a:r>
          <a:endParaRPr lang="en-US" sz="1500" kern="1200"/>
        </a:p>
      </dsp:txBody>
      <dsp:txXfrm>
        <a:off x="334798" y="2247460"/>
        <a:ext cx="4341316" cy="39956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88F0D-2126-4E10-A049-10F0F5C11E0C}">
      <dsp:nvSpPr>
        <dsp:cNvPr id="0" name=""/>
        <dsp:cNvSpPr/>
      </dsp:nvSpPr>
      <dsp:spPr>
        <a:xfrm>
          <a:off x="0" y="230594"/>
          <a:ext cx="6263640" cy="9534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Static</a:t>
          </a:r>
          <a:r>
            <a:rPr lang="tr-TR" sz="2400" kern="1200" dirty="0"/>
            <a:t>	 : </a:t>
          </a:r>
          <a:r>
            <a:rPr lang="tr-TR" sz="2400" kern="1200" dirty="0" err="1"/>
            <a:t>Default</a:t>
          </a:r>
          <a:r>
            <a:rPr lang="tr-TR" sz="2400" kern="1200" dirty="0"/>
            <a:t> </a:t>
          </a:r>
          <a:r>
            <a:rPr lang="tr-TR" sz="2400" kern="1200" dirty="0" err="1"/>
            <a:t>position</a:t>
          </a:r>
          <a:endParaRPr lang="en-US" sz="2400" kern="1200" dirty="0"/>
        </a:p>
      </dsp:txBody>
      <dsp:txXfrm>
        <a:off x="46541" y="277135"/>
        <a:ext cx="6170558" cy="860321"/>
      </dsp:txXfrm>
    </dsp:sp>
    <dsp:sp modelId="{BB6BBF7D-7AF6-4EC7-8906-6AC117979084}">
      <dsp:nvSpPr>
        <dsp:cNvPr id="0" name=""/>
        <dsp:cNvSpPr/>
      </dsp:nvSpPr>
      <dsp:spPr>
        <a:xfrm>
          <a:off x="0" y="1253118"/>
          <a:ext cx="6263640" cy="953403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Relative</a:t>
          </a:r>
          <a:r>
            <a:rPr lang="tr-TR" sz="2400" kern="1200" dirty="0"/>
            <a:t>	 : </a:t>
          </a:r>
          <a:r>
            <a:rPr lang="tr-TR" sz="2400" kern="1200" dirty="0" err="1"/>
            <a:t>Relative</a:t>
          </a:r>
          <a:r>
            <a:rPr lang="tr-TR" sz="2400" kern="1200" dirty="0"/>
            <a:t> </a:t>
          </a:r>
          <a:r>
            <a:rPr lang="tr-TR" sz="2400" kern="1200" dirty="0" err="1"/>
            <a:t>to</a:t>
          </a:r>
          <a:r>
            <a:rPr lang="tr-TR" sz="2400" kern="1200" dirty="0"/>
            <a:t> </a:t>
          </a:r>
          <a:r>
            <a:rPr lang="tr-TR" sz="2400" kern="1200" dirty="0" err="1"/>
            <a:t>its</a:t>
          </a:r>
          <a:r>
            <a:rPr lang="tr-TR" sz="2400" kern="1200" dirty="0"/>
            <a:t> normal </a:t>
          </a:r>
          <a:r>
            <a:rPr lang="tr-TR" sz="2400" kern="1200" dirty="0" err="1"/>
            <a:t>position</a:t>
          </a:r>
          <a:endParaRPr lang="en-US" sz="2400" kern="1200" dirty="0"/>
        </a:p>
      </dsp:txBody>
      <dsp:txXfrm>
        <a:off x="46541" y="1299659"/>
        <a:ext cx="6170558" cy="860321"/>
      </dsp:txXfrm>
    </dsp:sp>
    <dsp:sp modelId="{FF356FF4-2953-41D4-93EF-9433A8E9D235}">
      <dsp:nvSpPr>
        <dsp:cNvPr id="0" name=""/>
        <dsp:cNvSpPr/>
      </dsp:nvSpPr>
      <dsp:spPr>
        <a:xfrm>
          <a:off x="0" y="2275642"/>
          <a:ext cx="6263640" cy="953403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Fixed</a:t>
          </a:r>
          <a:r>
            <a:rPr lang="tr-TR" sz="2400" kern="1200" dirty="0"/>
            <a:t>	 : </a:t>
          </a:r>
          <a:r>
            <a:rPr lang="tr-TR" sz="2400" kern="1200" dirty="0" err="1"/>
            <a:t>Relative</a:t>
          </a:r>
          <a:r>
            <a:rPr lang="tr-TR" sz="2400" kern="1200" dirty="0"/>
            <a:t> </a:t>
          </a:r>
          <a:r>
            <a:rPr lang="tr-TR" sz="2400" kern="1200" dirty="0" err="1"/>
            <a:t>to</a:t>
          </a:r>
          <a:r>
            <a:rPr lang="tr-TR" sz="2400" kern="1200" dirty="0"/>
            <a:t> </a:t>
          </a:r>
          <a:r>
            <a:rPr lang="tr-TR" sz="2400" kern="1200" dirty="0" err="1"/>
            <a:t>the</a:t>
          </a:r>
          <a:r>
            <a:rPr lang="tr-TR" sz="2400" kern="1200" dirty="0"/>
            <a:t> </a:t>
          </a:r>
          <a:r>
            <a:rPr lang="tr-TR" sz="2400" kern="1200" dirty="0" err="1"/>
            <a:t>viewport</a:t>
          </a:r>
          <a:r>
            <a:rPr lang="tr-TR" sz="2400" kern="1200" dirty="0"/>
            <a:t>, not </a:t>
          </a:r>
          <a:r>
            <a:rPr lang="tr-TR" sz="2400" kern="1200" dirty="0" err="1"/>
            <a:t>affected</a:t>
          </a:r>
          <a:r>
            <a:rPr lang="tr-TR" sz="2400" kern="1200" dirty="0"/>
            <a:t> </a:t>
          </a:r>
          <a:r>
            <a:rPr lang="tr-TR" sz="2400" kern="1200" dirty="0" err="1"/>
            <a:t>by</a:t>
          </a:r>
          <a:r>
            <a:rPr lang="tr-TR" sz="2400" kern="1200" dirty="0"/>
            <a:t> </a:t>
          </a:r>
          <a:r>
            <a:rPr lang="tr-TR" sz="2400" kern="1200" dirty="0" err="1"/>
            <a:t>scroll</a:t>
          </a:r>
          <a:endParaRPr lang="en-US" sz="2400" kern="1200" dirty="0"/>
        </a:p>
      </dsp:txBody>
      <dsp:txXfrm>
        <a:off x="46541" y="2322183"/>
        <a:ext cx="6170558" cy="860321"/>
      </dsp:txXfrm>
    </dsp:sp>
    <dsp:sp modelId="{64DE04DE-EA42-4FAA-986F-C03AE1E86FA3}">
      <dsp:nvSpPr>
        <dsp:cNvPr id="0" name=""/>
        <dsp:cNvSpPr/>
      </dsp:nvSpPr>
      <dsp:spPr>
        <a:xfrm>
          <a:off x="0" y="3298165"/>
          <a:ext cx="6263640" cy="953403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Absolute</a:t>
          </a:r>
          <a:r>
            <a:rPr lang="tr-TR" sz="2400" kern="1200" dirty="0"/>
            <a:t> : R</a:t>
          </a:r>
          <a:r>
            <a:rPr lang="en-US" sz="2400" kern="1200" dirty="0"/>
            <a:t>elative to the nearest positioned ancestor</a:t>
          </a:r>
        </a:p>
      </dsp:txBody>
      <dsp:txXfrm>
        <a:off x="46541" y="3344706"/>
        <a:ext cx="6170558" cy="860321"/>
      </dsp:txXfrm>
    </dsp:sp>
    <dsp:sp modelId="{38CCADF0-3326-408E-95A7-4E6DF450B5F7}">
      <dsp:nvSpPr>
        <dsp:cNvPr id="0" name=""/>
        <dsp:cNvSpPr/>
      </dsp:nvSpPr>
      <dsp:spPr>
        <a:xfrm>
          <a:off x="0" y="4320689"/>
          <a:ext cx="6263640" cy="95340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Sticky</a:t>
          </a:r>
          <a:r>
            <a:rPr lang="tr-TR" sz="2400" kern="1200" dirty="0"/>
            <a:t>	 : P</a:t>
          </a:r>
          <a:r>
            <a:rPr lang="en-US" sz="2400" kern="1200" dirty="0" err="1"/>
            <a:t>ositioned</a:t>
          </a:r>
          <a:r>
            <a:rPr lang="en-US" sz="2400" kern="1200" dirty="0"/>
            <a:t> based on the user's scroll position</a:t>
          </a:r>
          <a:r>
            <a:rPr lang="tr-TR" sz="2400" kern="1200" dirty="0"/>
            <a:t>,  </a:t>
          </a:r>
          <a:r>
            <a:rPr lang="tr-TR" sz="2400" kern="1200" dirty="0" err="1"/>
            <a:t>toggles</a:t>
          </a:r>
          <a:r>
            <a:rPr lang="tr-TR" sz="2400" kern="1200" dirty="0"/>
            <a:t> </a:t>
          </a:r>
          <a:r>
            <a:rPr lang="tr-TR" sz="2400" kern="1200" dirty="0" err="1"/>
            <a:t>between</a:t>
          </a:r>
          <a:r>
            <a:rPr lang="tr-TR" sz="2400" kern="1200" dirty="0"/>
            <a:t> </a:t>
          </a:r>
          <a:r>
            <a:rPr lang="tr-TR" sz="2400" b="1" kern="1200" dirty="0" err="1"/>
            <a:t>relative</a:t>
          </a:r>
          <a:r>
            <a:rPr lang="tr-TR" sz="2400" kern="1200" dirty="0"/>
            <a:t> </a:t>
          </a:r>
          <a:r>
            <a:rPr lang="tr-TR" sz="2400" kern="1200" dirty="0" err="1"/>
            <a:t>and</a:t>
          </a:r>
          <a:r>
            <a:rPr lang="tr-TR" sz="2400" kern="1200" dirty="0"/>
            <a:t> </a:t>
          </a:r>
          <a:r>
            <a:rPr lang="tr-TR" sz="2400" b="1" kern="1200" dirty="0" err="1"/>
            <a:t>fixed</a:t>
          </a:r>
          <a:endParaRPr lang="en-US" sz="2400" kern="1200" dirty="0"/>
        </a:p>
      </dsp:txBody>
      <dsp:txXfrm>
        <a:off x="46541" y="4367230"/>
        <a:ext cx="6170558" cy="86032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E3D8C-2BB4-4900-B102-61B074700C96}">
      <dsp:nvSpPr>
        <dsp:cNvPr id="0" name=""/>
        <dsp:cNvSpPr/>
      </dsp:nvSpPr>
      <dsp:spPr>
        <a:xfrm>
          <a:off x="0" y="32363"/>
          <a:ext cx="6263640" cy="4843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Can be </a:t>
          </a:r>
          <a:r>
            <a:rPr lang="tr-TR" sz="2000" kern="1200" dirty="0" err="1"/>
            <a:t>used</a:t>
          </a:r>
          <a:r>
            <a:rPr lang="tr-TR" sz="2000" kern="1200" dirty="0"/>
            <a:t> </a:t>
          </a:r>
          <a:r>
            <a:rPr lang="tr-TR" sz="2000" kern="1200" dirty="0" err="1"/>
            <a:t>to</a:t>
          </a:r>
          <a:r>
            <a:rPr lang="tr-TR" sz="2000" kern="1200" dirty="0"/>
            <a:t> </a:t>
          </a:r>
          <a:r>
            <a:rPr lang="tr-TR" sz="2000" kern="1200" dirty="0" err="1"/>
            <a:t>make</a:t>
          </a:r>
          <a:r>
            <a:rPr lang="tr-TR" sz="2000" kern="1200" dirty="0"/>
            <a:t> </a:t>
          </a:r>
          <a:r>
            <a:rPr lang="tr-TR" sz="2000" kern="1200" dirty="0" err="1"/>
            <a:t>some</a:t>
          </a:r>
          <a:r>
            <a:rPr lang="tr-TR" sz="2000" kern="1200" dirty="0"/>
            <a:t> </a:t>
          </a:r>
          <a:r>
            <a:rPr lang="tr-TR" sz="2000" kern="1200" dirty="0" err="1"/>
            <a:t>calculation</a:t>
          </a:r>
          <a:r>
            <a:rPr lang="tr-TR" sz="2000" kern="1200" dirty="0"/>
            <a:t> </a:t>
          </a:r>
          <a:r>
            <a:rPr lang="tr-TR" sz="2000" kern="1200" dirty="0" err="1"/>
            <a:t>or</a:t>
          </a:r>
          <a:r>
            <a:rPr lang="tr-TR" sz="2000" kern="1200" dirty="0"/>
            <a:t> </a:t>
          </a:r>
          <a:r>
            <a:rPr lang="tr-TR" sz="2000" kern="1200" dirty="0" err="1"/>
            <a:t>process</a:t>
          </a:r>
          <a:r>
            <a:rPr lang="tr-TR" sz="2000" kern="1200" dirty="0"/>
            <a:t> </a:t>
          </a:r>
          <a:endParaRPr lang="en-US" sz="2000" kern="1200" dirty="0"/>
        </a:p>
      </dsp:txBody>
      <dsp:txXfrm>
        <a:off x="23645" y="56008"/>
        <a:ext cx="6216350" cy="437090"/>
      </dsp:txXfrm>
    </dsp:sp>
    <dsp:sp modelId="{51AA9E5E-6E46-4233-A5D3-AD94A782C3C4}">
      <dsp:nvSpPr>
        <dsp:cNvPr id="0" name=""/>
        <dsp:cNvSpPr/>
      </dsp:nvSpPr>
      <dsp:spPr>
        <a:xfrm>
          <a:off x="0" y="582983"/>
          <a:ext cx="6263640" cy="484380"/>
        </a:xfrm>
        <a:prstGeom prst="roundRect">
          <a:avLst/>
        </a:prstGeom>
        <a:solidFill>
          <a:schemeClr val="accent5">
            <a:hueOff val="-750949"/>
            <a:satOff val="-1935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 err="1"/>
            <a:t>Color</a:t>
          </a:r>
          <a:r>
            <a:rPr lang="tr-TR" sz="1400" kern="1200" dirty="0"/>
            <a:t> </a:t>
          </a:r>
          <a:r>
            <a:rPr lang="tr-TR" sz="1400" kern="1200" dirty="0" err="1"/>
            <a:t>functions</a:t>
          </a:r>
          <a:r>
            <a:rPr lang="tr-TR" sz="1400" kern="1200" dirty="0"/>
            <a:t>		: </a:t>
          </a:r>
          <a:r>
            <a:rPr lang="tr-TR" sz="1400" kern="1200" dirty="0" err="1"/>
            <a:t>hsl</a:t>
          </a:r>
          <a:r>
            <a:rPr lang="tr-TR" sz="1400" kern="1200" dirty="0"/>
            <a:t>(), </a:t>
          </a:r>
          <a:r>
            <a:rPr lang="tr-TR" sz="1400" kern="1200" dirty="0" err="1"/>
            <a:t>hsla</a:t>
          </a:r>
          <a:r>
            <a:rPr lang="tr-TR" sz="1400" kern="1200" dirty="0"/>
            <a:t>(), </a:t>
          </a:r>
          <a:r>
            <a:rPr lang="tr-TR" sz="1400" kern="1200" dirty="0" err="1"/>
            <a:t>rgb</a:t>
          </a:r>
          <a:r>
            <a:rPr lang="tr-TR" sz="1400" kern="1200" dirty="0"/>
            <a:t>(), </a:t>
          </a:r>
          <a:r>
            <a:rPr lang="tr-TR" sz="1400" kern="1200" dirty="0" err="1"/>
            <a:t>rgba</a:t>
          </a:r>
          <a:r>
            <a:rPr lang="tr-TR" sz="1400" kern="1200" dirty="0"/>
            <a:t>() </a:t>
          </a:r>
          <a:endParaRPr lang="en-US" sz="1400" kern="1200" dirty="0"/>
        </a:p>
      </dsp:txBody>
      <dsp:txXfrm>
        <a:off x="23645" y="606628"/>
        <a:ext cx="6216350" cy="437090"/>
      </dsp:txXfrm>
    </dsp:sp>
    <dsp:sp modelId="{86582B01-B330-4E3A-B89F-7B9F83C3B966}">
      <dsp:nvSpPr>
        <dsp:cNvPr id="0" name=""/>
        <dsp:cNvSpPr/>
      </dsp:nvSpPr>
      <dsp:spPr>
        <a:xfrm>
          <a:off x="0" y="1133603"/>
          <a:ext cx="6263640" cy="484380"/>
        </a:xfrm>
        <a:prstGeom prst="roundRect">
          <a:avLst/>
        </a:prstGeom>
        <a:solidFill>
          <a:schemeClr val="accent5">
            <a:hueOff val="-1501898"/>
            <a:satOff val="-3871"/>
            <a:lumOff val="-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 err="1"/>
            <a:t>Gradient</a:t>
          </a:r>
          <a:r>
            <a:rPr lang="tr-TR" sz="1400" kern="1200" dirty="0"/>
            <a:t> </a:t>
          </a:r>
          <a:r>
            <a:rPr lang="tr-TR" sz="1400" kern="1200" dirty="0" err="1"/>
            <a:t>functions</a:t>
          </a:r>
          <a:r>
            <a:rPr lang="tr-TR" sz="1400" kern="1200" dirty="0"/>
            <a:t>	: </a:t>
          </a:r>
          <a:r>
            <a:rPr lang="tr-TR" sz="1400" kern="1200" dirty="0" err="1"/>
            <a:t>linear-gradient</a:t>
          </a:r>
          <a:r>
            <a:rPr lang="tr-TR" sz="1400" kern="1200" dirty="0"/>
            <a:t>(), </a:t>
          </a:r>
          <a:r>
            <a:rPr lang="tr-TR" sz="1400" kern="1200" dirty="0" err="1"/>
            <a:t>radial-gradient</a:t>
          </a:r>
          <a:r>
            <a:rPr lang="tr-TR" sz="1400" kern="1200" dirty="0"/>
            <a:t>() …</a:t>
          </a:r>
          <a:endParaRPr lang="en-US" sz="1400" kern="1200" dirty="0"/>
        </a:p>
      </dsp:txBody>
      <dsp:txXfrm>
        <a:off x="23645" y="1157248"/>
        <a:ext cx="6216350" cy="437090"/>
      </dsp:txXfrm>
    </dsp:sp>
    <dsp:sp modelId="{33858ADE-7C45-4D2E-ADDA-25C911A4ACB8}">
      <dsp:nvSpPr>
        <dsp:cNvPr id="0" name=""/>
        <dsp:cNvSpPr/>
      </dsp:nvSpPr>
      <dsp:spPr>
        <a:xfrm>
          <a:off x="0" y="1684223"/>
          <a:ext cx="6263640" cy="48438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 err="1"/>
            <a:t>Calculation</a:t>
          </a:r>
          <a:r>
            <a:rPr lang="tr-TR" sz="1400" kern="1200" dirty="0"/>
            <a:t>		: </a:t>
          </a:r>
          <a:r>
            <a:rPr lang="tr-TR" sz="1400" kern="1200" dirty="0" err="1"/>
            <a:t>calc</a:t>
          </a:r>
          <a:r>
            <a:rPr lang="tr-TR" sz="1400" kern="1200" dirty="0"/>
            <a:t>(), </a:t>
          </a:r>
          <a:r>
            <a:rPr lang="tr-TR" sz="1400" kern="1200" dirty="0" err="1"/>
            <a:t>min</a:t>
          </a:r>
          <a:r>
            <a:rPr lang="tr-TR" sz="1400" kern="1200" dirty="0"/>
            <a:t>(), </a:t>
          </a:r>
          <a:r>
            <a:rPr lang="tr-TR" sz="1400" kern="1200" dirty="0" err="1"/>
            <a:t>max</a:t>
          </a:r>
          <a:r>
            <a:rPr lang="tr-TR" sz="1400" kern="1200" dirty="0"/>
            <a:t>(), </a:t>
          </a:r>
          <a:r>
            <a:rPr lang="tr-TR" sz="1400" kern="1200" dirty="0" err="1"/>
            <a:t>clamp</a:t>
          </a:r>
          <a:r>
            <a:rPr lang="tr-TR" sz="1400" kern="1200" dirty="0"/>
            <a:t>()</a:t>
          </a:r>
          <a:endParaRPr lang="en-US" sz="1400" kern="1200" dirty="0"/>
        </a:p>
      </dsp:txBody>
      <dsp:txXfrm>
        <a:off x="23645" y="1707868"/>
        <a:ext cx="6216350" cy="437090"/>
      </dsp:txXfrm>
    </dsp:sp>
    <dsp:sp modelId="{1A9AB47E-C9DF-4CDC-BD5D-A4B3A035824A}">
      <dsp:nvSpPr>
        <dsp:cNvPr id="0" name=""/>
        <dsp:cNvSpPr/>
      </dsp:nvSpPr>
      <dsp:spPr>
        <a:xfrm>
          <a:off x="0" y="2234843"/>
          <a:ext cx="6263640" cy="484380"/>
        </a:xfrm>
        <a:prstGeom prst="roundRect">
          <a:avLst/>
        </a:prstGeom>
        <a:solidFill>
          <a:schemeClr val="accent5">
            <a:hueOff val="-3003797"/>
            <a:satOff val="-7742"/>
            <a:lumOff val="-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 err="1"/>
            <a:t>Attribute</a:t>
          </a:r>
          <a:r>
            <a:rPr lang="tr-TR" sz="1400" kern="1200" dirty="0"/>
            <a:t>		: </a:t>
          </a:r>
          <a:r>
            <a:rPr lang="tr-TR" sz="1400" kern="1200" dirty="0" err="1"/>
            <a:t>attr</a:t>
          </a:r>
          <a:r>
            <a:rPr lang="tr-TR" sz="1400" kern="1200" dirty="0"/>
            <a:t>()</a:t>
          </a:r>
          <a:endParaRPr lang="en-US" sz="1400" kern="1200" dirty="0"/>
        </a:p>
      </dsp:txBody>
      <dsp:txXfrm>
        <a:off x="23645" y="2258488"/>
        <a:ext cx="6216350" cy="437090"/>
      </dsp:txXfrm>
    </dsp:sp>
    <dsp:sp modelId="{F9DBB721-EE8A-4D5A-870F-82110B22F54B}">
      <dsp:nvSpPr>
        <dsp:cNvPr id="0" name=""/>
        <dsp:cNvSpPr/>
      </dsp:nvSpPr>
      <dsp:spPr>
        <a:xfrm>
          <a:off x="0" y="2785463"/>
          <a:ext cx="6263640" cy="484380"/>
        </a:xfrm>
        <a:prstGeom prst="roundRect">
          <a:avLst/>
        </a:prstGeom>
        <a:solidFill>
          <a:schemeClr val="accent5">
            <a:hueOff val="-3754746"/>
            <a:satOff val="-9677"/>
            <a:lumOff val="-65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Variable			: var()</a:t>
          </a:r>
          <a:endParaRPr lang="en-US" sz="1400" kern="1200"/>
        </a:p>
      </dsp:txBody>
      <dsp:txXfrm>
        <a:off x="23645" y="2809108"/>
        <a:ext cx="6216350" cy="437090"/>
      </dsp:txXfrm>
    </dsp:sp>
    <dsp:sp modelId="{D8BAAFBF-BA66-408F-A5A9-52C2B6B18D5E}">
      <dsp:nvSpPr>
        <dsp:cNvPr id="0" name=""/>
        <dsp:cNvSpPr/>
      </dsp:nvSpPr>
      <dsp:spPr>
        <a:xfrm>
          <a:off x="0" y="3336083"/>
          <a:ext cx="6263640" cy="48438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Image </a:t>
          </a:r>
          <a:r>
            <a:rPr lang="tr-TR" sz="1400" kern="1200" dirty="0" err="1"/>
            <a:t>Url</a:t>
          </a:r>
          <a:r>
            <a:rPr lang="tr-TR" sz="1400" kern="1200" dirty="0"/>
            <a:t>		: </a:t>
          </a:r>
          <a:r>
            <a:rPr lang="tr-TR" sz="1400" kern="1200" dirty="0" err="1"/>
            <a:t>url</a:t>
          </a:r>
          <a:r>
            <a:rPr lang="tr-TR" sz="1400" kern="1200" dirty="0"/>
            <a:t>()</a:t>
          </a:r>
          <a:endParaRPr lang="en-US" sz="1400" kern="1200" dirty="0"/>
        </a:p>
      </dsp:txBody>
      <dsp:txXfrm>
        <a:off x="23645" y="3359728"/>
        <a:ext cx="6216350" cy="437090"/>
      </dsp:txXfrm>
    </dsp:sp>
    <dsp:sp modelId="{83154A5F-6C24-43DF-921E-5D24697D6848}">
      <dsp:nvSpPr>
        <dsp:cNvPr id="0" name=""/>
        <dsp:cNvSpPr/>
      </dsp:nvSpPr>
      <dsp:spPr>
        <a:xfrm>
          <a:off x="0" y="3886703"/>
          <a:ext cx="6263640" cy="484380"/>
        </a:xfrm>
        <a:prstGeom prst="roundRect">
          <a:avLst/>
        </a:prstGeom>
        <a:solidFill>
          <a:schemeClr val="accent5">
            <a:hueOff val="-5256644"/>
            <a:satOff val="-13548"/>
            <a:lumOff val="-9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SVG </a:t>
          </a:r>
          <a:r>
            <a:rPr lang="tr-TR" sz="1400" kern="1200" dirty="0" err="1"/>
            <a:t>path</a:t>
          </a:r>
          <a:r>
            <a:rPr lang="tr-TR" sz="1400" kern="1200" dirty="0"/>
            <a:t>		: </a:t>
          </a:r>
          <a:r>
            <a:rPr lang="tr-TR" sz="1400" kern="1200" dirty="0" err="1"/>
            <a:t>path</a:t>
          </a:r>
          <a:r>
            <a:rPr lang="tr-TR" sz="1400" kern="1200" dirty="0"/>
            <a:t>()</a:t>
          </a:r>
          <a:endParaRPr lang="en-US" sz="1400" kern="1200" dirty="0"/>
        </a:p>
      </dsp:txBody>
      <dsp:txXfrm>
        <a:off x="23645" y="3910348"/>
        <a:ext cx="6216350" cy="437090"/>
      </dsp:txXfrm>
    </dsp:sp>
    <dsp:sp modelId="{18E0035B-D685-4AFF-8B88-18D9E3F20B0C}">
      <dsp:nvSpPr>
        <dsp:cNvPr id="0" name=""/>
        <dsp:cNvSpPr/>
      </dsp:nvSpPr>
      <dsp:spPr>
        <a:xfrm>
          <a:off x="0" y="4437323"/>
          <a:ext cx="6263640" cy="484380"/>
        </a:xfrm>
        <a:prstGeom prst="roundRect">
          <a:avLst/>
        </a:prstGeom>
        <a:solidFill>
          <a:schemeClr val="accent5">
            <a:hueOff val="-6007594"/>
            <a:satOff val="-15484"/>
            <a:lumOff val="-104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 err="1"/>
            <a:t>Transform</a:t>
          </a:r>
          <a:r>
            <a:rPr lang="tr-TR" sz="1400" kern="1200" dirty="0"/>
            <a:t>		: </a:t>
          </a:r>
          <a:r>
            <a:rPr lang="tr-TR" sz="1400" kern="1200" dirty="0" err="1"/>
            <a:t>perspective</a:t>
          </a:r>
          <a:r>
            <a:rPr lang="tr-TR" sz="1400" kern="1200" dirty="0"/>
            <a:t>(), </a:t>
          </a:r>
          <a:r>
            <a:rPr lang="tr-TR" sz="1400" kern="1200" dirty="0" err="1"/>
            <a:t>translate</a:t>
          </a:r>
          <a:r>
            <a:rPr lang="tr-TR" sz="1400" kern="1200" dirty="0"/>
            <a:t>(), </a:t>
          </a:r>
          <a:r>
            <a:rPr lang="tr-TR" sz="1400" kern="1200" dirty="0" err="1"/>
            <a:t>rotate</a:t>
          </a:r>
          <a:r>
            <a:rPr lang="tr-TR" sz="1400" kern="1200" dirty="0"/>
            <a:t>(), </a:t>
          </a:r>
          <a:r>
            <a:rPr lang="tr-TR" sz="1400" kern="1200" dirty="0" err="1"/>
            <a:t>scale</a:t>
          </a:r>
          <a:r>
            <a:rPr lang="tr-TR" sz="1400" kern="1200" dirty="0"/>
            <a:t>()…</a:t>
          </a:r>
          <a:endParaRPr lang="en-US" sz="1400" kern="1200" dirty="0"/>
        </a:p>
      </dsp:txBody>
      <dsp:txXfrm>
        <a:off x="23645" y="4460968"/>
        <a:ext cx="6216350" cy="437090"/>
      </dsp:txXfrm>
    </dsp:sp>
    <dsp:sp modelId="{6727995A-F672-46D5-9AA1-157A6E2AF193}">
      <dsp:nvSpPr>
        <dsp:cNvPr id="0" name=""/>
        <dsp:cNvSpPr/>
      </dsp:nvSpPr>
      <dsp:spPr>
        <a:xfrm>
          <a:off x="0" y="4987944"/>
          <a:ext cx="6263640" cy="4843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 err="1"/>
            <a:t>Filter</a:t>
          </a:r>
          <a:r>
            <a:rPr lang="tr-TR" sz="1400" kern="1200" dirty="0"/>
            <a:t>			: </a:t>
          </a:r>
          <a:r>
            <a:rPr lang="tr-TR" sz="1400" kern="1200" dirty="0" err="1"/>
            <a:t>brightness</a:t>
          </a:r>
          <a:r>
            <a:rPr lang="tr-TR" sz="1400" kern="1200" dirty="0"/>
            <a:t>(), </a:t>
          </a:r>
          <a:r>
            <a:rPr lang="tr-TR" sz="1400" kern="1200" dirty="0" err="1"/>
            <a:t>blur</a:t>
          </a:r>
          <a:r>
            <a:rPr lang="tr-TR" sz="1400" kern="1200" dirty="0"/>
            <a:t>(), </a:t>
          </a:r>
          <a:r>
            <a:rPr lang="tr-TR" sz="1400" kern="1200" dirty="0" err="1"/>
            <a:t>contrast</a:t>
          </a:r>
          <a:r>
            <a:rPr lang="tr-TR" sz="1400" kern="1200" dirty="0"/>
            <a:t>(), </a:t>
          </a:r>
          <a:r>
            <a:rPr lang="tr-TR" sz="1400" kern="1200" dirty="0" err="1"/>
            <a:t>grayscale</a:t>
          </a:r>
          <a:r>
            <a:rPr lang="tr-TR" sz="1400" kern="1200" dirty="0"/>
            <a:t>()…</a:t>
          </a:r>
          <a:endParaRPr lang="en-US" sz="1400" kern="1200" dirty="0"/>
        </a:p>
      </dsp:txBody>
      <dsp:txXfrm>
        <a:off x="23645" y="5011589"/>
        <a:ext cx="6216350" cy="43709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CDAD1-CC1D-4B97-A066-CA4B959A4C87}">
      <dsp:nvSpPr>
        <dsp:cNvPr id="0" name=""/>
        <dsp:cNvSpPr/>
      </dsp:nvSpPr>
      <dsp:spPr>
        <a:xfrm>
          <a:off x="13219" y="371431"/>
          <a:ext cx="811316" cy="8113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42A99-531B-4925-9456-9462C0BEDF3B}">
      <dsp:nvSpPr>
        <dsp:cNvPr id="0" name=""/>
        <dsp:cNvSpPr/>
      </dsp:nvSpPr>
      <dsp:spPr>
        <a:xfrm>
          <a:off x="13219" y="1300703"/>
          <a:ext cx="2318046" cy="434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tr-TR" sz="1400" kern="1200" dirty="0"/>
            <a:t>SASS: </a:t>
          </a:r>
          <a:r>
            <a:rPr lang="tr-TR" sz="1400" kern="1200" dirty="0" err="1"/>
            <a:t>Syntactically</a:t>
          </a:r>
          <a:r>
            <a:rPr lang="tr-TR" sz="1400" kern="1200" dirty="0"/>
            <a:t> </a:t>
          </a:r>
          <a:r>
            <a:rPr lang="tr-TR" sz="1400" kern="1200" dirty="0" err="1"/>
            <a:t>Awesome</a:t>
          </a:r>
          <a:r>
            <a:rPr lang="tr-TR" sz="1400" kern="1200" dirty="0"/>
            <a:t> Style </a:t>
          </a:r>
          <a:r>
            <a:rPr lang="tr-TR" sz="1400" kern="1200" dirty="0" err="1"/>
            <a:t>Sheets</a:t>
          </a:r>
          <a:endParaRPr lang="en-US" sz="1400" kern="1200" dirty="0"/>
        </a:p>
      </dsp:txBody>
      <dsp:txXfrm>
        <a:off x="13219" y="1300703"/>
        <a:ext cx="2318046" cy="434633"/>
      </dsp:txXfrm>
    </dsp:sp>
    <dsp:sp modelId="{4D45A4FA-5DA3-48B7-B9B4-72E837BF6D7C}">
      <dsp:nvSpPr>
        <dsp:cNvPr id="0" name=""/>
        <dsp:cNvSpPr/>
      </dsp:nvSpPr>
      <dsp:spPr>
        <a:xfrm>
          <a:off x="13219" y="1790200"/>
          <a:ext cx="2318046" cy="1324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$font-color: #fff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$</a:t>
          </a:r>
          <a:r>
            <a:rPr lang="en-US" sz="1100" kern="1200" dirty="0" err="1"/>
            <a:t>bg</a:t>
          </a:r>
          <a:r>
            <a:rPr lang="en-US" sz="1100" kern="1200" dirty="0"/>
            <a:t>-color: #00f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#box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     </a:t>
          </a:r>
          <a:r>
            <a:rPr lang="en-US" sz="1100" kern="1200" dirty="0"/>
            <a:t>color: $font-color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     </a:t>
          </a:r>
          <a:r>
            <a:rPr lang="en-US" sz="1100" kern="1200" dirty="0"/>
            <a:t>background: $</a:t>
          </a:r>
          <a:r>
            <a:rPr lang="en-US" sz="1100" kern="1200" dirty="0" err="1"/>
            <a:t>bg</a:t>
          </a:r>
          <a:r>
            <a:rPr lang="en-US" sz="1100" kern="1200" dirty="0"/>
            <a:t>-color</a:t>
          </a:r>
        </a:p>
      </dsp:txBody>
      <dsp:txXfrm>
        <a:off x="13219" y="1790200"/>
        <a:ext cx="2318046" cy="1324382"/>
      </dsp:txXfrm>
    </dsp:sp>
    <dsp:sp modelId="{ECC5A547-C409-4DBF-91F2-C7590753D02E}">
      <dsp:nvSpPr>
        <dsp:cNvPr id="0" name=""/>
        <dsp:cNvSpPr/>
      </dsp:nvSpPr>
      <dsp:spPr>
        <a:xfrm>
          <a:off x="2736924" y="371431"/>
          <a:ext cx="811316" cy="81131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480CD-F94C-42A0-A823-86712441CB99}">
      <dsp:nvSpPr>
        <dsp:cNvPr id="0" name=""/>
        <dsp:cNvSpPr/>
      </dsp:nvSpPr>
      <dsp:spPr>
        <a:xfrm>
          <a:off x="2736924" y="1300703"/>
          <a:ext cx="2318046" cy="434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tr-TR" sz="1400" kern="1200"/>
            <a:t>SCSS:Sassy CSS</a:t>
          </a:r>
          <a:endParaRPr lang="en-US" sz="1400" kern="1200"/>
        </a:p>
      </dsp:txBody>
      <dsp:txXfrm>
        <a:off x="2736924" y="1300703"/>
        <a:ext cx="2318046" cy="434633"/>
      </dsp:txXfrm>
    </dsp:sp>
    <dsp:sp modelId="{179D64EF-A3C6-40D9-A30B-FD8F817F61B2}">
      <dsp:nvSpPr>
        <dsp:cNvPr id="0" name=""/>
        <dsp:cNvSpPr/>
      </dsp:nvSpPr>
      <dsp:spPr>
        <a:xfrm>
          <a:off x="2736924" y="1790200"/>
          <a:ext cx="2318046" cy="1324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$font-color: #fff;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$bg-color: #00f;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#box{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     </a:t>
          </a:r>
          <a:r>
            <a:rPr lang="en-US" sz="1100" kern="1200" dirty="0"/>
            <a:t>color: $font-color;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     </a:t>
          </a:r>
          <a:r>
            <a:rPr lang="en-US" sz="1100" kern="1200" dirty="0"/>
            <a:t>background: $</a:t>
          </a:r>
          <a:r>
            <a:rPr lang="en-US" sz="1100" kern="1200" dirty="0" err="1"/>
            <a:t>bg</a:t>
          </a:r>
          <a:r>
            <a:rPr lang="en-US" sz="1100" kern="1200" dirty="0"/>
            <a:t>-color;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}</a:t>
          </a:r>
        </a:p>
      </dsp:txBody>
      <dsp:txXfrm>
        <a:off x="2736924" y="1790200"/>
        <a:ext cx="2318046" cy="1324382"/>
      </dsp:txXfrm>
    </dsp:sp>
    <dsp:sp modelId="{9BF2B5F2-EA3B-4E19-A1EC-67C9D93D6D68}">
      <dsp:nvSpPr>
        <dsp:cNvPr id="0" name=""/>
        <dsp:cNvSpPr/>
      </dsp:nvSpPr>
      <dsp:spPr>
        <a:xfrm>
          <a:off x="5460629" y="371431"/>
          <a:ext cx="811316" cy="81131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9E62B-5681-4F8B-A54D-0BD500FB0254}">
      <dsp:nvSpPr>
        <dsp:cNvPr id="0" name=""/>
        <dsp:cNvSpPr/>
      </dsp:nvSpPr>
      <dsp:spPr>
        <a:xfrm>
          <a:off x="5460629" y="1300703"/>
          <a:ext cx="2318046" cy="434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tr-TR" sz="1400" kern="1200" dirty="0"/>
            <a:t>LESS: </a:t>
          </a:r>
          <a:r>
            <a:rPr lang="tr-TR" sz="1400" kern="1200" dirty="0" err="1"/>
            <a:t>Leaner</a:t>
          </a:r>
          <a:r>
            <a:rPr lang="tr-TR" sz="1400" kern="1200" dirty="0"/>
            <a:t> Style </a:t>
          </a:r>
          <a:r>
            <a:rPr lang="tr-TR" sz="1400" kern="1200" dirty="0" err="1"/>
            <a:t>Sheets</a:t>
          </a:r>
          <a:endParaRPr lang="en-US" sz="1400" kern="1200" dirty="0"/>
        </a:p>
      </dsp:txBody>
      <dsp:txXfrm>
        <a:off x="5460629" y="1300703"/>
        <a:ext cx="2318046" cy="434633"/>
      </dsp:txXfrm>
    </dsp:sp>
    <dsp:sp modelId="{D6270FDF-158B-4CDC-8068-63000C454B34}">
      <dsp:nvSpPr>
        <dsp:cNvPr id="0" name=""/>
        <dsp:cNvSpPr/>
      </dsp:nvSpPr>
      <dsp:spPr>
        <a:xfrm>
          <a:off x="5460629" y="1790200"/>
          <a:ext cx="2318046" cy="1324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@font-color: #fff;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@bg-color: #00f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#box{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     </a:t>
          </a:r>
          <a:r>
            <a:rPr lang="en-US" sz="1100" kern="1200" dirty="0"/>
            <a:t>color: @font-color;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     </a:t>
          </a:r>
          <a:r>
            <a:rPr lang="en-US" sz="1100" kern="1200" dirty="0"/>
            <a:t>background: @bg-color;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}</a:t>
          </a:r>
        </a:p>
      </dsp:txBody>
      <dsp:txXfrm>
        <a:off x="5460629" y="1790200"/>
        <a:ext cx="2318046" cy="1324382"/>
      </dsp:txXfrm>
    </dsp:sp>
    <dsp:sp modelId="{9531D9F9-F810-4137-B918-0FA08C20D7D2}">
      <dsp:nvSpPr>
        <dsp:cNvPr id="0" name=""/>
        <dsp:cNvSpPr/>
      </dsp:nvSpPr>
      <dsp:spPr>
        <a:xfrm>
          <a:off x="8184333" y="371431"/>
          <a:ext cx="811316" cy="81131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37C60-601C-4B5B-91DE-2257D97BC480}">
      <dsp:nvSpPr>
        <dsp:cNvPr id="0" name=""/>
        <dsp:cNvSpPr/>
      </dsp:nvSpPr>
      <dsp:spPr>
        <a:xfrm>
          <a:off x="8184333" y="1300703"/>
          <a:ext cx="2318046" cy="434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tr-TR" sz="1400" kern="1200" dirty="0" err="1"/>
            <a:t>Stylus</a:t>
          </a:r>
          <a:endParaRPr lang="en-US" sz="1400" kern="1200" dirty="0"/>
        </a:p>
      </dsp:txBody>
      <dsp:txXfrm>
        <a:off x="8184333" y="1300703"/>
        <a:ext cx="2318046" cy="434633"/>
      </dsp:txXfrm>
    </dsp:sp>
    <dsp:sp modelId="{E9F38180-A8DB-40CE-B1CF-57A9A0EDEB69}">
      <dsp:nvSpPr>
        <dsp:cNvPr id="0" name=""/>
        <dsp:cNvSpPr/>
      </dsp:nvSpPr>
      <dsp:spPr>
        <a:xfrm>
          <a:off x="8184333" y="1790200"/>
          <a:ext cx="2318046" cy="1324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font-color = #fff;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 err="1"/>
            <a:t>bg-color</a:t>
          </a:r>
          <a:r>
            <a:rPr lang="tr-TR" sz="1100" kern="1200" dirty="0"/>
            <a:t> = #00f;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#box {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     </a:t>
          </a:r>
          <a:r>
            <a:rPr lang="tr-TR" sz="1100" kern="1200" dirty="0" err="1"/>
            <a:t>color</a:t>
          </a:r>
          <a:r>
            <a:rPr lang="tr-TR" sz="1100" kern="1200" dirty="0"/>
            <a:t>: font-</a:t>
          </a:r>
          <a:r>
            <a:rPr lang="tr-TR" sz="1100" kern="1200" dirty="0" err="1"/>
            <a:t>color</a:t>
          </a:r>
          <a:r>
            <a:rPr lang="tr-TR" sz="1100" kern="1200" dirty="0"/>
            <a:t>;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     background: </a:t>
          </a:r>
          <a:r>
            <a:rPr lang="tr-TR" sz="1100" kern="1200" dirty="0" err="1"/>
            <a:t>bg-color</a:t>
          </a:r>
          <a:r>
            <a:rPr lang="tr-TR" sz="1100" kern="1200" dirty="0"/>
            <a:t>;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}</a:t>
          </a:r>
        </a:p>
      </dsp:txBody>
      <dsp:txXfrm>
        <a:off x="8184333" y="1790200"/>
        <a:ext cx="2318046" cy="13243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96B5B-6AC7-4845-BA4D-BDC0F4C94ABD}">
      <dsp:nvSpPr>
        <dsp:cNvPr id="0" name=""/>
        <dsp:cNvSpPr/>
      </dsp:nvSpPr>
      <dsp:spPr>
        <a:xfrm>
          <a:off x="0" y="241668"/>
          <a:ext cx="950777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5F0A7-29EF-445F-A80D-131B9BF5D3A5}">
      <dsp:nvSpPr>
        <dsp:cNvPr id="0" name=""/>
        <dsp:cNvSpPr/>
      </dsp:nvSpPr>
      <dsp:spPr>
        <a:xfrm>
          <a:off x="475388" y="5508"/>
          <a:ext cx="665544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560" tIns="0" rIns="2515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Additional information on elements</a:t>
          </a:r>
          <a:endParaRPr lang="en-US" sz="1600" kern="1200"/>
        </a:p>
      </dsp:txBody>
      <dsp:txXfrm>
        <a:off x="498445" y="28565"/>
        <a:ext cx="6609330" cy="426206"/>
      </dsp:txXfrm>
    </dsp:sp>
    <dsp:sp modelId="{60FB075B-7BCF-42C2-94C0-E798E3A810DC}">
      <dsp:nvSpPr>
        <dsp:cNvPr id="0" name=""/>
        <dsp:cNvSpPr/>
      </dsp:nvSpPr>
      <dsp:spPr>
        <a:xfrm>
          <a:off x="0" y="967428"/>
          <a:ext cx="950777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4F31F3-95F5-4334-9F45-51740DC825B8}">
      <dsp:nvSpPr>
        <dsp:cNvPr id="0" name=""/>
        <dsp:cNvSpPr/>
      </dsp:nvSpPr>
      <dsp:spPr>
        <a:xfrm>
          <a:off x="475388" y="731268"/>
          <a:ext cx="665544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560" tIns="0" rIns="2515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Specified in start tag</a:t>
          </a:r>
          <a:endParaRPr lang="en-US" sz="1600" kern="1200"/>
        </a:p>
      </dsp:txBody>
      <dsp:txXfrm>
        <a:off x="498445" y="754325"/>
        <a:ext cx="6609330" cy="426206"/>
      </dsp:txXfrm>
    </dsp:sp>
    <dsp:sp modelId="{785B9010-6E1C-4AA3-B59B-86D28F5174CB}">
      <dsp:nvSpPr>
        <dsp:cNvPr id="0" name=""/>
        <dsp:cNvSpPr/>
      </dsp:nvSpPr>
      <dsp:spPr>
        <a:xfrm>
          <a:off x="0" y="1693188"/>
          <a:ext cx="9507778" cy="201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909" tIns="333248" rIns="73790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&lt;a href="https://</a:t>
          </a:r>
          <a:r>
            <a:rPr lang="tr-TR" sz="1600" b="0" i="0" kern="1200"/>
            <a:t>www.google.com</a:t>
          </a:r>
          <a:r>
            <a:rPr lang="en-US" sz="1600" b="0" i="0" kern="1200"/>
            <a:t>"&gt;</a:t>
          </a:r>
          <a:r>
            <a:rPr lang="tr-TR" sz="1600" b="0" i="0" kern="1200"/>
            <a:t>Google</a:t>
          </a:r>
          <a:r>
            <a:rPr lang="en-US" sz="1600" b="0" i="0" kern="1200"/>
            <a:t>&lt;/a&gt;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600" b="0" i="0" kern="1200"/>
            <a:t>&lt;img src="bg.png"/&gt;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600" kern="1200"/>
            <a:t>&lt;p style=</a:t>
          </a:r>
          <a:r>
            <a:rPr lang="tr-TR" sz="1600" b="0" i="0" kern="1200"/>
            <a:t>"color: blue"</a:t>
          </a:r>
          <a:r>
            <a:rPr lang="tr-TR" sz="1600" kern="1200"/>
            <a:t>&gt;A paragraph with blue color&lt;/p&gt;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600" kern="1200"/>
            <a:t>&lt;link rel="stylesheet" type="text/css" href="main.css" /&gt;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600" kern="1200"/>
            <a:t>&lt;script src="main.js"&gt;&lt;/script&gt;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&lt;textarea name=</a:t>
          </a:r>
          <a:r>
            <a:rPr lang="tr-TR" sz="1600" b="0" i="0" kern="1200"/>
            <a:t>"descr</a:t>
          </a:r>
          <a:r>
            <a:rPr lang="en-US" sz="1600" b="0" i="0" kern="1200"/>
            <a:t>" rows="4" cols="50"&gt;</a:t>
          </a:r>
          <a:r>
            <a:rPr lang="tr-TR" sz="1600" b="0" i="0" kern="1200"/>
            <a:t>&lt;/textarea&gt;</a:t>
          </a:r>
          <a:endParaRPr lang="en-US" sz="1600" kern="1200"/>
        </a:p>
      </dsp:txBody>
      <dsp:txXfrm>
        <a:off x="0" y="1693188"/>
        <a:ext cx="9507778" cy="2016000"/>
      </dsp:txXfrm>
    </dsp:sp>
    <dsp:sp modelId="{0D359EAC-8538-497F-A39A-0DAE495AB085}">
      <dsp:nvSpPr>
        <dsp:cNvPr id="0" name=""/>
        <dsp:cNvSpPr/>
      </dsp:nvSpPr>
      <dsp:spPr>
        <a:xfrm>
          <a:off x="475388" y="1457028"/>
          <a:ext cx="665544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560" tIns="0" rIns="2515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Defined as a pair -&gt; ‘name=value’</a:t>
          </a:r>
          <a:endParaRPr lang="en-US" sz="1600" kern="1200"/>
        </a:p>
      </dsp:txBody>
      <dsp:txXfrm>
        <a:off x="498445" y="1480085"/>
        <a:ext cx="6609330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05B5AD-39FA-4D6A-9370-DC3281AF106F}">
      <dsp:nvSpPr>
        <dsp:cNvPr id="0" name=""/>
        <dsp:cNvSpPr/>
      </dsp:nvSpPr>
      <dsp:spPr>
        <a:xfrm flipV="1">
          <a:off x="2108682" y="571998"/>
          <a:ext cx="1222235" cy="1222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C1999-05F8-42BC-9AFC-D2584B3C751E}">
      <dsp:nvSpPr>
        <dsp:cNvPr id="0" name=""/>
        <dsp:cNvSpPr/>
      </dsp:nvSpPr>
      <dsp:spPr>
        <a:xfrm>
          <a:off x="559800" y="2519339"/>
          <a:ext cx="432000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0" i="0" kern="1200" dirty="0"/>
            <a:t>&lt;</a:t>
          </a:r>
          <a:r>
            <a:rPr lang="tr-TR" sz="1600" b="0" i="0" kern="1200" dirty="0" err="1"/>
            <a:t>audio</a:t>
          </a:r>
          <a:r>
            <a:rPr lang="tr-TR" sz="1600" b="0" i="0" kern="1200" dirty="0"/>
            <a:t> </a:t>
          </a:r>
          <a:r>
            <a:rPr lang="tr-TR" sz="1600" b="0" i="0" kern="1200" dirty="0" err="1"/>
            <a:t>controls</a:t>
          </a:r>
          <a:r>
            <a:rPr lang="tr-TR" sz="1600" b="0" i="0" kern="1200" dirty="0"/>
            <a:t>&gt;</a:t>
          </a:r>
          <a:br>
            <a:rPr lang="tr-TR" sz="1600" kern="1200" dirty="0"/>
          </a:br>
          <a:r>
            <a:rPr lang="tr-TR" sz="1600" b="0" i="0" kern="1200" dirty="0"/>
            <a:t>  &lt;</a:t>
          </a:r>
          <a:r>
            <a:rPr lang="tr-TR" sz="1600" b="0" i="0" kern="1200" dirty="0" err="1"/>
            <a:t>source</a:t>
          </a:r>
          <a:r>
            <a:rPr lang="tr-TR" sz="1600" b="0" i="0" kern="1200" dirty="0"/>
            <a:t> </a:t>
          </a:r>
          <a:r>
            <a:rPr lang="tr-TR" sz="1600" b="0" i="0" kern="1200" dirty="0" err="1"/>
            <a:t>src</a:t>
          </a:r>
          <a:r>
            <a:rPr lang="tr-TR" sz="1600" b="0" i="0" kern="1200" dirty="0"/>
            <a:t>="horse.ogg" </a:t>
          </a:r>
          <a:r>
            <a:rPr lang="tr-TR" sz="1600" b="0" i="0" kern="1200" dirty="0" err="1"/>
            <a:t>type</a:t>
          </a:r>
          <a:r>
            <a:rPr lang="tr-TR" sz="1600" b="0" i="0" kern="1200" dirty="0"/>
            <a:t>="</a:t>
          </a:r>
          <a:r>
            <a:rPr lang="tr-TR" sz="1600" b="0" i="0" kern="1200" dirty="0" err="1"/>
            <a:t>audio</a:t>
          </a:r>
          <a:r>
            <a:rPr lang="tr-TR" sz="1600" b="0" i="0" kern="1200" dirty="0"/>
            <a:t>/</a:t>
          </a:r>
          <a:r>
            <a:rPr lang="tr-TR" sz="1600" b="0" i="0" kern="1200" dirty="0" err="1"/>
            <a:t>ogg</a:t>
          </a:r>
          <a:r>
            <a:rPr lang="tr-TR" sz="1600" b="0" i="0" kern="1200" dirty="0"/>
            <a:t>"&gt;</a:t>
          </a:r>
          <a:br>
            <a:rPr lang="tr-TR" sz="1600" kern="1200" dirty="0"/>
          </a:br>
          <a:r>
            <a:rPr lang="tr-TR" sz="1600" b="0" i="0" kern="1200" dirty="0"/>
            <a:t>  &lt;</a:t>
          </a:r>
          <a:r>
            <a:rPr lang="tr-TR" sz="1600" b="0" i="0" kern="1200" dirty="0" err="1"/>
            <a:t>source</a:t>
          </a:r>
          <a:r>
            <a:rPr lang="tr-TR" sz="1600" b="0" i="0" kern="1200" dirty="0"/>
            <a:t> </a:t>
          </a:r>
          <a:r>
            <a:rPr lang="tr-TR" sz="1600" b="0" i="0" kern="1200" dirty="0" err="1"/>
            <a:t>src</a:t>
          </a:r>
          <a:r>
            <a:rPr lang="tr-TR" sz="1600" b="0" i="0" kern="1200" dirty="0"/>
            <a:t>="horse.mp3" </a:t>
          </a:r>
          <a:r>
            <a:rPr lang="tr-TR" sz="1600" b="0" i="0" kern="1200" dirty="0" err="1"/>
            <a:t>type</a:t>
          </a:r>
          <a:r>
            <a:rPr lang="tr-TR" sz="1600" b="0" i="0" kern="1200" dirty="0"/>
            <a:t>="</a:t>
          </a:r>
          <a:r>
            <a:rPr lang="tr-TR" sz="1600" b="0" i="0" kern="1200" dirty="0" err="1"/>
            <a:t>audio</a:t>
          </a:r>
          <a:r>
            <a:rPr lang="tr-TR" sz="1600" b="0" i="0" kern="1200" dirty="0"/>
            <a:t>/</a:t>
          </a:r>
          <a:r>
            <a:rPr lang="tr-TR" sz="1600" b="0" i="0" kern="1200" dirty="0" err="1"/>
            <a:t>mpeg</a:t>
          </a:r>
          <a:r>
            <a:rPr lang="tr-TR" sz="1600" b="0" i="0" kern="1200" dirty="0"/>
            <a:t>"&gt;</a:t>
          </a:r>
          <a:br>
            <a:rPr lang="tr-TR" sz="1600" kern="1200" dirty="0"/>
          </a:br>
          <a:r>
            <a:rPr lang="tr-TR" sz="1600" kern="1200" dirty="0"/>
            <a:t>  </a:t>
          </a:r>
          <a:r>
            <a:rPr lang="tr-TR" sz="1600" b="0" i="0" kern="1200" dirty="0" err="1"/>
            <a:t>Your</a:t>
          </a:r>
          <a:r>
            <a:rPr lang="tr-TR" sz="1600" b="0" i="0" kern="1200" dirty="0"/>
            <a:t> browser </a:t>
          </a:r>
          <a:r>
            <a:rPr lang="tr-TR" sz="1600" b="0" i="0" kern="1200" dirty="0" err="1"/>
            <a:t>does</a:t>
          </a:r>
          <a:r>
            <a:rPr lang="tr-TR" sz="1600" b="0" i="0" kern="1200" dirty="0"/>
            <a:t> not </a:t>
          </a:r>
          <a:r>
            <a:rPr lang="tr-TR" sz="1600" b="0" i="0" kern="1200" dirty="0" err="1"/>
            <a:t>support</a:t>
          </a:r>
          <a:r>
            <a:rPr lang="tr-TR" sz="1600" b="0" i="0" kern="1200" dirty="0"/>
            <a:t> </a:t>
          </a:r>
          <a:r>
            <a:rPr lang="tr-TR" sz="1600" b="0" i="0" kern="1200" dirty="0" err="1"/>
            <a:t>the</a:t>
          </a:r>
          <a:r>
            <a:rPr lang="tr-TR" sz="1600" b="0" i="0" kern="1200" dirty="0"/>
            <a:t> </a:t>
          </a:r>
          <a:r>
            <a:rPr lang="tr-TR" sz="1600" b="0" i="0" kern="1200" dirty="0" err="1"/>
            <a:t>audio</a:t>
          </a:r>
          <a:r>
            <a:rPr lang="tr-TR" sz="1600" b="0" i="0" kern="1200" dirty="0"/>
            <a:t> element.</a:t>
          </a:r>
          <a:br>
            <a:rPr lang="tr-TR" sz="1600" kern="1200" dirty="0"/>
          </a:br>
          <a:r>
            <a:rPr lang="tr-TR" sz="1600" b="0" i="0" kern="1200" dirty="0"/>
            <a:t>&lt;/</a:t>
          </a:r>
          <a:r>
            <a:rPr lang="tr-TR" sz="1600" b="0" i="0" kern="1200" dirty="0" err="1"/>
            <a:t>audio</a:t>
          </a:r>
          <a:r>
            <a:rPr lang="tr-TR" sz="1600" b="0" i="0" kern="1200" dirty="0"/>
            <a:t>&gt;</a:t>
          </a:r>
          <a:endParaRPr lang="en-US" sz="1600" kern="1200" dirty="0"/>
        </a:p>
      </dsp:txBody>
      <dsp:txXfrm>
        <a:off x="559800" y="2519339"/>
        <a:ext cx="4320000" cy="1260000"/>
      </dsp:txXfrm>
    </dsp:sp>
    <dsp:sp modelId="{9571D28C-A3DB-4617-BC8B-9E4EC040999E}">
      <dsp:nvSpPr>
        <dsp:cNvPr id="0" name=""/>
        <dsp:cNvSpPr/>
      </dsp:nvSpPr>
      <dsp:spPr>
        <a:xfrm>
          <a:off x="7092849" y="425441"/>
          <a:ext cx="1405900" cy="14059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 prst="relaxedIns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0F498-5629-48DD-A916-E1191EB02B60}">
      <dsp:nvSpPr>
        <dsp:cNvPr id="0" name=""/>
        <dsp:cNvSpPr/>
      </dsp:nvSpPr>
      <dsp:spPr>
        <a:xfrm>
          <a:off x="5635800" y="2665896"/>
          <a:ext cx="432000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0" i="0" kern="1200" dirty="0"/>
            <a:t>&lt;video </a:t>
          </a:r>
          <a:r>
            <a:rPr lang="tr-TR" sz="1500" b="0" i="0" kern="1200" dirty="0" err="1"/>
            <a:t>width</a:t>
          </a:r>
          <a:r>
            <a:rPr lang="tr-TR" sz="1500" b="0" i="0" kern="1200" dirty="0"/>
            <a:t>="320"  </a:t>
          </a:r>
          <a:r>
            <a:rPr lang="tr-TR" sz="1500" b="0" i="0" kern="1200" dirty="0" err="1"/>
            <a:t>height</a:t>
          </a:r>
          <a:r>
            <a:rPr lang="tr-TR" sz="1500" b="0" i="0" kern="1200" dirty="0"/>
            <a:t>="240" </a:t>
          </a:r>
          <a:r>
            <a:rPr lang="tr-TR" sz="1500" b="0" i="0" kern="1200" dirty="0" err="1"/>
            <a:t>controls</a:t>
          </a:r>
          <a:r>
            <a:rPr lang="tr-TR" sz="1500" b="0" i="0" kern="1200" dirty="0"/>
            <a:t> </a:t>
          </a:r>
          <a:r>
            <a:rPr lang="tr-TR" sz="1500" b="0" i="0" kern="1200" dirty="0" err="1"/>
            <a:t>autoplay</a:t>
          </a:r>
          <a:r>
            <a:rPr lang="tr-TR" sz="1500" b="0" i="0" kern="1200" dirty="0"/>
            <a:t> &gt;</a:t>
          </a:r>
          <a:br>
            <a:rPr lang="tr-TR" sz="1500" kern="1200" dirty="0"/>
          </a:br>
          <a:r>
            <a:rPr lang="tr-TR" sz="1500" b="0" i="0" kern="1200" dirty="0"/>
            <a:t>  &lt;</a:t>
          </a:r>
          <a:r>
            <a:rPr lang="tr-TR" sz="1500" b="0" i="0" kern="1200" dirty="0" err="1"/>
            <a:t>source</a:t>
          </a:r>
          <a:r>
            <a:rPr lang="tr-TR" sz="1500" b="0" i="0" kern="1200" dirty="0"/>
            <a:t> </a:t>
          </a:r>
          <a:r>
            <a:rPr lang="tr-TR" sz="1500" b="0" i="0" kern="1200" dirty="0" err="1"/>
            <a:t>src</a:t>
          </a:r>
          <a:r>
            <a:rPr lang="tr-TR" sz="1500" b="0" i="0" kern="1200" dirty="0"/>
            <a:t>="movie.mp4" </a:t>
          </a:r>
          <a:r>
            <a:rPr lang="tr-TR" sz="1500" b="0" i="0" kern="1200" dirty="0" err="1"/>
            <a:t>type</a:t>
          </a:r>
          <a:r>
            <a:rPr lang="tr-TR" sz="1500" b="0" i="0" kern="1200" dirty="0"/>
            <a:t>="video/mp4"&gt;</a:t>
          </a:r>
          <a:br>
            <a:rPr lang="tr-TR" sz="1500" kern="1200" dirty="0"/>
          </a:br>
          <a:r>
            <a:rPr lang="tr-TR" sz="1500" b="0" i="0" kern="1200" dirty="0"/>
            <a:t>  &lt;</a:t>
          </a:r>
          <a:r>
            <a:rPr lang="tr-TR" sz="1500" b="0" i="0" kern="1200" dirty="0" err="1"/>
            <a:t>source</a:t>
          </a:r>
          <a:r>
            <a:rPr lang="tr-TR" sz="1500" b="0" i="0" kern="1200" dirty="0"/>
            <a:t> </a:t>
          </a:r>
          <a:r>
            <a:rPr lang="tr-TR" sz="1500" b="0" i="0" kern="1200" dirty="0" err="1"/>
            <a:t>src</a:t>
          </a:r>
          <a:r>
            <a:rPr lang="tr-TR" sz="1500" b="0" i="0" kern="1200" dirty="0"/>
            <a:t>="movie.ogg" </a:t>
          </a:r>
          <a:r>
            <a:rPr lang="tr-TR" sz="1500" b="0" i="0" kern="1200" dirty="0" err="1"/>
            <a:t>type</a:t>
          </a:r>
          <a:r>
            <a:rPr lang="tr-TR" sz="1500" b="0" i="0" kern="1200" dirty="0"/>
            <a:t>="video/</a:t>
          </a:r>
          <a:r>
            <a:rPr lang="tr-TR" sz="1500" b="0" i="0" kern="1200" dirty="0" err="1"/>
            <a:t>ogg</a:t>
          </a:r>
          <a:r>
            <a:rPr lang="tr-TR" sz="1500" b="0" i="0" kern="1200" dirty="0"/>
            <a:t>"&gt;</a:t>
          </a:r>
          <a:br>
            <a:rPr lang="tr-TR" sz="1500" kern="1200" dirty="0"/>
          </a:br>
          <a:r>
            <a:rPr lang="tr-TR" sz="1500" kern="1200" dirty="0"/>
            <a:t>  </a:t>
          </a:r>
          <a:r>
            <a:rPr lang="tr-TR" sz="1500" b="0" i="0" kern="1200" dirty="0" err="1"/>
            <a:t>Your</a:t>
          </a:r>
          <a:r>
            <a:rPr lang="tr-TR" sz="1500" b="0" i="0" kern="1200" dirty="0"/>
            <a:t> browser </a:t>
          </a:r>
          <a:r>
            <a:rPr lang="tr-TR" sz="1500" b="0" i="0" kern="1200" dirty="0" err="1"/>
            <a:t>does</a:t>
          </a:r>
          <a:r>
            <a:rPr lang="tr-TR" sz="1500" b="0" i="0" kern="1200" dirty="0"/>
            <a:t> not </a:t>
          </a:r>
          <a:r>
            <a:rPr lang="tr-TR" sz="1500" b="0" i="0" kern="1200" dirty="0" err="1"/>
            <a:t>support</a:t>
          </a:r>
          <a:r>
            <a:rPr lang="tr-TR" sz="1500" b="0" i="0" kern="1200" dirty="0"/>
            <a:t> </a:t>
          </a:r>
          <a:r>
            <a:rPr lang="tr-TR" sz="1500" b="0" i="0" kern="1200" dirty="0" err="1"/>
            <a:t>the</a:t>
          </a:r>
          <a:r>
            <a:rPr lang="tr-TR" sz="1500" b="0" i="0" kern="1200" dirty="0"/>
            <a:t> video </a:t>
          </a:r>
          <a:r>
            <a:rPr lang="tr-TR" sz="1500" b="0" i="0" kern="1200" dirty="0" err="1"/>
            <a:t>tag</a:t>
          </a:r>
          <a:r>
            <a:rPr lang="tr-TR" sz="1500" b="0" i="0" kern="1200" dirty="0"/>
            <a:t>.</a:t>
          </a:r>
          <a:br>
            <a:rPr lang="tr-TR" sz="1500" kern="1200" dirty="0"/>
          </a:br>
          <a:r>
            <a:rPr lang="tr-TR" sz="1500" b="0" i="0" kern="1200" dirty="0"/>
            <a:t>&lt;/video&gt;</a:t>
          </a:r>
          <a:endParaRPr lang="en-US" sz="1500" kern="1200" dirty="0"/>
        </a:p>
      </dsp:txBody>
      <dsp:txXfrm>
        <a:off x="5635800" y="2665896"/>
        <a:ext cx="4320000" cy="126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27781-0817-467B-ADDC-F11E0CCF9447}">
      <dsp:nvSpPr>
        <dsp:cNvPr id="0" name=""/>
        <dsp:cNvSpPr/>
      </dsp:nvSpPr>
      <dsp:spPr>
        <a:xfrm>
          <a:off x="0" y="1469191"/>
          <a:ext cx="6263640" cy="43260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100 Continue</a:t>
          </a:r>
        </a:p>
      </dsp:txBody>
      <dsp:txXfrm>
        <a:off x="21118" y="1490309"/>
        <a:ext cx="6221404" cy="390366"/>
      </dsp:txXfrm>
    </dsp:sp>
    <dsp:sp modelId="{2BB16736-DAB6-46A0-BDBA-083F4CE3AE7A}">
      <dsp:nvSpPr>
        <dsp:cNvPr id="0" name=""/>
        <dsp:cNvSpPr/>
      </dsp:nvSpPr>
      <dsp:spPr>
        <a:xfrm>
          <a:off x="0" y="1901793"/>
          <a:ext cx="6263640" cy="52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16510" rIns="92456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The server has received the request headers, and the client should proceed to send the request body</a:t>
          </a:r>
        </a:p>
      </dsp:txBody>
      <dsp:txXfrm>
        <a:off x="0" y="1901793"/>
        <a:ext cx="6263640" cy="522872"/>
      </dsp:txXfrm>
    </dsp:sp>
    <dsp:sp modelId="{5DB95C33-5737-4B1D-9185-BF8F6CA7BD2D}">
      <dsp:nvSpPr>
        <dsp:cNvPr id="0" name=""/>
        <dsp:cNvSpPr/>
      </dsp:nvSpPr>
      <dsp:spPr>
        <a:xfrm>
          <a:off x="0" y="2424665"/>
          <a:ext cx="6263640" cy="413992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101 Switching Protocols</a:t>
          </a:r>
        </a:p>
      </dsp:txBody>
      <dsp:txXfrm>
        <a:off x="20209" y="2444874"/>
        <a:ext cx="6223222" cy="373574"/>
      </dsp:txXfrm>
    </dsp:sp>
    <dsp:sp modelId="{5F91DD58-7379-4976-9E97-92297B8F7B56}">
      <dsp:nvSpPr>
        <dsp:cNvPr id="0" name=""/>
        <dsp:cNvSpPr/>
      </dsp:nvSpPr>
      <dsp:spPr>
        <a:xfrm>
          <a:off x="0" y="2838658"/>
          <a:ext cx="6263640" cy="381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16510" rIns="92456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The requester has asked the server to switch protocols</a:t>
          </a:r>
        </a:p>
      </dsp:txBody>
      <dsp:txXfrm>
        <a:off x="0" y="2838658"/>
        <a:ext cx="6263640" cy="381129"/>
      </dsp:txXfrm>
    </dsp:sp>
    <dsp:sp modelId="{613D688E-F6B5-42F1-A1C7-708C130734ED}">
      <dsp:nvSpPr>
        <dsp:cNvPr id="0" name=""/>
        <dsp:cNvSpPr/>
      </dsp:nvSpPr>
      <dsp:spPr>
        <a:xfrm>
          <a:off x="0" y="3219787"/>
          <a:ext cx="6263640" cy="3931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103 Checkpoint</a:t>
          </a:r>
        </a:p>
      </dsp:txBody>
      <dsp:txXfrm>
        <a:off x="19192" y="3238979"/>
        <a:ext cx="6225256" cy="354756"/>
      </dsp:txXfrm>
    </dsp:sp>
    <dsp:sp modelId="{5B3CFDFF-FC32-4EE2-8B26-5037014E23A2}">
      <dsp:nvSpPr>
        <dsp:cNvPr id="0" name=""/>
        <dsp:cNvSpPr/>
      </dsp:nvSpPr>
      <dsp:spPr>
        <a:xfrm>
          <a:off x="0" y="3612928"/>
          <a:ext cx="6263640" cy="422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16510" rIns="92456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Used in the resumable requests proposal to resume aborted PUT or POST requests</a:t>
          </a:r>
        </a:p>
      </dsp:txBody>
      <dsp:txXfrm>
        <a:off x="0" y="3612928"/>
        <a:ext cx="6263640" cy="4225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F88A3-27EB-45B9-81C0-54E820D3AB94}">
      <dsp:nvSpPr>
        <dsp:cNvPr id="0" name=""/>
        <dsp:cNvSpPr/>
      </dsp:nvSpPr>
      <dsp:spPr>
        <a:xfrm>
          <a:off x="0" y="75991"/>
          <a:ext cx="6263640" cy="4077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200 OK</a:t>
          </a:r>
        </a:p>
      </dsp:txBody>
      <dsp:txXfrm>
        <a:off x="19904" y="95895"/>
        <a:ext cx="6223832" cy="367937"/>
      </dsp:txXfrm>
    </dsp:sp>
    <dsp:sp modelId="{AC435C9F-DEB8-4094-B3F2-CD3D25F01DA8}">
      <dsp:nvSpPr>
        <dsp:cNvPr id="0" name=""/>
        <dsp:cNvSpPr/>
      </dsp:nvSpPr>
      <dsp:spPr>
        <a:xfrm>
          <a:off x="0" y="483736"/>
          <a:ext cx="626364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The request is OK (this is the standard response for successful HTTP requests)</a:t>
          </a:r>
        </a:p>
      </dsp:txBody>
      <dsp:txXfrm>
        <a:off x="0" y="483736"/>
        <a:ext cx="6263640" cy="281520"/>
      </dsp:txXfrm>
    </dsp:sp>
    <dsp:sp modelId="{B67BC8E1-A10A-4C69-B24C-95E97D09BB77}">
      <dsp:nvSpPr>
        <dsp:cNvPr id="0" name=""/>
        <dsp:cNvSpPr/>
      </dsp:nvSpPr>
      <dsp:spPr>
        <a:xfrm>
          <a:off x="0" y="765256"/>
          <a:ext cx="6263640" cy="407745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 Created</a:t>
          </a:r>
        </a:p>
      </dsp:txBody>
      <dsp:txXfrm>
        <a:off x="19904" y="785160"/>
        <a:ext cx="6223832" cy="367937"/>
      </dsp:txXfrm>
    </dsp:sp>
    <dsp:sp modelId="{CD9FB83C-FD15-4E56-88B2-FF5CCE571D96}">
      <dsp:nvSpPr>
        <dsp:cNvPr id="0" name=""/>
        <dsp:cNvSpPr/>
      </dsp:nvSpPr>
      <dsp:spPr>
        <a:xfrm>
          <a:off x="0" y="1173001"/>
          <a:ext cx="626364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The request has been fulfilled, and a new resource is created </a:t>
          </a:r>
        </a:p>
      </dsp:txBody>
      <dsp:txXfrm>
        <a:off x="0" y="1173001"/>
        <a:ext cx="6263640" cy="281520"/>
      </dsp:txXfrm>
    </dsp:sp>
    <dsp:sp modelId="{DA02AA82-49B7-476E-B2E8-0788CC854A82}">
      <dsp:nvSpPr>
        <dsp:cNvPr id="0" name=""/>
        <dsp:cNvSpPr/>
      </dsp:nvSpPr>
      <dsp:spPr>
        <a:xfrm>
          <a:off x="0" y="1454521"/>
          <a:ext cx="6263640" cy="40774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202 Accepted</a:t>
          </a:r>
        </a:p>
      </dsp:txBody>
      <dsp:txXfrm>
        <a:off x="19904" y="1474425"/>
        <a:ext cx="6223832" cy="367937"/>
      </dsp:txXfrm>
    </dsp:sp>
    <dsp:sp modelId="{5264E515-737A-4CAD-AAF6-BED7BC98A09E}">
      <dsp:nvSpPr>
        <dsp:cNvPr id="0" name=""/>
        <dsp:cNvSpPr/>
      </dsp:nvSpPr>
      <dsp:spPr>
        <a:xfrm>
          <a:off x="0" y="1862266"/>
          <a:ext cx="6263640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The request has been accepted for processing, but the processing has not been completed</a:t>
          </a:r>
        </a:p>
      </dsp:txBody>
      <dsp:txXfrm>
        <a:off x="0" y="1862266"/>
        <a:ext cx="6263640" cy="413482"/>
      </dsp:txXfrm>
    </dsp:sp>
    <dsp:sp modelId="{9243ECDB-779D-4339-8ACE-4C6FA10D701F}">
      <dsp:nvSpPr>
        <dsp:cNvPr id="0" name=""/>
        <dsp:cNvSpPr/>
      </dsp:nvSpPr>
      <dsp:spPr>
        <a:xfrm>
          <a:off x="0" y="2275749"/>
          <a:ext cx="6263640" cy="40774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203 Non-Authoritative Information</a:t>
          </a:r>
        </a:p>
      </dsp:txBody>
      <dsp:txXfrm>
        <a:off x="19904" y="2295653"/>
        <a:ext cx="6223832" cy="367937"/>
      </dsp:txXfrm>
    </dsp:sp>
    <dsp:sp modelId="{36180D45-196E-4ED9-8AD4-6F6E5F1E98DD}">
      <dsp:nvSpPr>
        <dsp:cNvPr id="0" name=""/>
        <dsp:cNvSpPr/>
      </dsp:nvSpPr>
      <dsp:spPr>
        <a:xfrm>
          <a:off x="0" y="2683494"/>
          <a:ext cx="6263640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The request has been successfully processed, but is returning information that may be from another source</a:t>
          </a:r>
        </a:p>
      </dsp:txBody>
      <dsp:txXfrm>
        <a:off x="0" y="2683494"/>
        <a:ext cx="6263640" cy="413482"/>
      </dsp:txXfrm>
    </dsp:sp>
    <dsp:sp modelId="{2C2CCEE7-9B3C-4802-A8FA-757DA984D099}">
      <dsp:nvSpPr>
        <dsp:cNvPr id="0" name=""/>
        <dsp:cNvSpPr/>
      </dsp:nvSpPr>
      <dsp:spPr>
        <a:xfrm>
          <a:off x="0" y="3096976"/>
          <a:ext cx="6263640" cy="40774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204 No Content</a:t>
          </a:r>
        </a:p>
      </dsp:txBody>
      <dsp:txXfrm>
        <a:off x="19904" y="3116880"/>
        <a:ext cx="6223832" cy="367937"/>
      </dsp:txXfrm>
    </dsp:sp>
    <dsp:sp modelId="{108D5E52-3097-4AC2-A7D6-20B2D92D2BE5}">
      <dsp:nvSpPr>
        <dsp:cNvPr id="0" name=""/>
        <dsp:cNvSpPr/>
      </dsp:nvSpPr>
      <dsp:spPr>
        <a:xfrm>
          <a:off x="0" y="3504721"/>
          <a:ext cx="626364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The request has been successfully processed, but is not returning any content</a:t>
          </a:r>
        </a:p>
      </dsp:txBody>
      <dsp:txXfrm>
        <a:off x="0" y="3504721"/>
        <a:ext cx="6263640" cy="281520"/>
      </dsp:txXfrm>
    </dsp:sp>
    <dsp:sp modelId="{1340D3A0-78D0-49AC-904A-CD6FDFEE5F4C}">
      <dsp:nvSpPr>
        <dsp:cNvPr id="0" name=""/>
        <dsp:cNvSpPr/>
      </dsp:nvSpPr>
      <dsp:spPr>
        <a:xfrm>
          <a:off x="0" y="3786241"/>
          <a:ext cx="6263640" cy="407745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205 Reset Content</a:t>
          </a:r>
        </a:p>
      </dsp:txBody>
      <dsp:txXfrm>
        <a:off x="19904" y="3806145"/>
        <a:ext cx="6223832" cy="367937"/>
      </dsp:txXfrm>
    </dsp:sp>
    <dsp:sp modelId="{05F164C5-78C7-4A4C-90AF-9CAA748A9DA6}">
      <dsp:nvSpPr>
        <dsp:cNvPr id="0" name=""/>
        <dsp:cNvSpPr/>
      </dsp:nvSpPr>
      <dsp:spPr>
        <a:xfrm>
          <a:off x="0" y="4193986"/>
          <a:ext cx="6263640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The request has been successfully processed, but is not returning any content, and requires that the requester reset the document view</a:t>
          </a:r>
        </a:p>
      </dsp:txBody>
      <dsp:txXfrm>
        <a:off x="0" y="4193986"/>
        <a:ext cx="6263640" cy="413482"/>
      </dsp:txXfrm>
    </dsp:sp>
    <dsp:sp modelId="{2E986772-3294-4110-98D2-9B536ED026D6}">
      <dsp:nvSpPr>
        <dsp:cNvPr id="0" name=""/>
        <dsp:cNvSpPr/>
      </dsp:nvSpPr>
      <dsp:spPr>
        <a:xfrm>
          <a:off x="0" y="4607469"/>
          <a:ext cx="6263640" cy="40774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206 Partial Content</a:t>
          </a:r>
        </a:p>
      </dsp:txBody>
      <dsp:txXfrm>
        <a:off x="19904" y="4627373"/>
        <a:ext cx="6223832" cy="367937"/>
      </dsp:txXfrm>
    </dsp:sp>
    <dsp:sp modelId="{B280D078-29F9-49A5-9D12-01E729910BEE}">
      <dsp:nvSpPr>
        <dsp:cNvPr id="0" name=""/>
        <dsp:cNvSpPr/>
      </dsp:nvSpPr>
      <dsp:spPr>
        <a:xfrm>
          <a:off x="0" y="5015214"/>
          <a:ext cx="6263640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The server is delivering only part of the resource due to a range header sent by the client</a:t>
          </a:r>
        </a:p>
      </dsp:txBody>
      <dsp:txXfrm>
        <a:off x="0" y="5015214"/>
        <a:ext cx="6263640" cy="413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DB279-6DF4-4E84-977C-78EA6D2C4E1C}">
      <dsp:nvSpPr>
        <dsp:cNvPr id="0" name=""/>
        <dsp:cNvSpPr/>
      </dsp:nvSpPr>
      <dsp:spPr>
        <a:xfrm>
          <a:off x="0" y="157463"/>
          <a:ext cx="6263640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300 Multiple Choices</a:t>
          </a:r>
        </a:p>
      </dsp:txBody>
      <dsp:txXfrm>
        <a:off x="18734" y="176197"/>
        <a:ext cx="6226172" cy="346292"/>
      </dsp:txXfrm>
    </dsp:sp>
    <dsp:sp modelId="{DE26785B-2711-4E16-BAFB-A3CAFE8F37AF}">
      <dsp:nvSpPr>
        <dsp:cNvPr id="0" name=""/>
        <dsp:cNvSpPr/>
      </dsp:nvSpPr>
      <dsp:spPr>
        <a:xfrm>
          <a:off x="0" y="541223"/>
          <a:ext cx="626364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A link list. The user can select a link and go to that location. Maximum five addresses  </a:t>
          </a:r>
        </a:p>
      </dsp:txBody>
      <dsp:txXfrm>
        <a:off x="0" y="541223"/>
        <a:ext cx="6263640" cy="264960"/>
      </dsp:txXfrm>
    </dsp:sp>
    <dsp:sp modelId="{4D0DF95D-E6FF-4B19-A9D6-E772342A88F8}">
      <dsp:nvSpPr>
        <dsp:cNvPr id="0" name=""/>
        <dsp:cNvSpPr/>
      </dsp:nvSpPr>
      <dsp:spPr>
        <a:xfrm>
          <a:off x="0" y="806183"/>
          <a:ext cx="6263640" cy="383760"/>
        </a:xfrm>
        <a:prstGeom prst="round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301 Moved Permanently</a:t>
          </a:r>
        </a:p>
      </dsp:txBody>
      <dsp:txXfrm>
        <a:off x="18734" y="824917"/>
        <a:ext cx="6226172" cy="346292"/>
      </dsp:txXfrm>
    </dsp:sp>
    <dsp:sp modelId="{46F785B7-6757-4A4A-848C-DB23A636F500}">
      <dsp:nvSpPr>
        <dsp:cNvPr id="0" name=""/>
        <dsp:cNvSpPr/>
      </dsp:nvSpPr>
      <dsp:spPr>
        <a:xfrm>
          <a:off x="0" y="1189943"/>
          <a:ext cx="626364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The requested page has moved to a new URL </a:t>
          </a:r>
        </a:p>
      </dsp:txBody>
      <dsp:txXfrm>
        <a:off x="0" y="1189943"/>
        <a:ext cx="6263640" cy="264960"/>
      </dsp:txXfrm>
    </dsp:sp>
    <dsp:sp modelId="{491EAF0E-C8D0-442C-A958-409390F2AB79}">
      <dsp:nvSpPr>
        <dsp:cNvPr id="0" name=""/>
        <dsp:cNvSpPr/>
      </dsp:nvSpPr>
      <dsp:spPr>
        <a:xfrm>
          <a:off x="0" y="1454903"/>
          <a:ext cx="6263640" cy="383760"/>
        </a:xfrm>
        <a:prstGeom prst="round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302 Found</a:t>
          </a:r>
        </a:p>
      </dsp:txBody>
      <dsp:txXfrm>
        <a:off x="18734" y="1473637"/>
        <a:ext cx="6226172" cy="346292"/>
      </dsp:txXfrm>
    </dsp:sp>
    <dsp:sp modelId="{0B8C34B8-615C-4E38-82D3-F9316866D1A1}">
      <dsp:nvSpPr>
        <dsp:cNvPr id="0" name=""/>
        <dsp:cNvSpPr/>
      </dsp:nvSpPr>
      <dsp:spPr>
        <a:xfrm>
          <a:off x="0" y="1838663"/>
          <a:ext cx="626364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The requested page has moved temporarily to a new URL </a:t>
          </a:r>
        </a:p>
      </dsp:txBody>
      <dsp:txXfrm>
        <a:off x="0" y="1838663"/>
        <a:ext cx="6263640" cy="264960"/>
      </dsp:txXfrm>
    </dsp:sp>
    <dsp:sp modelId="{B8EDA540-BB28-4D58-9E4D-67D2EB48204C}">
      <dsp:nvSpPr>
        <dsp:cNvPr id="0" name=""/>
        <dsp:cNvSpPr/>
      </dsp:nvSpPr>
      <dsp:spPr>
        <a:xfrm>
          <a:off x="0" y="2103623"/>
          <a:ext cx="6263640" cy="383760"/>
        </a:xfrm>
        <a:prstGeom prst="round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303 See Other</a:t>
          </a:r>
        </a:p>
      </dsp:txBody>
      <dsp:txXfrm>
        <a:off x="18734" y="2122357"/>
        <a:ext cx="6226172" cy="346292"/>
      </dsp:txXfrm>
    </dsp:sp>
    <dsp:sp modelId="{BFFD522B-3D61-40C6-A6AE-7036C1380C81}">
      <dsp:nvSpPr>
        <dsp:cNvPr id="0" name=""/>
        <dsp:cNvSpPr/>
      </dsp:nvSpPr>
      <dsp:spPr>
        <a:xfrm>
          <a:off x="0" y="2487383"/>
          <a:ext cx="626364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The requested page can be found under a different URL</a:t>
          </a:r>
        </a:p>
      </dsp:txBody>
      <dsp:txXfrm>
        <a:off x="0" y="2487383"/>
        <a:ext cx="6263640" cy="264960"/>
      </dsp:txXfrm>
    </dsp:sp>
    <dsp:sp modelId="{5F3BE05E-7B91-456D-AE10-2D8E148FD148}">
      <dsp:nvSpPr>
        <dsp:cNvPr id="0" name=""/>
        <dsp:cNvSpPr/>
      </dsp:nvSpPr>
      <dsp:spPr>
        <a:xfrm>
          <a:off x="0" y="2752343"/>
          <a:ext cx="6263640" cy="383760"/>
        </a:xfrm>
        <a:prstGeom prst="round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304 Not Modified</a:t>
          </a:r>
        </a:p>
      </dsp:txBody>
      <dsp:txXfrm>
        <a:off x="18734" y="2771077"/>
        <a:ext cx="6226172" cy="346292"/>
      </dsp:txXfrm>
    </dsp:sp>
    <dsp:sp modelId="{9F830712-CC96-4A07-B8CF-3ADDB013EAE2}">
      <dsp:nvSpPr>
        <dsp:cNvPr id="0" name=""/>
        <dsp:cNvSpPr/>
      </dsp:nvSpPr>
      <dsp:spPr>
        <a:xfrm>
          <a:off x="0" y="3136103"/>
          <a:ext cx="626364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Indicates the requested page has not been modified since last requested</a:t>
          </a:r>
        </a:p>
      </dsp:txBody>
      <dsp:txXfrm>
        <a:off x="0" y="3136103"/>
        <a:ext cx="6263640" cy="264960"/>
      </dsp:txXfrm>
    </dsp:sp>
    <dsp:sp modelId="{B0ED65C7-01C0-4E04-9C68-52D86789E9D8}">
      <dsp:nvSpPr>
        <dsp:cNvPr id="0" name=""/>
        <dsp:cNvSpPr/>
      </dsp:nvSpPr>
      <dsp:spPr>
        <a:xfrm>
          <a:off x="0" y="3401063"/>
          <a:ext cx="6263640" cy="383760"/>
        </a:xfrm>
        <a:prstGeom prst="round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306 Switch Proxy</a:t>
          </a:r>
        </a:p>
      </dsp:txBody>
      <dsp:txXfrm>
        <a:off x="18734" y="3419797"/>
        <a:ext cx="6226172" cy="346292"/>
      </dsp:txXfrm>
    </dsp:sp>
    <dsp:sp modelId="{F544E59C-5B98-41BD-B35D-7DCAA58BA370}">
      <dsp:nvSpPr>
        <dsp:cNvPr id="0" name=""/>
        <dsp:cNvSpPr/>
      </dsp:nvSpPr>
      <dsp:spPr>
        <a:xfrm>
          <a:off x="0" y="3784823"/>
          <a:ext cx="626364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No longer used</a:t>
          </a:r>
        </a:p>
      </dsp:txBody>
      <dsp:txXfrm>
        <a:off x="0" y="3784823"/>
        <a:ext cx="6263640" cy="264960"/>
      </dsp:txXfrm>
    </dsp:sp>
    <dsp:sp modelId="{2232FFA6-DC63-4842-B780-B5ED3248BC9D}">
      <dsp:nvSpPr>
        <dsp:cNvPr id="0" name=""/>
        <dsp:cNvSpPr/>
      </dsp:nvSpPr>
      <dsp:spPr>
        <a:xfrm>
          <a:off x="0" y="4049783"/>
          <a:ext cx="6263640" cy="383760"/>
        </a:xfrm>
        <a:prstGeom prst="round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307 Temporary Redirect</a:t>
          </a:r>
        </a:p>
      </dsp:txBody>
      <dsp:txXfrm>
        <a:off x="18734" y="4068517"/>
        <a:ext cx="6226172" cy="346292"/>
      </dsp:txXfrm>
    </dsp:sp>
    <dsp:sp modelId="{19095548-1290-4A14-9133-DBA2D304E2A4}">
      <dsp:nvSpPr>
        <dsp:cNvPr id="0" name=""/>
        <dsp:cNvSpPr/>
      </dsp:nvSpPr>
      <dsp:spPr>
        <a:xfrm>
          <a:off x="0" y="4433543"/>
          <a:ext cx="626364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The requested page has moved temporarily to a new URL</a:t>
          </a:r>
        </a:p>
      </dsp:txBody>
      <dsp:txXfrm>
        <a:off x="0" y="4433543"/>
        <a:ext cx="6263640" cy="264960"/>
      </dsp:txXfrm>
    </dsp:sp>
    <dsp:sp modelId="{2A1B1FF7-A402-4B45-AEE2-031694104A4E}">
      <dsp:nvSpPr>
        <dsp:cNvPr id="0" name=""/>
        <dsp:cNvSpPr/>
      </dsp:nvSpPr>
      <dsp:spPr>
        <a:xfrm>
          <a:off x="0" y="4698503"/>
          <a:ext cx="6263640" cy="3837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308 Resume Incomplete</a:t>
          </a:r>
        </a:p>
      </dsp:txBody>
      <dsp:txXfrm>
        <a:off x="18734" y="4717237"/>
        <a:ext cx="6226172" cy="346292"/>
      </dsp:txXfrm>
    </dsp:sp>
    <dsp:sp modelId="{42C29768-F7D8-4855-A65C-7CD67691786C}">
      <dsp:nvSpPr>
        <dsp:cNvPr id="0" name=""/>
        <dsp:cNvSpPr/>
      </dsp:nvSpPr>
      <dsp:spPr>
        <a:xfrm>
          <a:off x="0" y="5082263"/>
          <a:ext cx="626364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Used in the resumable requests proposal to resume aborted PUT or POST requests</a:t>
          </a:r>
        </a:p>
      </dsp:txBody>
      <dsp:txXfrm>
        <a:off x="0" y="5082263"/>
        <a:ext cx="6263640" cy="2649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C91E1-2566-4AAF-B5C5-B28172B3E474}">
      <dsp:nvSpPr>
        <dsp:cNvPr id="0" name=""/>
        <dsp:cNvSpPr/>
      </dsp:nvSpPr>
      <dsp:spPr>
        <a:xfrm>
          <a:off x="0" y="97141"/>
          <a:ext cx="6263640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400 Bad Request</a:t>
          </a:r>
        </a:p>
      </dsp:txBody>
      <dsp:txXfrm>
        <a:off x="22246" y="119387"/>
        <a:ext cx="6219148" cy="411223"/>
      </dsp:txXfrm>
    </dsp:sp>
    <dsp:sp modelId="{45A21D8A-B324-454E-83A5-8CA5F8B6FB66}">
      <dsp:nvSpPr>
        <dsp:cNvPr id="0" name=""/>
        <dsp:cNvSpPr/>
      </dsp:nvSpPr>
      <dsp:spPr>
        <a:xfrm>
          <a:off x="0" y="552856"/>
          <a:ext cx="626364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The request cannot be fulfilled due to bad syntax</a:t>
          </a:r>
        </a:p>
      </dsp:txBody>
      <dsp:txXfrm>
        <a:off x="0" y="552856"/>
        <a:ext cx="6263640" cy="314640"/>
      </dsp:txXfrm>
    </dsp:sp>
    <dsp:sp modelId="{E8543DCF-A5CD-4FF2-800E-77F8A9CC2CAF}">
      <dsp:nvSpPr>
        <dsp:cNvPr id="0" name=""/>
        <dsp:cNvSpPr/>
      </dsp:nvSpPr>
      <dsp:spPr>
        <a:xfrm>
          <a:off x="0" y="867496"/>
          <a:ext cx="6263640" cy="455715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401 Unauthorized</a:t>
          </a:r>
        </a:p>
      </dsp:txBody>
      <dsp:txXfrm>
        <a:off x="22246" y="889742"/>
        <a:ext cx="6219148" cy="411223"/>
      </dsp:txXfrm>
    </dsp:sp>
    <dsp:sp modelId="{F7362156-40D0-4E03-8837-FA603D25FF00}">
      <dsp:nvSpPr>
        <dsp:cNvPr id="0" name=""/>
        <dsp:cNvSpPr/>
      </dsp:nvSpPr>
      <dsp:spPr>
        <a:xfrm>
          <a:off x="0" y="1323211"/>
          <a:ext cx="6263640" cy="688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The request was a legal request, but the server is refusing to respond to it. For use when authentication is possible but has failed or not yet been provided</a:t>
          </a:r>
        </a:p>
      </dsp:txBody>
      <dsp:txXfrm>
        <a:off x="0" y="1323211"/>
        <a:ext cx="6263640" cy="688274"/>
      </dsp:txXfrm>
    </dsp:sp>
    <dsp:sp modelId="{3079AB4A-97C5-4D15-B934-42D26555DBA8}">
      <dsp:nvSpPr>
        <dsp:cNvPr id="0" name=""/>
        <dsp:cNvSpPr/>
      </dsp:nvSpPr>
      <dsp:spPr>
        <a:xfrm>
          <a:off x="0" y="2011486"/>
          <a:ext cx="6263640" cy="455715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402 Payment Required</a:t>
          </a:r>
        </a:p>
      </dsp:txBody>
      <dsp:txXfrm>
        <a:off x="22246" y="2033732"/>
        <a:ext cx="6219148" cy="411223"/>
      </dsp:txXfrm>
    </dsp:sp>
    <dsp:sp modelId="{CA757AD8-1C40-4E35-9694-28CB9E3946EB}">
      <dsp:nvSpPr>
        <dsp:cNvPr id="0" name=""/>
        <dsp:cNvSpPr/>
      </dsp:nvSpPr>
      <dsp:spPr>
        <a:xfrm>
          <a:off x="0" y="2467201"/>
          <a:ext cx="626364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Reserved for future use</a:t>
          </a:r>
        </a:p>
      </dsp:txBody>
      <dsp:txXfrm>
        <a:off x="0" y="2467201"/>
        <a:ext cx="6263640" cy="314640"/>
      </dsp:txXfrm>
    </dsp:sp>
    <dsp:sp modelId="{74FCDC12-4E99-471A-BE57-EF78FED84410}">
      <dsp:nvSpPr>
        <dsp:cNvPr id="0" name=""/>
        <dsp:cNvSpPr/>
      </dsp:nvSpPr>
      <dsp:spPr>
        <a:xfrm>
          <a:off x="0" y="2781841"/>
          <a:ext cx="6263640" cy="455715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403 Forbidden</a:t>
          </a:r>
        </a:p>
      </dsp:txBody>
      <dsp:txXfrm>
        <a:off x="22246" y="2804087"/>
        <a:ext cx="6219148" cy="411223"/>
      </dsp:txXfrm>
    </dsp:sp>
    <dsp:sp modelId="{02ED62F8-18E0-4786-8CBC-1ECE4365593C}">
      <dsp:nvSpPr>
        <dsp:cNvPr id="0" name=""/>
        <dsp:cNvSpPr/>
      </dsp:nvSpPr>
      <dsp:spPr>
        <a:xfrm>
          <a:off x="0" y="3237556"/>
          <a:ext cx="626364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The request was a legal request, but the server is refusing to respond to it</a:t>
          </a:r>
        </a:p>
      </dsp:txBody>
      <dsp:txXfrm>
        <a:off x="0" y="3237556"/>
        <a:ext cx="6263640" cy="314640"/>
      </dsp:txXfrm>
    </dsp:sp>
    <dsp:sp modelId="{32CF0D74-71D7-422D-8ADE-0CB46598826C}">
      <dsp:nvSpPr>
        <dsp:cNvPr id="0" name=""/>
        <dsp:cNvSpPr/>
      </dsp:nvSpPr>
      <dsp:spPr>
        <a:xfrm>
          <a:off x="0" y="3552196"/>
          <a:ext cx="6263640" cy="455715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404 Not Found</a:t>
          </a:r>
        </a:p>
      </dsp:txBody>
      <dsp:txXfrm>
        <a:off x="22246" y="3574442"/>
        <a:ext cx="6219148" cy="411223"/>
      </dsp:txXfrm>
    </dsp:sp>
    <dsp:sp modelId="{2E56EAFF-FD7C-4DD0-845D-9A09386E1256}">
      <dsp:nvSpPr>
        <dsp:cNvPr id="0" name=""/>
        <dsp:cNvSpPr/>
      </dsp:nvSpPr>
      <dsp:spPr>
        <a:xfrm>
          <a:off x="0" y="4007911"/>
          <a:ext cx="6263640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The requested page could not be found but may be available again in the future</a:t>
          </a:r>
        </a:p>
      </dsp:txBody>
      <dsp:txXfrm>
        <a:off x="0" y="4007911"/>
        <a:ext cx="6263640" cy="471960"/>
      </dsp:txXfrm>
    </dsp:sp>
    <dsp:sp modelId="{D81C5FC8-F65D-42A5-95FD-4BD51198CE4D}">
      <dsp:nvSpPr>
        <dsp:cNvPr id="0" name=""/>
        <dsp:cNvSpPr/>
      </dsp:nvSpPr>
      <dsp:spPr>
        <a:xfrm>
          <a:off x="0" y="4479871"/>
          <a:ext cx="6263640" cy="4557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405 Method Not Allowed</a:t>
          </a:r>
        </a:p>
      </dsp:txBody>
      <dsp:txXfrm>
        <a:off x="22246" y="4502117"/>
        <a:ext cx="6219148" cy="411223"/>
      </dsp:txXfrm>
    </dsp:sp>
    <dsp:sp modelId="{32DA3FD2-3204-47CC-8F4E-97E6C6E56479}">
      <dsp:nvSpPr>
        <dsp:cNvPr id="0" name=""/>
        <dsp:cNvSpPr/>
      </dsp:nvSpPr>
      <dsp:spPr>
        <a:xfrm>
          <a:off x="0" y="4935586"/>
          <a:ext cx="6263640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A request was made of a page using a request method not supported by that page</a:t>
          </a:r>
        </a:p>
      </dsp:txBody>
      <dsp:txXfrm>
        <a:off x="0" y="4935586"/>
        <a:ext cx="6263640" cy="4719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76BC86-02F7-4C18-A9E0-5C3CC16FA6A4}">
      <dsp:nvSpPr>
        <dsp:cNvPr id="0" name=""/>
        <dsp:cNvSpPr/>
      </dsp:nvSpPr>
      <dsp:spPr>
        <a:xfrm>
          <a:off x="0" y="55718"/>
          <a:ext cx="6263640" cy="479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406 Not Acceptable</a:t>
          </a:r>
        </a:p>
      </dsp:txBody>
      <dsp:txXfrm>
        <a:off x="23417" y="79135"/>
        <a:ext cx="6216806" cy="432866"/>
      </dsp:txXfrm>
    </dsp:sp>
    <dsp:sp modelId="{FABE4F83-7417-4493-96A5-44768123A023}">
      <dsp:nvSpPr>
        <dsp:cNvPr id="0" name=""/>
        <dsp:cNvSpPr/>
      </dsp:nvSpPr>
      <dsp:spPr>
        <a:xfrm>
          <a:off x="0" y="535418"/>
          <a:ext cx="6263640" cy="50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The server can only generate a response that is not accepted by the client</a:t>
          </a:r>
        </a:p>
      </dsp:txBody>
      <dsp:txXfrm>
        <a:off x="0" y="535418"/>
        <a:ext cx="6263640" cy="507150"/>
      </dsp:txXfrm>
    </dsp:sp>
    <dsp:sp modelId="{3E29CB10-B6AA-4209-9CC7-96B011B7132A}">
      <dsp:nvSpPr>
        <dsp:cNvPr id="0" name=""/>
        <dsp:cNvSpPr/>
      </dsp:nvSpPr>
      <dsp:spPr>
        <a:xfrm>
          <a:off x="0" y="1042568"/>
          <a:ext cx="6263640" cy="47970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407 Proxy Authentication Required</a:t>
          </a:r>
        </a:p>
      </dsp:txBody>
      <dsp:txXfrm>
        <a:off x="23417" y="1065985"/>
        <a:ext cx="6216806" cy="432866"/>
      </dsp:txXfrm>
    </dsp:sp>
    <dsp:sp modelId="{4AAD5317-DE9E-4E42-848A-C35F20591883}">
      <dsp:nvSpPr>
        <dsp:cNvPr id="0" name=""/>
        <dsp:cNvSpPr/>
      </dsp:nvSpPr>
      <dsp:spPr>
        <a:xfrm>
          <a:off x="0" y="1522268"/>
          <a:ext cx="6263640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The client must first authenticate itself with the proxy</a:t>
          </a:r>
        </a:p>
      </dsp:txBody>
      <dsp:txXfrm>
        <a:off x="0" y="1522268"/>
        <a:ext cx="6263640" cy="331200"/>
      </dsp:txXfrm>
    </dsp:sp>
    <dsp:sp modelId="{778FB87B-2027-427E-8502-FE537A6A29CC}">
      <dsp:nvSpPr>
        <dsp:cNvPr id="0" name=""/>
        <dsp:cNvSpPr/>
      </dsp:nvSpPr>
      <dsp:spPr>
        <a:xfrm>
          <a:off x="0" y="1853468"/>
          <a:ext cx="6263640" cy="47970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408 Request Timeout</a:t>
          </a:r>
        </a:p>
      </dsp:txBody>
      <dsp:txXfrm>
        <a:off x="23417" y="1876885"/>
        <a:ext cx="6216806" cy="432866"/>
      </dsp:txXfrm>
    </dsp:sp>
    <dsp:sp modelId="{FEEE4535-F1D2-4F93-8FCC-AA37284BF900}">
      <dsp:nvSpPr>
        <dsp:cNvPr id="0" name=""/>
        <dsp:cNvSpPr/>
      </dsp:nvSpPr>
      <dsp:spPr>
        <a:xfrm>
          <a:off x="0" y="2333169"/>
          <a:ext cx="6263640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The server timed out waiting for the request</a:t>
          </a:r>
        </a:p>
      </dsp:txBody>
      <dsp:txXfrm>
        <a:off x="0" y="2333169"/>
        <a:ext cx="6263640" cy="331200"/>
      </dsp:txXfrm>
    </dsp:sp>
    <dsp:sp modelId="{8B414B1F-F988-4B1D-8F59-EA724E8AB940}">
      <dsp:nvSpPr>
        <dsp:cNvPr id="0" name=""/>
        <dsp:cNvSpPr/>
      </dsp:nvSpPr>
      <dsp:spPr>
        <a:xfrm>
          <a:off x="0" y="2664369"/>
          <a:ext cx="6263640" cy="47970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409 Conflict	</a:t>
          </a:r>
        </a:p>
      </dsp:txBody>
      <dsp:txXfrm>
        <a:off x="23417" y="2687786"/>
        <a:ext cx="6216806" cy="432866"/>
      </dsp:txXfrm>
    </dsp:sp>
    <dsp:sp modelId="{AC6C7EEC-522E-4489-89AE-77042CABAFA4}">
      <dsp:nvSpPr>
        <dsp:cNvPr id="0" name=""/>
        <dsp:cNvSpPr/>
      </dsp:nvSpPr>
      <dsp:spPr>
        <a:xfrm>
          <a:off x="0" y="3144069"/>
          <a:ext cx="6263640" cy="50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The request could not be completed because of a conflict in the request</a:t>
          </a:r>
        </a:p>
      </dsp:txBody>
      <dsp:txXfrm>
        <a:off x="0" y="3144069"/>
        <a:ext cx="6263640" cy="507150"/>
      </dsp:txXfrm>
    </dsp:sp>
    <dsp:sp modelId="{C68DF3F7-6D59-4776-BFCF-BDE55BDF88D3}">
      <dsp:nvSpPr>
        <dsp:cNvPr id="0" name=""/>
        <dsp:cNvSpPr/>
      </dsp:nvSpPr>
      <dsp:spPr>
        <a:xfrm>
          <a:off x="0" y="3651219"/>
          <a:ext cx="6263640" cy="47970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410 Gone</a:t>
          </a:r>
        </a:p>
      </dsp:txBody>
      <dsp:txXfrm>
        <a:off x="23417" y="3674636"/>
        <a:ext cx="6216806" cy="432866"/>
      </dsp:txXfrm>
    </dsp:sp>
    <dsp:sp modelId="{AAF63E08-96C2-4811-B36C-75E090F2BC2F}">
      <dsp:nvSpPr>
        <dsp:cNvPr id="0" name=""/>
        <dsp:cNvSpPr/>
      </dsp:nvSpPr>
      <dsp:spPr>
        <a:xfrm>
          <a:off x="0" y="4130919"/>
          <a:ext cx="6263640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The requested page is no longer available</a:t>
          </a:r>
        </a:p>
      </dsp:txBody>
      <dsp:txXfrm>
        <a:off x="0" y="4130919"/>
        <a:ext cx="6263640" cy="331200"/>
      </dsp:txXfrm>
    </dsp:sp>
    <dsp:sp modelId="{4AC0A8E1-177B-4587-AE12-53587E859155}">
      <dsp:nvSpPr>
        <dsp:cNvPr id="0" name=""/>
        <dsp:cNvSpPr/>
      </dsp:nvSpPr>
      <dsp:spPr>
        <a:xfrm>
          <a:off x="0" y="4462119"/>
          <a:ext cx="6263640" cy="4797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411 Length Required</a:t>
          </a:r>
        </a:p>
      </dsp:txBody>
      <dsp:txXfrm>
        <a:off x="23417" y="4485536"/>
        <a:ext cx="6216806" cy="432866"/>
      </dsp:txXfrm>
    </dsp:sp>
    <dsp:sp modelId="{C979C787-138F-4B28-93B0-41A3BA25E1F6}">
      <dsp:nvSpPr>
        <dsp:cNvPr id="0" name=""/>
        <dsp:cNvSpPr/>
      </dsp:nvSpPr>
      <dsp:spPr>
        <a:xfrm>
          <a:off x="0" y="4941819"/>
          <a:ext cx="6263640" cy="50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The "Content-Length" is not defined. The server will not accept the request without it </a:t>
          </a:r>
        </a:p>
      </dsp:txBody>
      <dsp:txXfrm>
        <a:off x="0" y="4941819"/>
        <a:ext cx="6263640" cy="507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B61EDA-CFBD-490B-B19B-FA78711A4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D7C9AAC-5FBE-4CBF-BEF7-39C650F8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8EBDAD5-B4EA-4035-B57C-CE62BA2D1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3ECD-3725-465E-A862-5576B49E260B}" type="datetimeFigureOut">
              <a:rPr lang="tr-TR" smtClean="0"/>
              <a:t>5.06.2021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18C029B-EA78-44E7-B9BF-E1EB7E18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3BB6D4-CB6C-4B22-8704-F30E4DED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6FFB-A62A-4FCA-A069-1D71B0A118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950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E99DE3-E905-41A5-A042-98E3D811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0B199B2-8A34-42C3-BA74-2D9B54FEF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CE8D57F-2980-4629-9F98-6D3E8EAB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3ECD-3725-465E-A862-5576B49E260B}" type="datetimeFigureOut">
              <a:rPr lang="tr-TR" smtClean="0"/>
              <a:t>5.06.2021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09C1C4-CB27-4D34-9830-4380881E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EB91CD2-688C-463A-A3CD-075C66B33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6FFB-A62A-4FCA-A069-1D71B0A118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491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1E25A5B-67C9-4E7A-9695-507C05AB9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80890F9-6D60-4791-96CF-168D4809E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9F023C2-A4E2-4B98-BD73-16CA07E5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3ECD-3725-465E-A862-5576B49E260B}" type="datetimeFigureOut">
              <a:rPr lang="tr-TR" smtClean="0"/>
              <a:t>5.06.2021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4D8AA94-C793-4CE2-99BD-EA8EBD56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FE5997F-BE3B-4359-BD25-15FAB4FE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6FFB-A62A-4FCA-A069-1D71B0A118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769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A595DC-F607-4FCF-84DC-CBEF66F0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6CFEF0-DC93-4F3D-A8C3-EDF31BD85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4638802-F0E9-4BB2-8A6A-88C80A34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3ECD-3725-465E-A862-5576B49E260B}" type="datetimeFigureOut">
              <a:rPr lang="tr-TR" smtClean="0"/>
              <a:t>5.06.2021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D44370F-7311-489A-BDBA-944A09F56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075F90-A604-4920-83B6-5D758CD9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6FFB-A62A-4FCA-A069-1D71B0A118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167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C1475B-055D-4464-965B-01E407E0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A2DE3B7-00E4-4911-9ADF-CD8ABBD1B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8D06227-BD79-4510-9BA0-C3729219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3ECD-3725-465E-A862-5576B49E260B}" type="datetimeFigureOut">
              <a:rPr lang="tr-TR" smtClean="0"/>
              <a:t>5.06.2021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1E25AAD-65C4-442B-B355-015EDB42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7B1A4C5-0D2C-4380-98BB-6CA0EDF2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6FFB-A62A-4FCA-A069-1D71B0A118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052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AAED76-E329-4350-871B-BB3C94DF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03132A-3CC8-45AC-9423-0BF481491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BCE4ECD-E6D5-4A07-9A8A-61ED985FC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5035616-2120-4CDF-9010-09397A56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3ECD-3725-465E-A862-5576B49E260B}" type="datetimeFigureOut">
              <a:rPr lang="tr-TR" smtClean="0"/>
              <a:t>5.06.2021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5F910A0-2B80-4803-A673-88535FE0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D8300BC-258C-45EB-BBF2-813A5C48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6FFB-A62A-4FCA-A069-1D71B0A118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627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4E2F58-EF7F-4373-A27D-907A043A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1A79D18-91F7-4C37-9338-FAF5DCDE9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D30643A-14D7-46F8-A21A-BEF157786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D459E8F-93E4-48EC-9C22-25A5314FB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823B934-2244-4C28-9E56-6F456A9D9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2CAA3AE-2C17-4CB6-979D-AB1C22CF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3ECD-3725-465E-A862-5576B49E260B}" type="datetimeFigureOut">
              <a:rPr lang="tr-TR" smtClean="0"/>
              <a:t>5.06.2021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E99C4AE-BF28-4369-9C64-7D4E8AB2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8A75562-EA74-4080-8A35-B6E0815E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6FFB-A62A-4FCA-A069-1D71B0A118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650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0CE52C-6112-4854-B3A6-BBC74648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7744EC2-7CEE-44D1-9080-FB88DF39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3ECD-3725-465E-A862-5576B49E260B}" type="datetimeFigureOut">
              <a:rPr lang="tr-TR" smtClean="0"/>
              <a:t>5.06.2021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51643B7-7AD9-4CB5-91CC-FB8344DC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1C5D28F-498D-4DB4-9DE2-7FA15C88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6FFB-A62A-4FCA-A069-1D71B0A118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632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CB72169-BD02-4E03-8B79-42A38696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3ECD-3725-465E-A862-5576B49E260B}" type="datetimeFigureOut">
              <a:rPr lang="tr-TR" smtClean="0"/>
              <a:t>5.06.2021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5B17CBA-6171-45F7-B973-204D6DD3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78D76FE-3C7F-459A-BE64-EB973F9C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6FFB-A62A-4FCA-A069-1D71B0A118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617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981021-10B6-46BB-ADA1-0956ABF0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5B4C22-AFA8-4942-BB9F-4B77744BB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F5EBF14-2B95-47C1-AF28-C3DFC5258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888849D-A72B-43B7-AD1B-8FFD46798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3ECD-3725-465E-A862-5576B49E260B}" type="datetimeFigureOut">
              <a:rPr lang="tr-TR" smtClean="0"/>
              <a:t>5.06.2021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02802E5-657C-448C-ACDE-FD966FBF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F2D368E-87C7-48FA-A0C2-D9BBECCF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6FFB-A62A-4FCA-A069-1D71B0A118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744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66F0B5-A750-4053-81D3-39F19A49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0A5A485-4D85-49AC-80A3-0C6B9E8D5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4D256F0-2DCE-447E-B47F-8318A0E51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ED1AAAE-905E-4433-B501-E84B6DC5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3ECD-3725-465E-A862-5576B49E260B}" type="datetimeFigureOut">
              <a:rPr lang="tr-TR" smtClean="0"/>
              <a:t>5.06.2021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41AD8ED-809D-43F6-86BE-7A0841DF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D3C763C-E04E-417E-86A4-778EAAD0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6FFB-A62A-4FCA-A069-1D71B0A118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107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98557DC-97D3-45AC-B476-5A2ACD4B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3995EBE-42C6-4013-87D8-024011485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C9AA5C4-0599-4366-A24B-2100B926A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B3ECD-3725-465E-A862-5576B49E260B}" type="datetimeFigureOut">
              <a:rPr lang="tr-TR" smtClean="0"/>
              <a:t>5.06.2021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5D9E738-624F-4703-AF75-DEB317993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09285E6-F781-4995-B9C4-92D7D5135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F6FFB-A62A-4FCA-A069-1D71B0A118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952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ML5 ve CSS3 Eğitimi | Online Eğitim | IIENSTITU">
            <a:extLst>
              <a:ext uri="{FF2B5EF4-FFF2-40B4-BE49-F238E27FC236}">
                <a16:creationId xmlns:a16="http://schemas.microsoft.com/office/drawing/2014/main" id="{D48D7703-0012-476A-AEA4-733D04F75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2562" y="457200"/>
            <a:ext cx="9286876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891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A56BCB-24EB-4BD3-B56E-49519385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tr-TR" sz="6000">
                <a:solidFill>
                  <a:schemeClr val="accent5"/>
                </a:solidFill>
              </a:rPr>
              <a:t>HTML Status 3XX: Redirection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2727C9D1-A216-4C0F-8EFF-BF2E924DBE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92443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616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F1E329-C742-4969-8781-404FE2C5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tr-TR" sz="6000">
                <a:solidFill>
                  <a:schemeClr val="accent5"/>
                </a:solidFill>
              </a:rPr>
              <a:t>HTML Status 4XX: Client Error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20031B42-1E7F-4664-B962-49DC58EAC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47007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510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138231-7DA8-4EB5-AE10-0C8AB38A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tr-TR" sz="6000">
                <a:solidFill>
                  <a:schemeClr val="accent5"/>
                </a:solidFill>
              </a:rPr>
              <a:t>HTML Status 4XX: Client Error 2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1DFE3F19-9396-49FD-B788-118143D1F3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48896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1032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9E490B-B6C0-4A19-8800-245AC1BA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tr-TR" sz="6000">
                <a:solidFill>
                  <a:schemeClr val="accent5"/>
                </a:solidFill>
              </a:rPr>
              <a:t>HTML Status 4XX: Client Error 3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E9D46DCC-86D4-4EC7-A460-ECF6ECC929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810927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3719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72B75E-3E41-414C-A32A-B3D071DD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tr-TR" sz="6000">
                <a:solidFill>
                  <a:schemeClr val="accent5"/>
                </a:solidFill>
              </a:rPr>
              <a:t>HTML Status 5XX: Server Error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19576E1F-DD30-4E2A-A9BE-801D9B2565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41427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998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3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4E3548C9-B47E-4C67-96F6-3BAEDF1E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tr-TR" sz="4800">
                <a:solidFill>
                  <a:schemeClr val="bg1"/>
                </a:solidFill>
              </a:rPr>
              <a:t>HTTP Methods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ED38952D-E3E6-4E21-869B-B58D2BE7EE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364338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8672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7994F78-8B89-4A83-A156-F5C4C156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327438"/>
            <a:ext cx="5595923" cy="1461778"/>
          </a:xfrm>
        </p:spPr>
        <p:txBody>
          <a:bodyPr anchor="b">
            <a:normAutofit/>
          </a:bodyPr>
          <a:lstStyle/>
          <a:p>
            <a:r>
              <a:rPr lang="tr-TR"/>
              <a:t>What is CSS</a:t>
            </a:r>
          </a:p>
        </p:txBody>
      </p:sp>
      <p:sp>
        <p:nvSpPr>
          <p:cNvPr id="61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25375" y="1311536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703265" y="1059710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İçerik Yer Tutucusu 2">
            <a:extLst>
              <a:ext uri="{FF2B5EF4-FFF2-40B4-BE49-F238E27FC236}">
                <a16:creationId xmlns:a16="http://schemas.microsoft.com/office/drawing/2014/main" id="{84C7439E-92A3-4030-9E48-B6D41F03C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946169"/>
            <a:ext cx="5163106" cy="3088871"/>
          </a:xfrm>
        </p:spPr>
        <p:txBody>
          <a:bodyPr>
            <a:normAutofit/>
          </a:bodyPr>
          <a:lstStyle/>
          <a:p>
            <a:r>
              <a:rPr lang="tr-TR" sz="2200" b="0" i="0">
                <a:effectLst/>
                <a:latin typeface="Calibri "/>
              </a:rPr>
              <a:t>Ca</a:t>
            </a:r>
            <a:r>
              <a:rPr lang="tr-TR" sz="2200">
                <a:latin typeface="Calibri "/>
              </a:rPr>
              <a:t>scading Style Sheets</a:t>
            </a:r>
          </a:p>
          <a:p>
            <a:r>
              <a:rPr lang="tr-TR" sz="2200">
                <a:latin typeface="Calibri "/>
              </a:rPr>
              <a:t>Describes how elements in the page will be displayed</a:t>
            </a:r>
          </a:p>
          <a:p>
            <a:r>
              <a:rPr lang="tr-TR" sz="2200">
                <a:latin typeface="Calibri "/>
              </a:rPr>
              <a:t>C</a:t>
            </a:r>
            <a:r>
              <a:rPr lang="en-US" sz="2200">
                <a:latin typeface="Calibri "/>
              </a:rPr>
              <a:t>onsists of a selector and a declaration block.</a:t>
            </a:r>
            <a:endParaRPr lang="tr-TR" sz="2200">
              <a:latin typeface="Calibri "/>
            </a:endParaRPr>
          </a:p>
          <a:p>
            <a:r>
              <a:rPr lang="tr-TR" sz="2200">
                <a:latin typeface="Calibri "/>
              </a:rPr>
              <a:t>Can be stored in .css files</a:t>
            </a:r>
          </a:p>
          <a:p>
            <a:r>
              <a:rPr lang="tr-TR" sz="2200">
                <a:latin typeface="Calibri "/>
              </a:rPr>
              <a:t>Multiple pages can be styled with one css file</a:t>
            </a:r>
          </a:p>
        </p:txBody>
      </p:sp>
      <p:sp>
        <p:nvSpPr>
          <p:cNvPr id="65" name="Freeform 5">
            <a:extLst>
              <a:ext uri="{FF2B5EF4-FFF2-40B4-BE49-F238E27FC236}">
                <a16:creationId xmlns:a16="http://schemas.microsoft.com/office/drawing/2014/main" id="{09C89D1D-8C73-4FE3-BB9A-0A66D0F9C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82856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Graphic 6" descr="Dosya HTML">
            <a:extLst>
              <a:ext uri="{FF2B5EF4-FFF2-40B4-BE49-F238E27FC236}">
                <a16:creationId xmlns:a16="http://schemas.microsoft.com/office/drawing/2014/main" id="{48D145CD-8718-421E-B434-30CE471F8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7011" y="2422740"/>
            <a:ext cx="2560931" cy="256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30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E57A3F2-3497-430E-BCD2-151E9B574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88B1F424-0E60-4F04-AFC7-00E1F2110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6B509DD1-7F4E-4C4D-9B18-626473A5F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BB89D3BB-9A77-48E3-8C98-9A0A1DD4F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B8D167A-BDAB-452C-BE84-B9E09313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754" y="1522820"/>
            <a:ext cx="2748041" cy="3601914"/>
          </a:xfrm>
        </p:spPr>
        <p:txBody>
          <a:bodyPr anchor="ctr">
            <a:normAutofit/>
          </a:bodyPr>
          <a:lstStyle/>
          <a:p>
            <a:r>
              <a:rPr lang="tr-TR" sz="3600">
                <a:solidFill>
                  <a:srgbClr val="FFFFFF"/>
                </a:solidFill>
                <a:latin typeface="+mn-lt"/>
              </a:rPr>
              <a:t>Styling Elements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7898F9F3-10F6-4EAB-A344-ED471710DA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164636"/>
              </p:ext>
            </p:extLst>
          </p:nvPr>
        </p:nvGraphicFramePr>
        <p:xfrm>
          <a:off x="5042848" y="643467"/>
          <a:ext cx="6489510" cy="525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1960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294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5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6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7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8" name="Rectangle 143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ED09434B-79A2-42A8-B016-2A2244F6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tr-TR" sz="4000">
                <a:solidFill>
                  <a:srgbClr val="FFFFFF"/>
                </a:solidFill>
              </a:rPr>
              <a:t>Box Model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C1E394-B662-4A24-AB4E-CE478F281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2000" b="1" dirty="0"/>
              <a:t>Content</a:t>
            </a:r>
            <a:r>
              <a:rPr lang="en-US" sz="2000" dirty="0"/>
              <a:t> - The content of the box, where text and images appear</a:t>
            </a:r>
          </a:p>
          <a:p>
            <a:r>
              <a:rPr lang="en-US" sz="2000" b="1" dirty="0"/>
              <a:t>Padding</a:t>
            </a:r>
            <a:r>
              <a:rPr lang="en-US" sz="2000" dirty="0"/>
              <a:t> - Clears an area around the content. The padding is transparent</a:t>
            </a:r>
          </a:p>
          <a:p>
            <a:r>
              <a:rPr lang="en-US" sz="2000" b="1" dirty="0"/>
              <a:t>Border</a:t>
            </a:r>
            <a:r>
              <a:rPr lang="en-US" sz="2000" dirty="0"/>
              <a:t> - A border that goes around the padding and content</a:t>
            </a:r>
          </a:p>
          <a:p>
            <a:r>
              <a:rPr lang="en-US" sz="2000" b="1" dirty="0"/>
              <a:t>Margin</a:t>
            </a:r>
            <a:r>
              <a:rPr lang="en-US" sz="2000" dirty="0"/>
              <a:t> - Clears an area outside the border. The margin is transparent</a:t>
            </a:r>
            <a:endParaRPr lang="tr-TR" sz="2000" dirty="0"/>
          </a:p>
          <a:p>
            <a:endParaRPr lang="tr-TR" sz="2000" dirty="0"/>
          </a:p>
        </p:txBody>
      </p:sp>
      <p:pic>
        <p:nvPicPr>
          <p:cNvPr id="12292" name="Picture 4" descr="WHAT IS BOX MODEL">
            <a:extLst>
              <a:ext uri="{FF2B5EF4-FFF2-40B4-BE49-F238E27FC236}">
                <a16:creationId xmlns:a16="http://schemas.microsoft.com/office/drawing/2014/main" id="{8DE796E2-6E37-48CD-B395-3EACBD24E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8957" y="2596086"/>
            <a:ext cx="2862275" cy="267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627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B71C55-92F3-435A-AE77-29991BFD5E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838" b="75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082182B6-EA81-4E12-8C7D-9F85C5FC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Selectors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78E7A5E4-56FC-411C-B945-4DAC6829B7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076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9083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85336AC-C560-4A64-B6D8-2045A098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tr-TR" sz="6000">
                <a:solidFill>
                  <a:schemeClr val="bg1"/>
                </a:solidFill>
              </a:rPr>
              <a:t>What is HTML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128E4A45-024C-4EF8-BF04-52F9FC78FF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21664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7268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F82FB45-3476-4227-947B-73C7612DA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tr-TR" sz="4000">
                <a:solidFill>
                  <a:srgbClr val="FFFFFF"/>
                </a:solidFill>
              </a:rPr>
              <a:t>Simple Selectors</a:t>
            </a:r>
          </a:p>
        </p:txBody>
      </p:sp>
      <p:graphicFrame>
        <p:nvGraphicFramePr>
          <p:cNvPr id="10" name="İçerik Yer Tutucusu 2">
            <a:extLst>
              <a:ext uri="{FF2B5EF4-FFF2-40B4-BE49-F238E27FC236}">
                <a16:creationId xmlns:a16="http://schemas.microsoft.com/office/drawing/2014/main" id="{570DBA37-6A18-4063-B124-AF1CADEFD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203421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8053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083685-7946-4F0C-87CF-1FFE8E244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tr-TR" sz="5100">
                <a:solidFill>
                  <a:schemeClr val="accent5"/>
                </a:solidFill>
              </a:rPr>
              <a:t>Combinators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4496479F-E2DB-4BD7-A828-9C894A1F9D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35441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4277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68C1F9-5869-4EA3-8E73-C131FC8A9E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9826" b="5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81418B89-B03F-41AD-BE43-5E4AFE95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b="0" i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Pseudo-classes</a:t>
            </a:r>
            <a:endParaRPr lang="tr-TR">
              <a:solidFill>
                <a:srgbClr val="FFFFFF"/>
              </a:solidFill>
            </a:endParaRP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18096F14-5FD0-42C0-BC45-36AB9A86EA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1412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0296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68C1F9-5869-4EA3-8E73-C131FC8A9E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0780" b="4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81418B89-B03F-41AD-BE43-5E4AFE95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tr-TR" b="0" i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Pseudo-elements</a:t>
            </a:r>
            <a:endParaRPr lang="tr-TR">
              <a:solidFill>
                <a:schemeClr val="bg1"/>
              </a:solidFill>
            </a:endParaRPr>
          </a:p>
        </p:txBody>
      </p:sp>
      <p:sp>
        <p:nvSpPr>
          <p:cNvPr id="22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18096F14-5FD0-42C0-BC45-36AB9A86EA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664289"/>
              </p:ext>
            </p:extLst>
          </p:nvPr>
        </p:nvGraphicFramePr>
        <p:xfrm>
          <a:off x="4976031" y="963877"/>
          <a:ext cx="6377769" cy="4930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9053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D58475-B0B0-4AAF-9968-87BF778E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tr-TR" sz="6000">
                <a:solidFill>
                  <a:schemeClr val="accent5"/>
                </a:solidFill>
              </a:rPr>
              <a:t>Attribute selectors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1D760D75-D82A-40B0-B66A-CE185B874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50434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9083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EC0B3FF5-84B7-43E1-8729-FF0C6E931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tr-TR" sz="4000" dirty="0" err="1">
                <a:solidFill>
                  <a:srgbClr val="FFFFFF"/>
                </a:solidFill>
              </a:rPr>
              <a:t>Specificity</a:t>
            </a:r>
            <a:endParaRPr lang="tr-TR" sz="4000" dirty="0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EBAA1B-EDCB-4516-991D-8E0D5D4A8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tr-TR" sz="2200" dirty="0" err="1"/>
              <a:t>Hierarchy</a:t>
            </a:r>
            <a:r>
              <a:rPr lang="tr-TR" sz="2200" dirty="0"/>
              <a:t> of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style</a:t>
            </a:r>
            <a:r>
              <a:rPr lang="tr-TR" sz="2200" dirty="0"/>
              <a:t> </a:t>
            </a:r>
            <a:r>
              <a:rPr lang="tr-TR" sz="2200" dirty="0" err="1"/>
              <a:t>elements</a:t>
            </a:r>
            <a:r>
              <a:rPr lang="tr-TR" sz="2200" dirty="0"/>
              <a:t> </a:t>
            </a:r>
            <a:r>
              <a:rPr lang="tr-TR" sz="2200" dirty="0" err="1"/>
              <a:t>that</a:t>
            </a:r>
            <a:r>
              <a:rPr lang="tr-TR" sz="2200" dirty="0"/>
              <a:t> is </a:t>
            </a:r>
            <a:r>
              <a:rPr lang="tr-TR" sz="2200" dirty="0" err="1"/>
              <a:t>applied</a:t>
            </a:r>
            <a:r>
              <a:rPr lang="tr-TR" sz="2200" dirty="0"/>
              <a:t> </a:t>
            </a:r>
            <a:r>
              <a:rPr lang="tr-TR" sz="2200" dirty="0" err="1"/>
              <a:t>to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element</a:t>
            </a:r>
          </a:p>
          <a:p>
            <a:r>
              <a:rPr lang="tr-TR" sz="2200" dirty="0" err="1"/>
              <a:t>Most</a:t>
            </a:r>
            <a:r>
              <a:rPr lang="tr-TR" sz="2200" dirty="0"/>
              <a:t> </a:t>
            </a:r>
            <a:r>
              <a:rPr lang="tr-TR" sz="2200" dirty="0" err="1"/>
              <a:t>specific</a:t>
            </a:r>
            <a:r>
              <a:rPr lang="tr-TR" sz="2200" dirty="0"/>
              <a:t> </a:t>
            </a:r>
            <a:r>
              <a:rPr lang="tr-TR" sz="2200" dirty="0" err="1"/>
              <a:t>to</a:t>
            </a:r>
            <a:r>
              <a:rPr lang="tr-TR" sz="2200" dirty="0"/>
              <a:t> </a:t>
            </a:r>
            <a:r>
              <a:rPr lang="tr-TR" sz="2200" dirty="0" err="1"/>
              <a:t>less</a:t>
            </a:r>
            <a:r>
              <a:rPr lang="tr-TR" sz="2200" dirty="0"/>
              <a:t> </a:t>
            </a:r>
            <a:r>
              <a:rPr lang="tr-TR" sz="2200" dirty="0" err="1"/>
              <a:t>specific</a:t>
            </a:r>
            <a:endParaRPr lang="tr-TR" sz="2200" dirty="0"/>
          </a:p>
          <a:p>
            <a:pPr lvl="1"/>
            <a:r>
              <a:rPr lang="tr-TR" sz="2200" dirty="0" err="1"/>
              <a:t>Inline</a:t>
            </a:r>
            <a:endParaRPr lang="tr-TR" sz="2200" dirty="0"/>
          </a:p>
          <a:p>
            <a:pPr lvl="1"/>
            <a:r>
              <a:rPr lang="tr-TR" sz="2200" dirty="0"/>
              <a:t>ID</a:t>
            </a:r>
          </a:p>
          <a:p>
            <a:pPr lvl="1"/>
            <a:r>
              <a:rPr lang="tr-TR" sz="2200" dirty="0" err="1"/>
              <a:t>Classes</a:t>
            </a:r>
            <a:r>
              <a:rPr lang="tr-TR" sz="2200" dirty="0"/>
              <a:t>, </a:t>
            </a:r>
            <a:r>
              <a:rPr lang="tr-TR" sz="2200" dirty="0" err="1"/>
              <a:t>attributes</a:t>
            </a:r>
            <a:r>
              <a:rPr lang="tr-TR" sz="2200" dirty="0"/>
              <a:t> </a:t>
            </a:r>
            <a:r>
              <a:rPr lang="tr-TR" sz="2200" dirty="0" err="1"/>
              <a:t>and</a:t>
            </a:r>
            <a:r>
              <a:rPr lang="tr-TR" sz="2200" dirty="0"/>
              <a:t> </a:t>
            </a:r>
            <a:r>
              <a:rPr lang="tr-TR" sz="2200" dirty="0" err="1"/>
              <a:t>pseudo-classes</a:t>
            </a:r>
            <a:endParaRPr lang="tr-TR" sz="2200" dirty="0"/>
          </a:p>
          <a:p>
            <a:pPr lvl="1"/>
            <a:r>
              <a:rPr lang="tr-TR" sz="2200" dirty="0" err="1"/>
              <a:t>Elements</a:t>
            </a:r>
            <a:r>
              <a:rPr lang="tr-TR" sz="2200" dirty="0"/>
              <a:t> </a:t>
            </a:r>
            <a:r>
              <a:rPr lang="tr-TR" sz="2200" dirty="0" err="1"/>
              <a:t>and</a:t>
            </a:r>
            <a:r>
              <a:rPr lang="tr-TR" sz="2200" dirty="0"/>
              <a:t> </a:t>
            </a:r>
            <a:r>
              <a:rPr lang="tr-TR" sz="2200" dirty="0" err="1"/>
              <a:t>pseudo-elements</a:t>
            </a:r>
            <a:endParaRPr lang="tr-TR" sz="2200" dirty="0"/>
          </a:p>
          <a:p>
            <a:pPr lvl="1"/>
            <a:endParaRPr lang="tr-TR" sz="22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3E8A9A1-1EB7-4A3F-A3DD-7BF02C932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8892" y="3002837"/>
            <a:ext cx="4802404" cy="254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94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066FA31-F494-4E2C-BE17-6C078145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tr-TR" sz="6000">
                <a:solidFill>
                  <a:schemeClr val="bg1"/>
                </a:solidFill>
              </a:rPr>
              <a:t>Units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4F423F12-4D2D-4AE6-8D4B-1970CA3B5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61163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8552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DCE813F-BB6C-49AC-978C-43977302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tr-TR" sz="6000" b="0" i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Position </a:t>
            </a:r>
            <a:endParaRPr lang="tr-TR" sz="6000">
              <a:solidFill>
                <a:schemeClr val="bg1"/>
              </a:solidFill>
            </a:endParaRP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2BCF6E94-DA4F-4C38-8A0D-92E9A71BA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333904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5435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BC4A34A-C0CA-429C-80B1-0DCEDA1E9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Variables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5A0968-BF40-4844-A06E-13BE0095C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tr-TR" sz="2000" dirty="0" err="1"/>
              <a:t>Defines</a:t>
            </a:r>
            <a:r>
              <a:rPr lang="tr-TR" sz="2000" dirty="0"/>
              <a:t> </a:t>
            </a:r>
            <a:r>
              <a:rPr lang="tr-TR" sz="2000" dirty="0" err="1"/>
              <a:t>variables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be </a:t>
            </a:r>
            <a:r>
              <a:rPr lang="tr-TR" sz="2000" dirty="0" err="1"/>
              <a:t>used</a:t>
            </a:r>
            <a:r>
              <a:rPr lang="tr-TR" sz="2000" dirty="0"/>
              <a:t> in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stylesheet</a:t>
            </a:r>
            <a:endParaRPr lang="tr-TR" sz="2000" dirty="0"/>
          </a:p>
          <a:p>
            <a:r>
              <a:rPr lang="tr-TR" sz="2000" dirty="0" err="1"/>
              <a:t>Defined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--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used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var()</a:t>
            </a:r>
          </a:p>
          <a:p>
            <a:r>
              <a:rPr lang="tr-TR" sz="2000" dirty="0" err="1"/>
              <a:t>Easy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read,maintain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update</a:t>
            </a:r>
            <a:endParaRPr lang="tr-TR" sz="2000" dirty="0"/>
          </a:p>
          <a:p>
            <a:pPr marL="0" indent="0">
              <a:buNone/>
            </a:pPr>
            <a:endParaRPr lang="tr-TR" sz="2000" dirty="0"/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E302F453-412A-451A-850E-76AC75896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9111" y="3446698"/>
            <a:ext cx="5924607" cy="248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631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CA83F9F-D639-44FE-A810-578EBBBB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tr-TR" sz="6000">
                <a:solidFill>
                  <a:schemeClr val="bg1"/>
                </a:solidFill>
              </a:rPr>
              <a:t>Functions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B26F5659-4B78-4080-A304-B2CADC5E62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63440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992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E05CAC9-144C-48E2-B24E-72F98AC0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tr-TR" sz="4000">
                <a:solidFill>
                  <a:srgbClr val="FFFFFF"/>
                </a:solidFill>
                <a:latin typeface="Consolas" panose="020B0609020204030204" pitchFamily="49" charset="0"/>
              </a:rPr>
              <a:t>Main HTML Elements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133E5C-3155-4249-BB9F-19E541DCE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&lt;html&gt;	: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Root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tag</a:t>
            </a:r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&gt;	: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metadata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like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scripts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styles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, meta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&lt;body&gt;	: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Contains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&gt;	: Can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contain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statements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link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external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file</a:t>
            </a:r>
          </a:p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&gt;	: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Defines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inside body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tag</a:t>
            </a:r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&lt;link&gt;		: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Mostly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link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external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files</a:t>
            </a:r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&lt;form&gt;	: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a form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&lt;h1&gt;		: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Defines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headings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&lt;div&gt;		: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Defines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division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537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482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E3E52C7-CB0B-46B9-AD89-CA411B4EE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Media Queries</a:t>
            </a:r>
          </a:p>
        </p:txBody>
      </p:sp>
      <p:sp>
        <p:nvSpPr>
          <p:cNvPr id="28" name="İçerik Yer Tutucusu 2">
            <a:extLst>
              <a:ext uri="{FF2B5EF4-FFF2-40B4-BE49-F238E27FC236}">
                <a16:creationId xmlns:a16="http://schemas.microsoft.com/office/drawing/2014/main" id="{A478EE6D-9332-41E6-95A9-F0E844FB7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624568"/>
            <a:ext cx="5753098" cy="5412920"/>
          </a:xfrm>
        </p:spPr>
        <p:txBody>
          <a:bodyPr anchor="ctr">
            <a:normAutofit/>
          </a:bodyPr>
          <a:lstStyle/>
          <a:p>
            <a:r>
              <a:rPr lang="tr-TR" sz="2000" dirty="0"/>
              <a:t>T</a:t>
            </a:r>
            <a:r>
              <a:rPr lang="en-US" sz="2000" dirty="0"/>
              <a:t>o modify your </a:t>
            </a:r>
            <a:r>
              <a:rPr lang="tr-TR" sz="2000" dirty="0" err="1"/>
              <a:t>page</a:t>
            </a:r>
            <a:r>
              <a:rPr lang="en-US" sz="2000" dirty="0"/>
              <a:t> depending on </a:t>
            </a:r>
            <a:r>
              <a:rPr lang="tr-TR" sz="2000" dirty="0" err="1"/>
              <a:t>user’s</a:t>
            </a:r>
            <a:r>
              <a:rPr lang="tr-TR" sz="2000" dirty="0"/>
              <a:t> </a:t>
            </a:r>
            <a:r>
              <a:rPr lang="tr-TR" sz="2000" dirty="0" err="1"/>
              <a:t>device’s</a:t>
            </a:r>
            <a:r>
              <a:rPr lang="tr-TR" sz="2000" dirty="0"/>
              <a:t> </a:t>
            </a:r>
            <a:r>
              <a:rPr lang="tr-TR" sz="2000" dirty="0" err="1"/>
              <a:t>type</a:t>
            </a:r>
            <a:r>
              <a:rPr lang="tr-TR" sz="2000" dirty="0"/>
              <a:t>, </a:t>
            </a:r>
            <a:r>
              <a:rPr lang="tr-TR" sz="2000" dirty="0" err="1"/>
              <a:t>resoulution</a:t>
            </a:r>
            <a:r>
              <a:rPr lang="tr-TR" sz="2000" dirty="0"/>
              <a:t>, </a:t>
            </a:r>
            <a:r>
              <a:rPr lang="tr-TR" sz="2000" dirty="0" err="1"/>
              <a:t>width</a:t>
            </a:r>
            <a:r>
              <a:rPr lang="tr-TR" sz="2000" dirty="0"/>
              <a:t>, </a:t>
            </a:r>
            <a:r>
              <a:rPr lang="tr-TR" sz="2000" dirty="0" err="1"/>
              <a:t>height</a:t>
            </a:r>
            <a:r>
              <a:rPr lang="tr-TR" sz="2000" dirty="0"/>
              <a:t>, </a:t>
            </a:r>
            <a:r>
              <a:rPr lang="tr-TR" sz="2000" dirty="0" err="1"/>
              <a:t>etc</a:t>
            </a:r>
            <a:endParaRPr lang="tr-TR" sz="2000" dirty="0"/>
          </a:p>
          <a:p>
            <a:r>
              <a:rPr lang="tr-TR" sz="2000" dirty="0" err="1"/>
              <a:t>Specified</a:t>
            </a:r>
            <a:r>
              <a:rPr lang="tr-TR" sz="2000" dirty="0"/>
              <a:t> </a:t>
            </a:r>
            <a:r>
              <a:rPr lang="tr-TR" sz="2000" dirty="0" err="1"/>
              <a:t>using</a:t>
            </a:r>
            <a:r>
              <a:rPr lang="tr-TR" sz="2000" dirty="0"/>
              <a:t> @media </a:t>
            </a:r>
            <a:r>
              <a:rPr lang="tr-TR" sz="2000" dirty="0" err="1"/>
              <a:t>keyword</a:t>
            </a:r>
            <a:endParaRPr lang="tr-TR" sz="2000" dirty="0"/>
          </a:p>
          <a:p>
            <a:r>
              <a:rPr lang="tr-TR" sz="2000" dirty="0"/>
              <a:t>4 </a:t>
            </a:r>
            <a:r>
              <a:rPr lang="tr-TR" sz="2000" dirty="0" err="1"/>
              <a:t>types</a:t>
            </a:r>
            <a:r>
              <a:rPr lang="tr-TR" sz="2000" dirty="0"/>
              <a:t>:</a:t>
            </a:r>
          </a:p>
          <a:p>
            <a:pPr lvl="1"/>
            <a:r>
              <a:rPr lang="tr-TR" sz="2000" dirty="0" err="1"/>
              <a:t>all</a:t>
            </a:r>
            <a:r>
              <a:rPr lang="tr-TR" sz="2000" dirty="0"/>
              <a:t>	: </a:t>
            </a:r>
            <a:r>
              <a:rPr lang="tr-TR" sz="2000" dirty="0" err="1"/>
              <a:t>All</a:t>
            </a:r>
            <a:r>
              <a:rPr lang="tr-TR" sz="2000" dirty="0"/>
              <a:t> </a:t>
            </a:r>
            <a:r>
              <a:rPr lang="tr-TR" sz="2000" dirty="0" err="1"/>
              <a:t>devices</a:t>
            </a:r>
            <a:r>
              <a:rPr lang="tr-TR" sz="2000" dirty="0"/>
              <a:t>.</a:t>
            </a:r>
          </a:p>
          <a:p>
            <a:pPr lvl="1"/>
            <a:r>
              <a:rPr lang="tr-TR" sz="2000" dirty="0" err="1"/>
              <a:t>print</a:t>
            </a:r>
            <a:r>
              <a:rPr lang="tr-TR" sz="2000" dirty="0"/>
              <a:t>	: </a:t>
            </a:r>
            <a:r>
              <a:rPr lang="tr-TR" sz="2000" dirty="0" err="1"/>
              <a:t>Print</a:t>
            </a:r>
            <a:r>
              <a:rPr lang="tr-TR" sz="2000" dirty="0"/>
              <a:t> </a:t>
            </a:r>
            <a:r>
              <a:rPr lang="tr-TR" sz="2000" dirty="0" err="1"/>
              <a:t>preview</a:t>
            </a:r>
            <a:r>
              <a:rPr lang="tr-TR" sz="2000" dirty="0"/>
              <a:t> </a:t>
            </a:r>
            <a:r>
              <a:rPr lang="tr-TR" sz="2000" dirty="0" err="1"/>
              <a:t>mode</a:t>
            </a:r>
            <a:endParaRPr lang="tr-TR" sz="2000" dirty="0"/>
          </a:p>
          <a:p>
            <a:pPr lvl="1"/>
            <a:r>
              <a:rPr lang="tr-TR" sz="2000" dirty="0" err="1"/>
              <a:t>screen</a:t>
            </a:r>
            <a:r>
              <a:rPr lang="tr-TR" sz="2000" dirty="0"/>
              <a:t>	: </a:t>
            </a:r>
            <a:r>
              <a:rPr lang="tr-TR" sz="2000" dirty="0" err="1"/>
              <a:t>Screen</a:t>
            </a:r>
            <a:r>
              <a:rPr lang="tr-TR" sz="2000" dirty="0"/>
              <a:t> of </a:t>
            </a:r>
            <a:r>
              <a:rPr lang="tr-TR" sz="2000" dirty="0" err="1"/>
              <a:t>devices</a:t>
            </a:r>
            <a:endParaRPr lang="tr-TR" sz="2000" dirty="0"/>
          </a:p>
          <a:p>
            <a:pPr lvl="1"/>
            <a:r>
              <a:rPr lang="tr-TR" sz="2000" dirty="0" err="1"/>
              <a:t>speech</a:t>
            </a:r>
            <a:r>
              <a:rPr lang="tr-TR" sz="2000" dirty="0"/>
              <a:t>	: Speech </a:t>
            </a:r>
            <a:r>
              <a:rPr lang="tr-TR" sz="2000" dirty="0" err="1"/>
              <a:t>synthesizers</a:t>
            </a:r>
            <a:endParaRPr lang="tr-TR" sz="2000" dirty="0"/>
          </a:p>
          <a:p>
            <a:r>
              <a:rPr lang="tr-TR" sz="2000" dirty="0" err="1"/>
              <a:t>Logical</a:t>
            </a:r>
            <a:r>
              <a:rPr lang="tr-TR" sz="2000" dirty="0"/>
              <a:t> </a:t>
            </a:r>
            <a:r>
              <a:rPr lang="tr-TR" sz="2000" dirty="0" err="1"/>
              <a:t>operators</a:t>
            </a:r>
            <a:r>
              <a:rPr lang="tr-TR" sz="2000" dirty="0"/>
              <a:t> </a:t>
            </a:r>
            <a:r>
              <a:rPr lang="tr-TR" sz="2000" dirty="0" err="1"/>
              <a:t>like</a:t>
            </a:r>
            <a:r>
              <a:rPr lang="tr-TR" sz="2000" dirty="0"/>
              <a:t> AND, OR, NOT </a:t>
            </a:r>
            <a:r>
              <a:rPr lang="tr-TR" sz="2000" dirty="0" err="1"/>
              <a:t>etc</a:t>
            </a:r>
            <a:r>
              <a:rPr lang="tr-TR" sz="2000" dirty="0"/>
              <a:t> can be </a:t>
            </a:r>
            <a:r>
              <a:rPr lang="tr-TR" sz="2000" dirty="0" err="1"/>
              <a:t>used</a:t>
            </a:r>
            <a:endParaRPr lang="tr-TR" sz="2000" dirty="0"/>
          </a:p>
          <a:p>
            <a:r>
              <a:rPr lang="tr-TR" sz="2000" dirty="0" err="1"/>
              <a:t>Usage</a:t>
            </a:r>
            <a:r>
              <a:rPr lang="tr-TR" sz="2000" dirty="0"/>
              <a:t>: </a:t>
            </a:r>
          </a:p>
          <a:p>
            <a:pPr lvl="1"/>
            <a:r>
              <a:rPr lang="en-US" sz="2000" dirty="0"/>
              <a:t>@media screen and (min-width: 30em) and (orientation: landscape) { ... }</a:t>
            </a:r>
            <a:endParaRPr lang="tr-TR" sz="2000" dirty="0"/>
          </a:p>
          <a:p>
            <a:pPr lvl="1"/>
            <a:r>
              <a:rPr lang="en-US" sz="2000" dirty="0"/>
              <a:t>@media speech and (aspect-ratio: 11/5) { ... }</a:t>
            </a:r>
            <a:endParaRPr lang="tr-TR" sz="2000" dirty="0"/>
          </a:p>
          <a:p>
            <a:endParaRPr lang="tr-TR" sz="2000" dirty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102786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4D1F35-3552-45A3-84E1-CDB7E8F3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0" i="0" dirty="0">
                <a:solidFill>
                  <a:srgbClr val="141412"/>
                </a:solidFill>
                <a:effectLst/>
                <a:latin typeface="Lato"/>
              </a:rPr>
              <a:t>CSS </a:t>
            </a:r>
            <a:r>
              <a:rPr lang="tr-TR" b="0" i="0" dirty="0" err="1">
                <a:solidFill>
                  <a:srgbClr val="141412"/>
                </a:solidFill>
                <a:effectLst/>
                <a:latin typeface="Lato"/>
              </a:rPr>
              <a:t>Preprocessors</a:t>
            </a:r>
            <a:endParaRPr lang="tr-TR" b="0" i="0" dirty="0">
              <a:solidFill>
                <a:srgbClr val="141412"/>
              </a:solidFill>
              <a:effectLst/>
              <a:latin typeface="Lato"/>
            </a:endParaRP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B6F14D50-EF3A-4211-88CC-54F9B26A4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410211"/>
              </p:ext>
            </p:extLst>
          </p:nvPr>
        </p:nvGraphicFramePr>
        <p:xfrm>
          <a:off x="838200" y="2690949"/>
          <a:ext cx="10515600" cy="3486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up 8">
            <a:extLst>
              <a:ext uri="{FF2B5EF4-FFF2-40B4-BE49-F238E27FC236}">
                <a16:creationId xmlns:a16="http://schemas.microsoft.com/office/drawing/2014/main" id="{CCF147C0-B187-4C51-8738-FF17726559EE}"/>
              </a:ext>
            </a:extLst>
          </p:cNvPr>
          <p:cNvGrpSpPr/>
          <p:nvPr/>
        </p:nvGrpSpPr>
        <p:grpSpPr>
          <a:xfrm>
            <a:off x="838199" y="1541418"/>
            <a:ext cx="10515599" cy="866718"/>
            <a:chOff x="13219" y="1300703"/>
            <a:chExt cx="2318046" cy="434633"/>
          </a:xfrm>
        </p:grpSpPr>
        <p:sp>
          <p:nvSpPr>
            <p:cNvPr id="10" name="Dikdörtgen 9">
              <a:extLst>
                <a:ext uri="{FF2B5EF4-FFF2-40B4-BE49-F238E27FC236}">
                  <a16:creationId xmlns:a16="http://schemas.microsoft.com/office/drawing/2014/main" id="{3EDFD7BE-5DEF-4409-91A6-897CDE13D8D9}"/>
                </a:ext>
              </a:extLst>
            </p:cNvPr>
            <p:cNvSpPr/>
            <p:nvPr/>
          </p:nvSpPr>
          <p:spPr>
            <a:xfrm>
              <a:off x="13219" y="1300703"/>
              <a:ext cx="2318046" cy="43463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Metin kutusu 10">
              <a:extLst>
                <a:ext uri="{FF2B5EF4-FFF2-40B4-BE49-F238E27FC236}">
                  <a16:creationId xmlns:a16="http://schemas.microsoft.com/office/drawing/2014/main" id="{E2A0E753-9550-4850-B520-65A29163D084}"/>
                </a:ext>
              </a:extLst>
            </p:cNvPr>
            <p:cNvSpPr txBox="1"/>
            <p:nvPr/>
          </p:nvSpPr>
          <p:spPr>
            <a:xfrm>
              <a:off x="13219" y="1300703"/>
              <a:ext cx="2318046" cy="4346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85750" lvl="0" indent="-28575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  <a:defRPr b="1"/>
              </a:pPr>
              <a:r>
                <a:rPr lang="tr-TR" sz="1400" kern="1200" dirty="0"/>
                <a:t>L</a:t>
              </a:r>
              <a:r>
                <a:rPr lang="en-US" sz="1400" kern="1200" dirty="0" err="1"/>
                <a:t>ets</a:t>
              </a:r>
              <a:r>
                <a:rPr lang="en-US" sz="1400" kern="1200" dirty="0"/>
                <a:t> you generate CSS from the preprocessor's own unique syntax</a:t>
              </a:r>
              <a:endParaRPr lang="tr-TR" sz="1400" dirty="0"/>
            </a:p>
            <a:p>
              <a:pPr marL="285750" lvl="0" indent="-28575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  <a:defRPr b="1"/>
              </a:pPr>
              <a:r>
                <a:rPr lang="tr-TR" sz="1400" dirty="0" err="1"/>
                <a:t>Nested</a:t>
              </a:r>
              <a:r>
                <a:rPr lang="tr-TR" sz="1400" dirty="0"/>
                <a:t> </a:t>
              </a:r>
              <a:r>
                <a:rPr lang="tr-TR" sz="1400" dirty="0" err="1"/>
                <a:t>selectors</a:t>
              </a:r>
              <a:r>
                <a:rPr lang="tr-TR" sz="1400" dirty="0"/>
                <a:t>, </a:t>
              </a:r>
              <a:r>
                <a:rPr lang="tr-TR" sz="1400" dirty="0" err="1"/>
                <a:t>inheritance</a:t>
              </a:r>
              <a:r>
                <a:rPr lang="tr-TR" sz="1400" dirty="0"/>
                <a:t>, </a:t>
              </a:r>
              <a:r>
                <a:rPr lang="tr-TR" sz="1400" dirty="0" err="1"/>
                <a:t>more</a:t>
              </a:r>
              <a:r>
                <a:rPr lang="tr-TR" sz="1400" dirty="0"/>
                <a:t> </a:t>
              </a:r>
              <a:r>
                <a:rPr lang="tr-TR" sz="1400" dirty="0" err="1"/>
                <a:t>readable</a:t>
              </a:r>
              <a:r>
                <a:rPr lang="tr-TR" sz="1400" dirty="0"/>
                <a:t>, </a:t>
              </a:r>
              <a:r>
                <a:rPr lang="tr-TR" sz="1400" dirty="0" err="1"/>
                <a:t>maintainable</a:t>
              </a:r>
              <a:endParaRPr lang="tr-TR" sz="1400" dirty="0"/>
            </a:p>
            <a:p>
              <a:pPr marL="285750" lvl="0" indent="-28575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  <a:defRPr b="1"/>
              </a:pPr>
              <a:r>
                <a:rPr lang="tr-TR" sz="1400" dirty="0" err="1"/>
                <a:t>Must</a:t>
              </a:r>
              <a:r>
                <a:rPr lang="tr-TR" sz="1400" dirty="0"/>
                <a:t> be </a:t>
              </a:r>
              <a:r>
                <a:rPr lang="tr-TR" sz="1400" dirty="0" err="1"/>
                <a:t>compiled</a:t>
              </a:r>
              <a:r>
                <a:rPr lang="tr-TR" sz="1400" dirty="0"/>
                <a:t> </a:t>
              </a:r>
              <a:r>
                <a:rPr lang="tr-TR" sz="1400" dirty="0" err="1"/>
                <a:t>to</a:t>
              </a:r>
              <a:r>
                <a:rPr lang="tr-TR" sz="1400" dirty="0"/>
                <a:t> </a:t>
              </a:r>
              <a:r>
                <a:rPr lang="tr-TR" sz="1400" dirty="0" err="1"/>
                <a:t>generate</a:t>
              </a:r>
              <a:r>
                <a:rPr lang="tr-TR" sz="1400" dirty="0"/>
                <a:t> </a:t>
              </a:r>
              <a:r>
                <a:rPr lang="tr-TR" sz="1400" dirty="0" err="1"/>
                <a:t>css</a:t>
              </a:r>
              <a:r>
                <a:rPr lang="tr-TR" sz="1400" dirty="0"/>
                <a:t> file </a:t>
              </a:r>
            </a:p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endParaRPr lang="tr-TR" sz="1400" kern="1200" dirty="0"/>
            </a:p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endParaRPr lang="en-US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609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4CFB043D-99DA-40DE-BC6E-F5DF687A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tr-TR" sz="4000">
                <a:solidFill>
                  <a:srgbClr val="FFFFFF"/>
                </a:solidFill>
                <a:latin typeface="+mn-lt"/>
              </a:rPr>
              <a:t>Block vs Inline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0B1F94D8-3BE3-4368-9CE5-C55FEBF1E9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266423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283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6FF94C45-7F38-4228-A852-8CC61FC5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tr-TR" sz="4000">
                <a:solidFill>
                  <a:srgbClr val="FFFFFF"/>
                </a:solidFill>
                <a:latin typeface="+mn-lt"/>
              </a:rPr>
              <a:t>Attributes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46407593-DE5B-4168-951F-AF3A01C182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099243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61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EBD20D-99B8-47DC-AC6C-28B8CFB4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tr-TR" sz="4000">
                <a:solidFill>
                  <a:srgbClr val="FFFFFF"/>
                </a:solidFill>
                <a:latin typeface="+mn-lt"/>
              </a:rPr>
              <a:t>Semantic Elements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İçerik Yer Tutucusu 2">
            <a:extLst>
              <a:ext uri="{FF2B5EF4-FFF2-40B4-BE49-F238E27FC236}">
                <a16:creationId xmlns:a16="http://schemas.microsoft.com/office/drawing/2014/main" id="{1BF498AF-D368-4E7D-A3C1-4E32C3805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1500" b="1" i="0">
                <a:solidFill>
                  <a:srgbClr val="FEFFFF"/>
                </a:solidFill>
                <a:effectLst/>
              </a:rPr>
              <a:t>Semantics</a:t>
            </a:r>
            <a:r>
              <a:rPr lang="en-US" sz="1500" b="0" i="0">
                <a:solidFill>
                  <a:srgbClr val="FEFFFF"/>
                </a:solidFill>
                <a:effectLst/>
              </a:rPr>
              <a:t> refers to the </a:t>
            </a:r>
            <a:r>
              <a:rPr lang="en-US" sz="1500" b="0" i="1">
                <a:solidFill>
                  <a:srgbClr val="FEFFFF"/>
                </a:solidFill>
                <a:effectLst/>
              </a:rPr>
              <a:t>meaning</a:t>
            </a:r>
            <a:r>
              <a:rPr lang="en-US" sz="1500" b="0" i="0">
                <a:solidFill>
                  <a:srgbClr val="FEFFFF"/>
                </a:solidFill>
                <a:effectLst/>
              </a:rPr>
              <a:t> of a piece of code</a:t>
            </a:r>
            <a:endParaRPr lang="tr-TR" sz="1500" b="0" i="0">
              <a:solidFill>
                <a:srgbClr val="FEFFFF"/>
              </a:solidFill>
              <a:effectLst/>
            </a:endParaRPr>
          </a:p>
          <a:p>
            <a:r>
              <a:rPr lang="tr-TR" sz="1500">
                <a:solidFill>
                  <a:srgbClr val="FEFFFF"/>
                </a:solidFill>
              </a:rPr>
              <a:t>Gives meaning for both browsers and developers</a:t>
            </a:r>
          </a:p>
          <a:p>
            <a:r>
              <a:rPr lang="tr-TR" sz="1500" b="0" i="0">
                <a:solidFill>
                  <a:srgbClr val="FEFFFF"/>
                </a:solidFill>
                <a:effectLst/>
              </a:rPr>
              <a:t>&lt;b&gt; vs &lt;strong&gt;, &lt;e&gt; vs &lt;em&gt;</a:t>
            </a:r>
          </a:p>
          <a:p>
            <a:r>
              <a:rPr lang="tr-TR" sz="1500">
                <a:solidFill>
                  <a:srgbClr val="FEFFFF"/>
                </a:solidFill>
              </a:rPr>
              <a:t>Other elements</a:t>
            </a:r>
            <a:endParaRPr lang="tr-TR" sz="1500" b="0" i="0">
              <a:solidFill>
                <a:srgbClr val="FEFFFF"/>
              </a:solidFill>
              <a:effectLst/>
            </a:endParaRPr>
          </a:p>
          <a:p>
            <a:pPr lvl="1"/>
            <a:r>
              <a:rPr lang="tr-TR" sz="1500">
                <a:solidFill>
                  <a:srgbClr val="FEFFFF"/>
                </a:solidFill>
              </a:rPr>
              <a:t>&lt;header&gt;</a:t>
            </a:r>
          </a:p>
          <a:p>
            <a:pPr lvl="1"/>
            <a:r>
              <a:rPr lang="tr-TR" sz="1500" b="0" i="0">
                <a:solidFill>
                  <a:srgbClr val="FEFFFF"/>
                </a:solidFill>
                <a:effectLst/>
              </a:rPr>
              <a:t>&lt;footer&gt;</a:t>
            </a:r>
          </a:p>
          <a:p>
            <a:pPr lvl="1"/>
            <a:r>
              <a:rPr lang="tr-TR" sz="1500" b="0" i="0">
                <a:solidFill>
                  <a:srgbClr val="FEFFFF"/>
                </a:solidFill>
                <a:effectLst/>
              </a:rPr>
              <a:t>&lt;aside&gt;</a:t>
            </a:r>
          </a:p>
          <a:p>
            <a:pPr lvl="1"/>
            <a:r>
              <a:rPr lang="tr-TR" sz="1500" b="0" i="0">
                <a:solidFill>
                  <a:srgbClr val="FEFFFF"/>
                </a:solidFill>
                <a:effectLst/>
              </a:rPr>
              <a:t>&lt;section&gt;</a:t>
            </a:r>
          </a:p>
          <a:p>
            <a:pPr lvl="1"/>
            <a:r>
              <a:rPr lang="tr-TR" sz="1500" b="0" i="0">
                <a:solidFill>
                  <a:srgbClr val="FEFFFF"/>
                </a:solidFill>
                <a:effectLst/>
              </a:rPr>
              <a:t>&lt;form&gt;</a:t>
            </a:r>
          </a:p>
          <a:p>
            <a:pPr lvl="1"/>
            <a:r>
              <a:rPr lang="tr-TR" sz="1500" b="0" i="0">
                <a:solidFill>
                  <a:srgbClr val="FEFFFF"/>
                </a:solidFill>
                <a:effectLst/>
              </a:rPr>
              <a:t>&lt;</a:t>
            </a:r>
            <a:r>
              <a:rPr lang="tr-TR" sz="1500">
                <a:solidFill>
                  <a:srgbClr val="FEFFFF"/>
                </a:solidFill>
              </a:rPr>
              <a:t>main&gt;</a:t>
            </a:r>
          </a:p>
          <a:p>
            <a:pPr lvl="1"/>
            <a:r>
              <a:rPr lang="tr-TR" sz="1500" b="0" i="0">
                <a:solidFill>
                  <a:srgbClr val="FEFFFF"/>
                </a:solidFill>
                <a:effectLst/>
              </a:rPr>
              <a:t>&lt;nav&gt;</a:t>
            </a:r>
          </a:p>
          <a:p>
            <a:pPr lvl="1"/>
            <a:r>
              <a:rPr lang="tr-TR" sz="1500" b="0" i="0">
                <a:solidFill>
                  <a:srgbClr val="FEFFFF"/>
                </a:solidFill>
                <a:effectLst/>
              </a:rPr>
              <a:t>&lt;summary&gt;</a:t>
            </a:r>
          </a:p>
          <a:p>
            <a:pPr lvl="1"/>
            <a:r>
              <a:rPr lang="tr-TR" sz="1500" b="0" i="0">
                <a:solidFill>
                  <a:srgbClr val="FEFFFF"/>
                </a:solidFill>
                <a:effectLst/>
              </a:rPr>
              <a:t>&lt;article&gt;</a:t>
            </a:r>
          </a:p>
          <a:p>
            <a:pPr lvl="1"/>
            <a:r>
              <a:rPr lang="tr-TR" sz="1500">
                <a:solidFill>
                  <a:srgbClr val="FEFFFF"/>
                </a:solidFill>
              </a:rPr>
              <a:t>…..</a:t>
            </a:r>
            <a:endParaRPr lang="tr-TR" sz="1500" b="0" i="0">
              <a:solidFill>
                <a:srgbClr val="FEFFFF"/>
              </a:solidFill>
              <a:effectLst/>
            </a:endParaRPr>
          </a:p>
          <a:p>
            <a:endParaRPr lang="tr-TR" sz="15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85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6">
            <a:extLst>
              <a:ext uri="{FF2B5EF4-FFF2-40B4-BE49-F238E27FC236}">
                <a16:creationId xmlns:a16="http://schemas.microsoft.com/office/drawing/2014/main" id="{1F0FC9F3-078F-4F68-8070-B809CBF154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0" b="13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Rectangle 30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A83EDB7-EEC4-4891-8A83-38F3F4F27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>
                <a:latin typeface="Calibri "/>
              </a:rPr>
              <a:t>Media Elements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6AF76E98-FA75-4A46-8960-7012BD4DC6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6604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311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452BEF-4B2A-48B1-A3E3-13FE45C4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tr-TR" sz="6000">
                <a:solidFill>
                  <a:schemeClr val="accent5"/>
                </a:solidFill>
              </a:rPr>
              <a:t>HTML Status 1XX: Information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0E52E4FA-0B27-4913-8FBA-76E1E678E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163125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536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EFD752-B8D2-4862-B64F-7BBA6BE40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tr-TR" sz="6000">
                <a:solidFill>
                  <a:schemeClr val="accent5"/>
                </a:solidFill>
              </a:rPr>
              <a:t>HTML Status 2XX: Successful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F812AE25-984F-4049-AF92-BEF95A755B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98473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007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4429</TotalTime>
  <Words>2616</Words>
  <Application>Microsoft Office PowerPoint</Application>
  <PresentationFormat>Geniş ekran</PresentationFormat>
  <Paragraphs>343</Paragraphs>
  <Slides>31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</vt:lpstr>
      <vt:lpstr>Calibri Light</vt:lpstr>
      <vt:lpstr>Consolas</vt:lpstr>
      <vt:lpstr>Lato</vt:lpstr>
      <vt:lpstr>Segoe UI</vt:lpstr>
      <vt:lpstr>Office Teması</vt:lpstr>
      <vt:lpstr>PowerPoint Sunusu</vt:lpstr>
      <vt:lpstr>What is HTML</vt:lpstr>
      <vt:lpstr>Main HTML Elements</vt:lpstr>
      <vt:lpstr>Block vs Inline</vt:lpstr>
      <vt:lpstr>Attributes</vt:lpstr>
      <vt:lpstr>Semantic Elements</vt:lpstr>
      <vt:lpstr>Media Elements</vt:lpstr>
      <vt:lpstr>HTML Status 1XX: Information</vt:lpstr>
      <vt:lpstr>HTML Status 2XX: Successful</vt:lpstr>
      <vt:lpstr>HTML Status 3XX: Redirection</vt:lpstr>
      <vt:lpstr>HTML Status 4XX: Client Error</vt:lpstr>
      <vt:lpstr>HTML Status 4XX: Client Error 2</vt:lpstr>
      <vt:lpstr>HTML Status 4XX: Client Error 3</vt:lpstr>
      <vt:lpstr>HTML Status 5XX: Server Error</vt:lpstr>
      <vt:lpstr>HTTP Methods</vt:lpstr>
      <vt:lpstr>What is CSS</vt:lpstr>
      <vt:lpstr>Styling Elements</vt:lpstr>
      <vt:lpstr>Box Model</vt:lpstr>
      <vt:lpstr>Selectors</vt:lpstr>
      <vt:lpstr>Simple Selectors</vt:lpstr>
      <vt:lpstr>Combinators</vt:lpstr>
      <vt:lpstr>Pseudo-classes</vt:lpstr>
      <vt:lpstr>Pseudo-elements</vt:lpstr>
      <vt:lpstr>Attribute selectors</vt:lpstr>
      <vt:lpstr>Specificity</vt:lpstr>
      <vt:lpstr>Units</vt:lpstr>
      <vt:lpstr>Position </vt:lpstr>
      <vt:lpstr>Variables</vt:lpstr>
      <vt:lpstr>Functions</vt:lpstr>
      <vt:lpstr>Media Queries</vt:lpstr>
      <vt:lpstr>CSS Preprocessors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Abdullah Ahçı</dc:creator>
  <cp:lastModifiedBy>Abdullah Ahçı</cp:lastModifiedBy>
  <cp:revision>185</cp:revision>
  <dcterms:created xsi:type="dcterms:W3CDTF">2021-06-05T10:15:28Z</dcterms:created>
  <dcterms:modified xsi:type="dcterms:W3CDTF">2021-06-08T12:04:39Z</dcterms:modified>
</cp:coreProperties>
</file>