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5.xml" ContentType="application/vnd.openxmlformats-officedocument.drawingml.diagramLayout+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7.xml" ContentType="application/vnd.ms-office.drawingml.diagramDrawing+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73" r:id="rId3"/>
    <p:sldId id="282" r:id="rId4"/>
    <p:sldId id="281" r:id="rId5"/>
    <p:sldId id="266" r:id="rId6"/>
    <p:sldId id="280" r:id="rId7"/>
    <p:sldId id="269" r:id="rId8"/>
    <p:sldId id="272" r:id="rId9"/>
    <p:sldId id="284" r:id="rId10"/>
    <p:sldId id="289" r:id="rId11"/>
    <p:sldId id="285" r:id="rId12"/>
    <p:sldId id="286" r:id="rId13"/>
    <p:sldId id="287" r:id="rId14"/>
    <p:sldId id="288" r:id="rId15"/>
    <p:sldId id="261" r:id="rId16"/>
    <p:sldId id="278"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632" autoAdjust="0"/>
    <p:restoredTop sz="94660"/>
  </p:normalViewPr>
  <p:slideViewPr>
    <p:cSldViewPr snapToGrid="0">
      <p:cViewPr varScale="1">
        <p:scale>
          <a:sx n="60" d="100"/>
          <a:sy n="60" d="100"/>
        </p:scale>
        <p:origin x="-90" y="-3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B88E1-9CBF-4B2F-9B05-E2691AEDC826}"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61C4BB37-242A-4DCF-AD92-74BF9F2B4DB8}">
      <dgm:prSet custT="1"/>
      <dgm:spPr>
        <a:noFill/>
      </dgm:spPr>
      <dgm:t>
        <a:bodyPr/>
        <a:lstStyle/>
        <a:p>
          <a:pPr algn="l" rtl="0"/>
          <a:r>
            <a:rPr lang="en-IN" sz="2400" b="0" dirty="0" smtClean="0">
              <a:solidFill>
                <a:schemeClr val="tx1"/>
              </a:solidFill>
            </a:rPr>
            <a:t>ABDULLAH</a:t>
          </a:r>
          <a:r>
            <a:rPr lang="en-IN" sz="2400" b="0" dirty="0" smtClean="0"/>
            <a:t> </a:t>
          </a:r>
          <a:r>
            <a:rPr lang="en-IN" sz="2400" b="0" dirty="0" smtClean="0">
              <a:solidFill>
                <a:schemeClr val="tx1"/>
              </a:solidFill>
            </a:rPr>
            <a:t>AHMAD KHAN</a:t>
          </a:r>
          <a:endParaRPr lang="en-GB" sz="1600" b="0" dirty="0">
            <a:solidFill>
              <a:schemeClr val="tx1"/>
            </a:solidFill>
          </a:endParaRPr>
        </a:p>
      </dgm:t>
    </dgm:pt>
    <dgm:pt modelId="{B89C7E00-4E8A-42AF-BA94-8856167F8769}" type="parTrans" cxnId="{2400D8D1-A4BF-4FFF-8148-5C0FA415E28F}">
      <dgm:prSet/>
      <dgm:spPr/>
      <dgm:t>
        <a:bodyPr/>
        <a:lstStyle/>
        <a:p>
          <a:pPr algn="ctr"/>
          <a:endParaRPr lang="en-US"/>
        </a:p>
      </dgm:t>
    </dgm:pt>
    <dgm:pt modelId="{1AF04675-2A7E-4C95-A4E6-69E65BB0F5CA}" type="sibTrans" cxnId="{2400D8D1-A4BF-4FFF-8148-5C0FA415E28F}">
      <dgm:prSet/>
      <dgm:spPr/>
      <dgm:t>
        <a:bodyPr/>
        <a:lstStyle/>
        <a:p>
          <a:pPr algn="ctr"/>
          <a:endParaRPr lang="en-US"/>
        </a:p>
      </dgm:t>
    </dgm:pt>
    <dgm:pt modelId="{E60B6829-17DC-4D0D-9A16-2F13D10BC4CF}">
      <dgm:prSet custT="1"/>
      <dgm:spPr>
        <a:noFill/>
      </dgm:spPr>
      <dgm:t>
        <a:bodyPr/>
        <a:lstStyle/>
        <a:p>
          <a:pPr algn="l" rtl="0"/>
          <a:r>
            <a:rPr lang="en-IN" sz="2400" b="0" dirty="0" smtClean="0">
              <a:solidFill>
                <a:schemeClr val="tx1"/>
              </a:solidFill>
            </a:rPr>
            <a:t>18MCA007</a:t>
          </a:r>
          <a:endParaRPr lang="en-GB" sz="500" b="0" dirty="0">
            <a:solidFill>
              <a:schemeClr val="tx1"/>
            </a:solidFill>
          </a:endParaRPr>
        </a:p>
      </dgm:t>
    </dgm:pt>
    <dgm:pt modelId="{F8C74E9C-3202-4F18-84B8-F2241561ACF4}" type="parTrans" cxnId="{FE88A077-9FE5-4D25-B294-69A489D3B7A3}">
      <dgm:prSet/>
      <dgm:spPr/>
      <dgm:t>
        <a:bodyPr/>
        <a:lstStyle/>
        <a:p>
          <a:pPr algn="ctr"/>
          <a:endParaRPr lang="en-US"/>
        </a:p>
      </dgm:t>
    </dgm:pt>
    <dgm:pt modelId="{72D22525-3CE2-46F9-9DA9-E4237F9705D2}" type="sibTrans" cxnId="{FE88A077-9FE5-4D25-B294-69A489D3B7A3}">
      <dgm:prSet/>
      <dgm:spPr/>
      <dgm:t>
        <a:bodyPr/>
        <a:lstStyle/>
        <a:p>
          <a:pPr algn="ctr"/>
          <a:endParaRPr lang="en-US"/>
        </a:p>
      </dgm:t>
    </dgm:pt>
    <dgm:pt modelId="{AE5400D7-0666-4235-BD0E-148DC18D3242}">
      <dgm:prSet custT="1"/>
      <dgm:spPr>
        <a:noFill/>
      </dgm:spPr>
      <dgm:t>
        <a:bodyPr/>
        <a:lstStyle/>
        <a:p>
          <a:pPr algn="l" rtl="0"/>
          <a:r>
            <a:rPr lang="en-IN" sz="2400" b="0" dirty="0" smtClean="0">
              <a:solidFill>
                <a:schemeClr val="tx1"/>
              </a:solidFill>
            </a:rPr>
            <a:t>GH2830</a:t>
          </a:r>
          <a:endParaRPr lang="en-GB" sz="2400" b="0" dirty="0">
            <a:solidFill>
              <a:schemeClr val="tx1"/>
            </a:solidFill>
          </a:endParaRPr>
        </a:p>
      </dgm:t>
    </dgm:pt>
    <dgm:pt modelId="{67FD6581-6A74-498A-8090-3B94A253DA6C}" type="parTrans" cxnId="{6DE7EB63-BD7F-4FB6-9F19-CB712BDD4FDB}">
      <dgm:prSet/>
      <dgm:spPr/>
      <dgm:t>
        <a:bodyPr/>
        <a:lstStyle/>
        <a:p>
          <a:pPr algn="ctr"/>
          <a:endParaRPr lang="en-US"/>
        </a:p>
      </dgm:t>
    </dgm:pt>
    <dgm:pt modelId="{F9ECFC6D-9AE6-4877-99EB-34561BA592EC}" type="sibTrans" cxnId="{6DE7EB63-BD7F-4FB6-9F19-CB712BDD4FDB}">
      <dgm:prSet/>
      <dgm:spPr/>
      <dgm:t>
        <a:bodyPr/>
        <a:lstStyle/>
        <a:p>
          <a:pPr algn="ctr"/>
          <a:endParaRPr lang="en-US"/>
        </a:p>
      </dgm:t>
    </dgm:pt>
    <dgm:pt modelId="{5C7E938A-B1BC-4713-B03E-1AD292A7418F}" type="pres">
      <dgm:prSet presAssocID="{C10B88E1-9CBF-4B2F-9B05-E2691AEDC826}" presName="linear" presStyleCnt="0">
        <dgm:presLayoutVars>
          <dgm:animLvl val="lvl"/>
          <dgm:resizeHandles val="exact"/>
        </dgm:presLayoutVars>
      </dgm:prSet>
      <dgm:spPr/>
      <dgm:t>
        <a:bodyPr/>
        <a:lstStyle/>
        <a:p>
          <a:endParaRPr lang="en-US"/>
        </a:p>
      </dgm:t>
    </dgm:pt>
    <dgm:pt modelId="{249BFFF8-12EB-4BB6-A210-EB541709025D}" type="pres">
      <dgm:prSet presAssocID="{61C4BB37-242A-4DCF-AD92-74BF9F2B4DB8}" presName="parentText" presStyleLbl="node1" presStyleIdx="0" presStyleCnt="3">
        <dgm:presLayoutVars>
          <dgm:chMax val="0"/>
          <dgm:bulletEnabled val="1"/>
        </dgm:presLayoutVars>
      </dgm:prSet>
      <dgm:spPr/>
      <dgm:t>
        <a:bodyPr/>
        <a:lstStyle/>
        <a:p>
          <a:endParaRPr lang="en-US"/>
        </a:p>
      </dgm:t>
    </dgm:pt>
    <dgm:pt modelId="{DDA7DF9B-D7BB-4D4F-BE63-6138E944CA36}" type="pres">
      <dgm:prSet presAssocID="{1AF04675-2A7E-4C95-A4E6-69E65BB0F5CA}" presName="spacer" presStyleCnt="0"/>
      <dgm:spPr/>
    </dgm:pt>
    <dgm:pt modelId="{F2DE9160-D0E1-45E6-8104-882FB79FF9BF}" type="pres">
      <dgm:prSet presAssocID="{E60B6829-17DC-4D0D-9A16-2F13D10BC4CF}" presName="parentText" presStyleLbl="node1" presStyleIdx="1" presStyleCnt="3" custLinFactY="-40984" custLinFactNeighborX="1892" custLinFactNeighborY="-100000">
        <dgm:presLayoutVars>
          <dgm:chMax val="0"/>
          <dgm:bulletEnabled val="1"/>
        </dgm:presLayoutVars>
      </dgm:prSet>
      <dgm:spPr/>
      <dgm:t>
        <a:bodyPr/>
        <a:lstStyle/>
        <a:p>
          <a:endParaRPr lang="en-US"/>
        </a:p>
      </dgm:t>
    </dgm:pt>
    <dgm:pt modelId="{EDC6F077-C1A3-444E-A313-31B2AD2BD220}" type="pres">
      <dgm:prSet presAssocID="{72D22525-3CE2-46F9-9DA9-E4237F9705D2}" presName="spacer" presStyleCnt="0"/>
      <dgm:spPr/>
    </dgm:pt>
    <dgm:pt modelId="{9520541A-E527-4981-A8D8-B11AF9E3F68A}" type="pres">
      <dgm:prSet presAssocID="{AE5400D7-0666-4235-BD0E-148DC18D3242}" presName="parentText" presStyleLbl="node1" presStyleIdx="2" presStyleCnt="3" custLinFactY="-79406" custLinFactNeighborX="315" custLinFactNeighborY="-100000">
        <dgm:presLayoutVars>
          <dgm:chMax val="0"/>
          <dgm:bulletEnabled val="1"/>
        </dgm:presLayoutVars>
      </dgm:prSet>
      <dgm:spPr/>
      <dgm:t>
        <a:bodyPr/>
        <a:lstStyle/>
        <a:p>
          <a:endParaRPr lang="en-US"/>
        </a:p>
      </dgm:t>
    </dgm:pt>
  </dgm:ptLst>
  <dgm:cxnLst>
    <dgm:cxn modelId="{BD99C832-FF14-4730-9F20-C58AA3B84FE4}" type="presOf" srcId="{AE5400D7-0666-4235-BD0E-148DC18D3242}" destId="{9520541A-E527-4981-A8D8-B11AF9E3F68A}" srcOrd="0" destOrd="0" presId="urn:microsoft.com/office/officeart/2005/8/layout/vList2"/>
    <dgm:cxn modelId="{6DE7EB63-BD7F-4FB6-9F19-CB712BDD4FDB}" srcId="{C10B88E1-9CBF-4B2F-9B05-E2691AEDC826}" destId="{AE5400D7-0666-4235-BD0E-148DC18D3242}" srcOrd="2" destOrd="0" parTransId="{67FD6581-6A74-498A-8090-3B94A253DA6C}" sibTransId="{F9ECFC6D-9AE6-4877-99EB-34561BA592EC}"/>
    <dgm:cxn modelId="{FE88A077-9FE5-4D25-B294-69A489D3B7A3}" srcId="{C10B88E1-9CBF-4B2F-9B05-E2691AEDC826}" destId="{E60B6829-17DC-4D0D-9A16-2F13D10BC4CF}" srcOrd="1" destOrd="0" parTransId="{F8C74E9C-3202-4F18-84B8-F2241561ACF4}" sibTransId="{72D22525-3CE2-46F9-9DA9-E4237F9705D2}"/>
    <dgm:cxn modelId="{2400D8D1-A4BF-4FFF-8148-5C0FA415E28F}" srcId="{C10B88E1-9CBF-4B2F-9B05-E2691AEDC826}" destId="{61C4BB37-242A-4DCF-AD92-74BF9F2B4DB8}" srcOrd="0" destOrd="0" parTransId="{B89C7E00-4E8A-42AF-BA94-8856167F8769}" sibTransId="{1AF04675-2A7E-4C95-A4E6-69E65BB0F5CA}"/>
    <dgm:cxn modelId="{11681FB7-9F7A-436A-B976-478D42A70EB9}" type="presOf" srcId="{61C4BB37-242A-4DCF-AD92-74BF9F2B4DB8}" destId="{249BFFF8-12EB-4BB6-A210-EB541709025D}" srcOrd="0" destOrd="0" presId="urn:microsoft.com/office/officeart/2005/8/layout/vList2"/>
    <dgm:cxn modelId="{5C424D2B-1F9B-4192-9B7C-9ABCE89468FF}" type="presOf" srcId="{C10B88E1-9CBF-4B2F-9B05-E2691AEDC826}" destId="{5C7E938A-B1BC-4713-B03E-1AD292A7418F}" srcOrd="0" destOrd="0" presId="urn:microsoft.com/office/officeart/2005/8/layout/vList2"/>
    <dgm:cxn modelId="{77012EB0-8420-4725-B5CE-B72E41B96B56}" type="presOf" srcId="{E60B6829-17DC-4D0D-9A16-2F13D10BC4CF}" destId="{F2DE9160-D0E1-45E6-8104-882FB79FF9BF}" srcOrd="0" destOrd="0" presId="urn:microsoft.com/office/officeart/2005/8/layout/vList2"/>
    <dgm:cxn modelId="{7D243A96-FA0C-48E8-A5C8-D2457410CE67}" type="presParOf" srcId="{5C7E938A-B1BC-4713-B03E-1AD292A7418F}" destId="{249BFFF8-12EB-4BB6-A210-EB541709025D}" srcOrd="0" destOrd="0" presId="urn:microsoft.com/office/officeart/2005/8/layout/vList2"/>
    <dgm:cxn modelId="{AB6C3C1F-5B86-47F7-BE3A-16210F1ED17C}" type="presParOf" srcId="{5C7E938A-B1BC-4713-B03E-1AD292A7418F}" destId="{DDA7DF9B-D7BB-4D4F-BE63-6138E944CA36}" srcOrd="1" destOrd="0" presId="urn:microsoft.com/office/officeart/2005/8/layout/vList2"/>
    <dgm:cxn modelId="{92498401-E4F4-4154-B273-8E9C8DA3713B}" type="presParOf" srcId="{5C7E938A-B1BC-4713-B03E-1AD292A7418F}" destId="{F2DE9160-D0E1-45E6-8104-882FB79FF9BF}" srcOrd="2" destOrd="0" presId="urn:microsoft.com/office/officeart/2005/8/layout/vList2"/>
    <dgm:cxn modelId="{686491CD-F60E-4464-9200-4272F7966748}" type="presParOf" srcId="{5C7E938A-B1BC-4713-B03E-1AD292A7418F}" destId="{EDC6F077-C1A3-444E-A313-31B2AD2BD220}" srcOrd="3" destOrd="0" presId="urn:microsoft.com/office/officeart/2005/8/layout/vList2"/>
    <dgm:cxn modelId="{15A73DC5-6B44-44AB-BA09-B67D4141BDDE}" type="presParOf" srcId="{5C7E938A-B1BC-4713-B03E-1AD292A7418F}" destId="{9520541A-E527-4981-A8D8-B11AF9E3F68A}"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8C45C5-7C46-44C1-8A99-7F208EFC988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C2C7BE7-20FE-4BDE-8795-3D7465867121}">
      <dgm:prSet/>
      <dgm:spPr/>
      <dgm:t>
        <a:bodyPr/>
        <a:lstStyle/>
        <a:p>
          <a:pPr rtl="0"/>
          <a:r>
            <a:rPr lang="en-US" dirty="0" smtClean="0"/>
            <a:t>Non-Functional Requirements</a:t>
          </a:r>
          <a:endParaRPr lang="en-GB" dirty="0"/>
        </a:p>
      </dgm:t>
    </dgm:pt>
    <dgm:pt modelId="{9FD07DD6-CB61-4696-BD22-313E457771B4}" type="parTrans" cxnId="{D487E103-84DF-41E2-9C6C-A21600006263}">
      <dgm:prSet/>
      <dgm:spPr/>
      <dgm:t>
        <a:bodyPr/>
        <a:lstStyle/>
        <a:p>
          <a:endParaRPr lang="en-US"/>
        </a:p>
      </dgm:t>
    </dgm:pt>
    <dgm:pt modelId="{7C0E65CC-415D-40E9-B3E3-AF70FF8B4170}" type="sibTrans" cxnId="{D487E103-84DF-41E2-9C6C-A21600006263}">
      <dgm:prSet/>
      <dgm:spPr/>
      <dgm:t>
        <a:bodyPr/>
        <a:lstStyle/>
        <a:p>
          <a:endParaRPr lang="en-US"/>
        </a:p>
      </dgm:t>
    </dgm:pt>
    <dgm:pt modelId="{B06ABE00-2936-4F04-BFB5-8C8AD8D0094B}">
      <dgm:prSet/>
      <dgm:spPr/>
      <dgm:t>
        <a:bodyPr/>
        <a:lstStyle/>
        <a:p>
          <a:pPr rtl="0"/>
          <a:r>
            <a:rPr lang="en-US" b="1" dirty="0" smtClean="0"/>
            <a:t>Reliability</a:t>
          </a:r>
          <a:endParaRPr lang="en-GB" dirty="0"/>
        </a:p>
      </dgm:t>
    </dgm:pt>
    <dgm:pt modelId="{04BEE697-2FC4-4C3B-8D62-97481A67C012}" type="parTrans" cxnId="{9B189CF3-EF69-42BC-B26B-08D5BD5E8626}">
      <dgm:prSet/>
      <dgm:spPr/>
      <dgm:t>
        <a:bodyPr/>
        <a:lstStyle/>
        <a:p>
          <a:endParaRPr lang="en-US"/>
        </a:p>
      </dgm:t>
    </dgm:pt>
    <dgm:pt modelId="{685CEF67-78D6-4D17-844F-8DBF8166C4C4}" type="sibTrans" cxnId="{9B189CF3-EF69-42BC-B26B-08D5BD5E8626}">
      <dgm:prSet/>
      <dgm:spPr/>
      <dgm:t>
        <a:bodyPr/>
        <a:lstStyle/>
        <a:p>
          <a:endParaRPr lang="en-US"/>
        </a:p>
      </dgm:t>
    </dgm:pt>
    <dgm:pt modelId="{6D3A7115-E377-4F65-B3DA-8B5694FA90ED}">
      <dgm:prSet/>
      <dgm:spPr/>
      <dgm:t>
        <a:bodyPr/>
        <a:lstStyle/>
        <a:p>
          <a:r>
            <a:rPr lang="en-US" b="1" smtClean="0"/>
            <a:t>Performance</a:t>
          </a:r>
          <a:endParaRPr lang="en-US" b="1" dirty="0" smtClean="0"/>
        </a:p>
      </dgm:t>
    </dgm:pt>
    <dgm:pt modelId="{36D266AD-90DC-4E64-A1BD-BDB63C64BF6B}" type="parTrans" cxnId="{540871D6-D1F7-442B-A1A2-C3CB9C9566D3}">
      <dgm:prSet/>
      <dgm:spPr/>
      <dgm:t>
        <a:bodyPr/>
        <a:lstStyle/>
        <a:p>
          <a:endParaRPr lang="en-US"/>
        </a:p>
      </dgm:t>
    </dgm:pt>
    <dgm:pt modelId="{9DBE5E4A-0F19-4C17-8645-503DE6E8979A}" type="sibTrans" cxnId="{540871D6-D1F7-442B-A1A2-C3CB9C9566D3}">
      <dgm:prSet/>
      <dgm:spPr/>
      <dgm:t>
        <a:bodyPr/>
        <a:lstStyle/>
        <a:p>
          <a:endParaRPr lang="en-US"/>
        </a:p>
      </dgm:t>
    </dgm:pt>
    <dgm:pt modelId="{4EA5843B-DB53-4140-9E20-A767B3CE8583}">
      <dgm:prSet/>
      <dgm:spPr/>
      <dgm:t>
        <a:bodyPr/>
        <a:lstStyle/>
        <a:p>
          <a:r>
            <a:rPr lang="en-US" b="1" dirty="0" smtClean="0"/>
            <a:t>Operational Feasibility</a:t>
          </a:r>
        </a:p>
      </dgm:t>
    </dgm:pt>
    <dgm:pt modelId="{735F5276-FDA9-46A0-970F-8402F6F90377}" type="parTrans" cxnId="{A4995F9D-B3B0-4992-B560-C52A4125A434}">
      <dgm:prSet/>
      <dgm:spPr/>
      <dgm:t>
        <a:bodyPr/>
        <a:lstStyle/>
        <a:p>
          <a:endParaRPr lang="en-US"/>
        </a:p>
      </dgm:t>
    </dgm:pt>
    <dgm:pt modelId="{90401E33-88B3-4511-A70B-8F81E6B61D73}" type="sibTrans" cxnId="{A4995F9D-B3B0-4992-B560-C52A4125A434}">
      <dgm:prSet/>
      <dgm:spPr/>
      <dgm:t>
        <a:bodyPr/>
        <a:lstStyle/>
        <a:p>
          <a:endParaRPr lang="en-US"/>
        </a:p>
      </dgm:t>
    </dgm:pt>
    <dgm:pt modelId="{5B71B527-9E8A-436D-BD65-D7AB83C1108B}">
      <dgm:prSet/>
      <dgm:spPr/>
      <dgm:t>
        <a:bodyPr/>
        <a:lstStyle/>
        <a:p>
          <a:r>
            <a:rPr lang="en-US" b="1" dirty="0" smtClean="0"/>
            <a:t>Technical Feasibility</a:t>
          </a:r>
        </a:p>
      </dgm:t>
    </dgm:pt>
    <dgm:pt modelId="{CCDF688B-684D-4660-A46E-7563FFC73108}" type="parTrans" cxnId="{6972BCEE-7D00-4751-8183-E6D2FFC30BB1}">
      <dgm:prSet/>
      <dgm:spPr/>
    </dgm:pt>
    <dgm:pt modelId="{344F8B16-57CD-499E-B883-AD29352E5995}" type="sibTrans" cxnId="{6972BCEE-7D00-4751-8183-E6D2FFC30BB1}">
      <dgm:prSet/>
      <dgm:spPr/>
    </dgm:pt>
    <dgm:pt modelId="{2D11DE3B-3D9E-4540-B346-D8822C49A639}">
      <dgm:prSet/>
      <dgm:spPr/>
      <dgm:t>
        <a:bodyPr/>
        <a:lstStyle/>
        <a:p>
          <a:r>
            <a:rPr lang="en-US" b="1" dirty="0" smtClean="0"/>
            <a:t>Economic </a:t>
          </a:r>
          <a:r>
            <a:rPr lang="en-US" b="1" dirty="0" smtClean="0"/>
            <a:t>Feasibility </a:t>
          </a:r>
        </a:p>
      </dgm:t>
    </dgm:pt>
    <dgm:pt modelId="{36A88051-0CC7-4599-B0D7-F414499C0C76}" type="parTrans" cxnId="{2A2DCF7A-7D14-466C-A001-7608249DFD86}">
      <dgm:prSet/>
      <dgm:spPr/>
    </dgm:pt>
    <dgm:pt modelId="{52C58511-67E3-49D0-A476-31C5C1847A6D}" type="sibTrans" cxnId="{2A2DCF7A-7D14-466C-A001-7608249DFD86}">
      <dgm:prSet/>
      <dgm:spPr/>
    </dgm:pt>
    <dgm:pt modelId="{65F82DD7-916A-4F1F-8C9E-48A16CC609CA}" type="pres">
      <dgm:prSet presAssocID="{CC8C45C5-7C46-44C1-8A99-7F208EFC9885}" presName="Name0" presStyleCnt="0">
        <dgm:presLayoutVars>
          <dgm:dir/>
          <dgm:animLvl val="lvl"/>
          <dgm:resizeHandles val="exact"/>
        </dgm:presLayoutVars>
      </dgm:prSet>
      <dgm:spPr/>
      <dgm:t>
        <a:bodyPr/>
        <a:lstStyle/>
        <a:p>
          <a:endParaRPr lang="en-US"/>
        </a:p>
      </dgm:t>
    </dgm:pt>
    <dgm:pt modelId="{055C6F0B-E478-43D6-808D-2D212D60B64E}" type="pres">
      <dgm:prSet presAssocID="{DC2C7BE7-20FE-4BDE-8795-3D7465867121}" presName="composite" presStyleCnt="0"/>
      <dgm:spPr/>
    </dgm:pt>
    <dgm:pt modelId="{A6B48E49-40C4-414D-A0E3-0B9180A0037B}" type="pres">
      <dgm:prSet presAssocID="{DC2C7BE7-20FE-4BDE-8795-3D7465867121}" presName="parTx" presStyleLbl="alignNode1" presStyleIdx="0" presStyleCnt="1">
        <dgm:presLayoutVars>
          <dgm:chMax val="0"/>
          <dgm:chPref val="0"/>
          <dgm:bulletEnabled val="1"/>
        </dgm:presLayoutVars>
      </dgm:prSet>
      <dgm:spPr/>
      <dgm:t>
        <a:bodyPr/>
        <a:lstStyle/>
        <a:p>
          <a:endParaRPr lang="en-US"/>
        </a:p>
      </dgm:t>
    </dgm:pt>
    <dgm:pt modelId="{6663053C-B429-497F-8D23-EA46EE3C1A92}" type="pres">
      <dgm:prSet presAssocID="{DC2C7BE7-20FE-4BDE-8795-3D7465867121}" presName="desTx" presStyleLbl="alignAccFollowNode1" presStyleIdx="0" presStyleCnt="1">
        <dgm:presLayoutVars>
          <dgm:bulletEnabled val="1"/>
        </dgm:presLayoutVars>
      </dgm:prSet>
      <dgm:spPr/>
      <dgm:t>
        <a:bodyPr/>
        <a:lstStyle/>
        <a:p>
          <a:endParaRPr lang="en-US"/>
        </a:p>
      </dgm:t>
    </dgm:pt>
  </dgm:ptLst>
  <dgm:cxnLst>
    <dgm:cxn modelId="{1580876D-E700-4C92-8D9D-6E323025E9B3}" type="presOf" srcId="{DC2C7BE7-20FE-4BDE-8795-3D7465867121}" destId="{A6B48E49-40C4-414D-A0E3-0B9180A0037B}" srcOrd="0" destOrd="0" presId="urn:microsoft.com/office/officeart/2005/8/layout/hList1"/>
    <dgm:cxn modelId="{D487E103-84DF-41E2-9C6C-A21600006263}" srcId="{CC8C45C5-7C46-44C1-8A99-7F208EFC9885}" destId="{DC2C7BE7-20FE-4BDE-8795-3D7465867121}" srcOrd="0" destOrd="0" parTransId="{9FD07DD6-CB61-4696-BD22-313E457771B4}" sibTransId="{7C0E65CC-415D-40E9-B3E3-AF70FF8B4170}"/>
    <dgm:cxn modelId="{2A2DCF7A-7D14-466C-A001-7608249DFD86}" srcId="{DC2C7BE7-20FE-4BDE-8795-3D7465867121}" destId="{2D11DE3B-3D9E-4540-B346-D8822C49A639}" srcOrd="4" destOrd="0" parTransId="{36A88051-0CC7-4599-B0D7-F414499C0C76}" sibTransId="{52C58511-67E3-49D0-A476-31C5C1847A6D}"/>
    <dgm:cxn modelId="{07326F45-10B4-4BFE-A4FF-246EB93A6D44}" type="presOf" srcId="{6D3A7115-E377-4F65-B3DA-8B5694FA90ED}" destId="{6663053C-B429-497F-8D23-EA46EE3C1A92}" srcOrd="0" destOrd="1" presId="urn:microsoft.com/office/officeart/2005/8/layout/hList1"/>
    <dgm:cxn modelId="{9B189CF3-EF69-42BC-B26B-08D5BD5E8626}" srcId="{DC2C7BE7-20FE-4BDE-8795-3D7465867121}" destId="{B06ABE00-2936-4F04-BFB5-8C8AD8D0094B}" srcOrd="0" destOrd="0" parTransId="{04BEE697-2FC4-4C3B-8D62-97481A67C012}" sibTransId="{685CEF67-78D6-4D17-844F-8DBF8166C4C4}"/>
    <dgm:cxn modelId="{65A62B37-65BB-4862-AAE4-37926ABC03D8}" type="presOf" srcId="{4EA5843B-DB53-4140-9E20-A767B3CE8583}" destId="{6663053C-B429-497F-8D23-EA46EE3C1A92}" srcOrd="0" destOrd="2" presId="urn:microsoft.com/office/officeart/2005/8/layout/hList1"/>
    <dgm:cxn modelId="{4B30449F-968A-44C4-9BAB-7EA44739343E}" type="presOf" srcId="{B06ABE00-2936-4F04-BFB5-8C8AD8D0094B}" destId="{6663053C-B429-497F-8D23-EA46EE3C1A92}" srcOrd="0" destOrd="0" presId="urn:microsoft.com/office/officeart/2005/8/layout/hList1"/>
    <dgm:cxn modelId="{A4995F9D-B3B0-4992-B560-C52A4125A434}" srcId="{DC2C7BE7-20FE-4BDE-8795-3D7465867121}" destId="{4EA5843B-DB53-4140-9E20-A767B3CE8583}" srcOrd="2" destOrd="0" parTransId="{735F5276-FDA9-46A0-970F-8402F6F90377}" sibTransId="{90401E33-88B3-4511-A70B-8F81E6B61D73}"/>
    <dgm:cxn modelId="{BB1C9EC6-9541-4E40-9A9F-8F369ED3DDD3}" type="presOf" srcId="{5B71B527-9E8A-436D-BD65-D7AB83C1108B}" destId="{6663053C-B429-497F-8D23-EA46EE3C1A92}" srcOrd="0" destOrd="3" presId="urn:microsoft.com/office/officeart/2005/8/layout/hList1"/>
    <dgm:cxn modelId="{E46C4C2B-8449-4DB9-AAB1-55B7D0B16770}" type="presOf" srcId="{2D11DE3B-3D9E-4540-B346-D8822C49A639}" destId="{6663053C-B429-497F-8D23-EA46EE3C1A92}" srcOrd="0" destOrd="4" presId="urn:microsoft.com/office/officeart/2005/8/layout/hList1"/>
    <dgm:cxn modelId="{6972BCEE-7D00-4751-8183-E6D2FFC30BB1}" srcId="{DC2C7BE7-20FE-4BDE-8795-3D7465867121}" destId="{5B71B527-9E8A-436D-BD65-D7AB83C1108B}" srcOrd="3" destOrd="0" parTransId="{CCDF688B-684D-4660-A46E-7563FFC73108}" sibTransId="{344F8B16-57CD-499E-B883-AD29352E5995}"/>
    <dgm:cxn modelId="{540871D6-D1F7-442B-A1A2-C3CB9C9566D3}" srcId="{DC2C7BE7-20FE-4BDE-8795-3D7465867121}" destId="{6D3A7115-E377-4F65-B3DA-8B5694FA90ED}" srcOrd="1" destOrd="0" parTransId="{36D266AD-90DC-4E64-A1BD-BDB63C64BF6B}" sibTransId="{9DBE5E4A-0F19-4C17-8645-503DE6E8979A}"/>
    <dgm:cxn modelId="{CC74320D-C49B-49C2-A6AA-36C92FDF97AB}" type="presOf" srcId="{CC8C45C5-7C46-44C1-8A99-7F208EFC9885}" destId="{65F82DD7-916A-4F1F-8C9E-48A16CC609CA}" srcOrd="0" destOrd="0" presId="urn:microsoft.com/office/officeart/2005/8/layout/hList1"/>
    <dgm:cxn modelId="{408D0234-477A-4304-9BC4-09CD8E1D6F0F}" type="presParOf" srcId="{65F82DD7-916A-4F1F-8C9E-48A16CC609CA}" destId="{055C6F0B-E478-43D6-808D-2D212D60B64E}" srcOrd="0" destOrd="0" presId="urn:microsoft.com/office/officeart/2005/8/layout/hList1"/>
    <dgm:cxn modelId="{4D19ECC4-83DE-4B81-8676-E8C5B12C2DF1}" type="presParOf" srcId="{055C6F0B-E478-43D6-808D-2D212D60B64E}" destId="{A6B48E49-40C4-414D-A0E3-0B9180A0037B}" srcOrd="0" destOrd="0" presId="urn:microsoft.com/office/officeart/2005/8/layout/hList1"/>
    <dgm:cxn modelId="{A3D96F2C-BC63-4ACD-9843-0C1D879B18B9}" type="presParOf" srcId="{055C6F0B-E478-43D6-808D-2D212D60B64E}" destId="{6663053C-B429-497F-8D23-EA46EE3C1A92}" srcOrd="1" destOrd="0" presId="urn:microsoft.com/office/officeart/2005/8/layout/hList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202D4C-52F8-44CD-B14F-BE3985B0719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CD25D3C-F67C-4C1E-91AC-6DE045642FE8}">
      <dgm:prSet custT="1"/>
      <dgm:spPr/>
      <dgm:t>
        <a:bodyPr/>
        <a:lstStyle/>
        <a:p>
          <a:pPr rtl="0"/>
          <a:r>
            <a:rPr lang="en-GB" sz="2400" b="1" dirty="0" smtClean="0"/>
            <a:t>                     Data Flow Diagram:</a:t>
          </a:r>
          <a:endParaRPr lang="en-GB" sz="2400" b="1" dirty="0"/>
        </a:p>
      </dgm:t>
    </dgm:pt>
    <dgm:pt modelId="{08E01E51-38FD-42B9-8BBC-041AFF3CF567}" type="parTrans" cxnId="{BCCD83D4-0C8B-4AAE-A3F5-8276DEA78B59}">
      <dgm:prSet/>
      <dgm:spPr/>
      <dgm:t>
        <a:bodyPr/>
        <a:lstStyle/>
        <a:p>
          <a:endParaRPr lang="en-US"/>
        </a:p>
      </dgm:t>
    </dgm:pt>
    <dgm:pt modelId="{BDC3A9E7-6A19-4265-B8DD-16E51877FAFC}" type="sibTrans" cxnId="{BCCD83D4-0C8B-4AAE-A3F5-8276DEA78B59}">
      <dgm:prSet/>
      <dgm:spPr/>
      <dgm:t>
        <a:bodyPr/>
        <a:lstStyle/>
        <a:p>
          <a:endParaRPr lang="en-US"/>
        </a:p>
      </dgm:t>
    </dgm:pt>
    <dgm:pt modelId="{447C9244-5DA9-4BAA-B7DA-BEDD1A075E4E}" type="pres">
      <dgm:prSet presAssocID="{D1202D4C-52F8-44CD-B14F-BE3985B0719F}" presName="Name0" presStyleCnt="0">
        <dgm:presLayoutVars>
          <dgm:chMax/>
          <dgm:chPref/>
          <dgm:dir/>
        </dgm:presLayoutVars>
      </dgm:prSet>
      <dgm:spPr/>
      <dgm:t>
        <a:bodyPr/>
        <a:lstStyle/>
        <a:p>
          <a:endParaRPr lang="en-US"/>
        </a:p>
      </dgm:t>
    </dgm:pt>
    <dgm:pt modelId="{37DEB7FC-2913-44C5-9C03-BD8A4FFF4FB0}" type="pres">
      <dgm:prSet presAssocID="{7CD25D3C-F67C-4C1E-91AC-6DE045642FE8}" presName="parenttextcomposite" presStyleCnt="0"/>
      <dgm:spPr/>
    </dgm:pt>
    <dgm:pt modelId="{8B750944-A5B8-40A5-90B5-761A6FF2A1D6}" type="pres">
      <dgm:prSet presAssocID="{7CD25D3C-F67C-4C1E-91AC-6DE045642FE8}" presName="parenttext" presStyleLbl="revTx" presStyleIdx="0" presStyleCnt="1">
        <dgm:presLayoutVars>
          <dgm:chMax/>
          <dgm:chPref val="2"/>
          <dgm:bulletEnabled val="1"/>
        </dgm:presLayoutVars>
      </dgm:prSet>
      <dgm:spPr/>
      <dgm:t>
        <a:bodyPr/>
        <a:lstStyle/>
        <a:p>
          <a:endParaRPr lang="en-US"/>
        </a:p>
      </dgm:t>
    </dgm:pt>
    <dgm:pt modelId="{BAF39E30-0ACF-4151-9AFD-A7F1F7B6F58F}" type="pres">
      <dgm:prSet presAssocID="{7CD25D3C-F67C-4C1E-91AC-6DE045642FE8}" presName="parallelogramComposite" presStyleCnt="0"/>
      <dgm:spPr/>
    </dgm:pt>
    <dgm:pt modelId="{A2579055-B806-42AD-BED1-DBC7EFC97450}" type="pres">
      <dgm:prSet presAssocID="{7CD25D3C-F67C-4C1E-91AC-6DE045642FE8}" presName="parallelogram1" presStyleLbl="alignNode1" presStyleIdx="0" presStyleCnt="7"/>
      <dgm:spPr/>
    </dgm:pt>
    <dgm:pt modelId="{B7AAC61F-5959-44BC-815A-1DD5B4830255}" type="pres">
      <dgm:prSet presAssocID="{7CD25D3C-F67C-4C1E-91AC-6DE045642FE8}" presName="parallelogram2" presStyleLbl="alignNode1" presStyleIdx="1" presStyleCnt="7"/>
      <dgm:spPr/>
    </dgm:pt>
    <dgm:pt modelId="{21A0A0F9-9B55-49FF-BAFB-BA8B7BD60A49}" type="pres">
      <dgm:prSet presAssocID="{7CD25D3C-F67C-4C1E-91AC-6DE045642FE8}" presName="parallelogram3" presStyleLbl="alignNode1" presStyleIdx="2" presStyleCnt="7"/>
      <dgm:spPr/>
    </dgm:pt>
    <dgm:pt modelId="{201A039D-03AC-471D-BD1F-DC0D1F8CB1F3}" type="pres">
      <dgm:prSet presAssocID="{7CD25D3C-F67C-4C1E-91AC-6DE045642FE8}" presName="parallelogram4" presStyleLbl="alignNode1" presStyleIdx="3" presStyleCnt="7"/>
      <dgm:spPr/>
    </dgm:pt>
    <dgm:pt modelId="{FDA8BDBF-85A4-490E-B81A-C80BBF3437DA}" type="pres">
      <dgm:prSet presAssocID="{7CD25D3C-F67C-4C1E-91AC-6DE045642FE8}" presName="parallelogram5" presStyleLbl="alignNode1" presStyleIdx="4" presStyleCnt="7"/>
      <dgm:spPr/>
    </dgm:pt>
    <dgm:pt modelId="{82E6BD04-F7FC-4419-82D6-D136C1057925}" type="pres">
      <dgm:prSet presAssocID="{7CD25D3C-F67C-4C1E-91AC-6DE045642FE8}" presName="parallelogram6" presStyleLbl="alignNode1" presStyleIdx="5" presStyleCnt="7"/>
      <dgm:spPr/>
    </dgm:pt>
    <dgm:pt modelId="{6F4F0368-F8BF-4306-9376-3FE6258429DE}" type="pres">
      <dgm:prSet presAssocID="{7CD25D3C-F67C-4C1E-91AC-6DE045642FE8}" presName="parallelogram7" presStyleLbl="alignNode1" presStyleIdx="6" presStyleCnt="7"/>
      <dgm:spPr/>
    </dgm:pt>
  </dgm:ptLst>
  <dgm:cxnLst>
    <dgm:cxn modelId="{86415C4D-FFAB-42F6-B352-C922263D386B}" type="presOf" srcId="{7CD25D3C-F67C-4C1E-91AC-6DE045642FE8}" destId="{8B750944-A5B8-40A5-90B5-761A6FF2A1D6}" srcOrd="0" destOrd="0" presId="urn:microsoft.com/office/officeart/2008/layout/VerticalAccentList"/>
    <dgm:cxn modelId="{BCCD83D4-0C8B-4AAE-A3F5-8276DEA78B59}" srcId="{D1202D4C-52F8-44CD-B14F-BE3985B0719F}" destId="{7CD25D3C-F67C-4C1E-91AC-6DE045642FE8}" srcOrd="0" destOrd="0" parTransId="{08E01E51-38FD-42B9-8BBC-041AFF3CF567}" sibTransId="{BDC3A9E7-6A19-4265-B8DD-16E51877FAFC}"/>
    <dgm:cxn modelId="{5D6830B0-B763-4B06-A061-8577A166ECEB}" type="presOf" srcId="{D1202D4C-52F8-44CD-B14F-BE3985B0719F}" destId="{447C9244-5DA9-4BAA-B7DA-BEDD1A075E4E}" srcOrd="0" destOrd="0" presId="urn:microsoft.com/office/officeart/2008/layout/VerticalAccentList"/>
    <dgm:cxn modelId="{8F3F387C-583E-4535-9D4F-C3FF071E2B5D}" type="presParOf" srcId="{447C9244-5DA9-4BAA-B7DA-BEDD1A075E4E}" destId="{37DEB7FC-2913-44C5-9C03-BD8A4FFF4FB0}" srcOrd="0" destOrd="0" presId="urn:microsoft.com/office/officeart/2008/layout/VerticalAccentList"/>
    <dgm:cxn modelId="{8E446A12-826A-41CA-904A-F7092FCC3C03}" type="presParOf" srcId="{37DEB7FC-2913-44C5-9C03-BD8A4FFF4FB0}" destId="{8B750944-A5B8-40A5-90B5-761A6FF2A1D6}" srcOrd="0" destOrd="0" presId="urn:microsoft.com/office/officeart/2008/layout/VerticalAccentList"/>
    <dgm:cxn modelId="{D4A42593-BCFF-4BED-B5E9-DBD338154CC8}" type="presParOf" srcId="{447C9244-5DA9-4BAA-B7DA-BEDD1A075E4E}" destId="{BAF39E30-0ACF-4151-9AFD-A7F1F7B6F58F}" srcOrd="1" destOrd="0" presId="urn:microsoft.com/office/officeart/2008/layout/VerticalAccentList"/>
    <dgm:cxn modelId="{2482661C-A0EC-4E49-9F8D-CFCB585CF78B}" type="presParOf" srcId="{BAF39E30-0ACF-4151-9AFD-A7F1F7B6F58F}" destId="{A2579055-B806-42AD-BED1-DBC7EFC97450}" srcOrd="0" destOrd="0" presId="urn:microsoft.com/office/officeart/2008/layout/VerticalAccentList"/>
    <dgm:cxn modelId="{BB508464-A529-4DC6-8087-273B7570EFF7}" type="presParOf" srcId="{BAF39E30-0ACF-4151-9AFD-A7F1F7B6F58F}" destId="{B7AAC61F-5959-44BC-815A-1DD5B4830255}" srcOrd="1" destOrd="0" presId="urn:microsoft.com/office/officeart/2008/layout/VerticalAccentList"/>
    <dgm:cxn modelId="{BFD31AC6-C515-43B4-9494-D99630F7D030}" type="presParOf" srcId="{BAF39E30-0ACF-4151-9AFD-A7F1F7B6F58F}" destId="{21A0A0F9-9B55-49FF-BAFB-BA8B7BD60A49}" srcOrd="2" destOrd="0" presId="urn:microsoft.com/office/officeart/2008/layout/VerticalAccentList"/>
    <dgm:cxn modelId="{C7D36CA2-AC1C-4BB5-9435-BEED9824CA97}" type="presParOf" srcId="{BAF39E30-0ACF-4151-9AFD-A7F1F7B6F58F}" destId="{201A039D-03AC-471D-BD1F-DC0D1F8CB1F3}" srcOrd="3" destOrd="0" presId="urn:microsoft.com/office/officeart/2008/layout/VerticalAccentList"/>
    <dgm:cxn modelId="{EDFC18AA-8FB1-4769-8720-E88750CB57D1}" type="presParOf" srcId="{BAF39E30-0ACF-4151-9AFD-A7F1F7B6F58F}" destId="{FDA8BDBF-85A4-490E-B81A-C80BBF3437DA}" srcOrd="4" destOrd="0" presId="urn:microsoft.com/office/officeart/2008/layout/VerticalAccentList"/>
    <dgm:cxn modelId="{38E85AFE-A772-4E3D-83BD-BE43EC34D7DF}" type="presParOf" srcId="{BAF39E30-0ACF-4151-9AFD-A7F1F7B6F58F}" destId="{82E6BD04-F7FC-4419-82D6-D136C1057925}" srcOrd="5" destOrd="0" presId="urn:microsoft.com/office/officeart/2008/layout/VerticalAccentList"/>
    <dgm:cxn modelId="{5020F994-D730-44D4-9030-E3EE1A2188F1}" type="presParOf" srcId="{BAF39E30-0ACF-4151-9AFD-A7F1F7B6F58F}" destId="{6F4F0368-F8BF-4306-9376-3FE6258429DE}" srcOrd="6" destOrd="0" presId="urn:microsoft.com/office/officeart/2008/layout/VerticalAccentList"/>
  </dgm:cxnLst>
  <dgm:bg/>
  <dgm:whole/>
</dgm:dataModel>
</file>

<file path=ppt/diagrams/data12.xml><?xml version="1.0" encoding="utf-8"?>
<dgm:dataModel xmlns:dgm="http://schemas.openxmlformats.org/drawingml/2006/diagram" xmlns:a="http://schemas.openxmlformats.org/drawingml/2006/main">
  <dgm:ptLst>
    <dgm:pt modelId="{D1202D4C-52F8-44CD-B14F-BE3985B0719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CD25D3C-F67C-4C1E-91AC-6DE045642FE8}">
      <dgm:prSet custT="1"/>
      <dgm:spPr/>
      <dgm:t>
        <a:bodyPr/>
        <a:lstStyle/>
        <a:p>
          <a:pPr rtl="0"/>
          <a:r>
            <a:rPr lang="en-GB" sz="2400" b="1" dirty="0" smtClean="0"/>
            <a:t>                              ER Diagram:</a:t>
          </a:r>
          <a:endParaRPr lang="en-GB" sz="2400" b="1" dirty="0"/>
        </a:p>
      </dgm:t>
    </dgm:pt>
    <dgm:pt modelId="{08E01E51-38FD-42B9-8BBC-041AFF3CF567}" type="parTrans" cxnId="{BCCD83D4-0C8B-4AAE-A3F5-8276DEA78B59}">
      <dgm:prSet/>
      <dgm:spPr/>
      <dgm:t>
        <a:bodyPr/>
        <a:lstStyle/>
        <a:p>
          <a:endParaRPr lang="en-US"/>
        </a:p>
      </dgm:t>
    </dgm:pt>
    <dgm:pt modelId="{BDC3A9E7-6A19-4265-B8DD-16E51877FAFC}" type="sibTrans" cxnId="{BCCD83D4-0C8B-4AAE-A3F5-8276DEA78B59}">
      <dgm:prSet/>
      <dgm:spPr/>
      <dgm:t>
        <a:bodyPr/>
        <a:lstStyle/>
        <a:p>
          <a:endParaRPr lang="en-US"/>
        </a:p>
      </dgm:t>
    </dgm:pt>
    <dgm:pt modelId="{447C9244-5DA9-4BAA-B7DA-BEDD1A075E4E}" type="pres">
      <dgm:prSet presAssocID="{D1202D4C-52F8-44CD-B14F-BE3985B0719F}" presName="Name0" presStyleCnt="0">
        <dgm:presLayoutVars>
          <dgm:chMax/>
          <dgm:chPref/>
          <dgm:dir/>
        </dgm:presLayoutVars>
      </dgm:prSet>
      <dgm:spPr/>
      <dgm:t>
        <a:bodyPr/>
        <a:lstStyle/>
        <a:p>
          <a:endParaRPr lang="en-US"/>
        </a:p>
      </dgm:t>
    </dgm:pt>
    <dgm:pt modelId="{37DEB7FC-2913-44C5-9C03-BD8A4FFF4FB0}" type="pres">
      <dgm:prSet presAssocID="{7CD25D3C-F67C-4C1E-91AC-6DE045642FE8}" presName="parenttextcomposite" presStyleCnt="0"/>
      <dgm:spPr/>
    </dgm:pt>
    <dgm:pt modelId="{8B750944-A5B8-40A5-90B5-761A6FF2A1D6}" type="pres">
      <dgm:prSet presAssocID="{7CD25D3C-F67C-4C1E-91AC-6DE045642FE8}" presName="parenttext" presStyleLbl="revTx" presStyleIdx="0" presStyleCnt="1">
        <dgm:presLayoutVars>
          <dgm:chMax/>
          <dgm:chPref val="2"/>
          <dgm:bulletEnabled val="1"/>
        </dgm:presLayoutVars>
      </dgm:prSet>
      <dgm:spPr/>
      <dgm:t>
        <a:bodyPr/>
        <a:lstStyle/>
        <a:p>
          <a:endParaRPr lang="en-US"/>
        </a:p>
      </dgm:t>
    </dgm:pt>
    <dgm:pt modelId="{BAF39E30-0ACF-4151-9AFD-A7F1F7B6F58F}" type="pres">
      <dgm:prSet presAssocID="{7CD25D3C-F67C-4C1E-91AC-6DE045642FE8}" presName="parallelogramComposite" presStyleCnt="0"/>
      <dgm:spPr/>
    </dgm:pt>
    <dgm:pt modelId="{A2579055-B806-42AD-BED1-DBC7EFC97450}" type="pres">
      <dgm:prSet presAssocID="{7CD25D3C-F67C-4C1E-91AC-6DE045642FE8}" presName="parallelogram1" presStyleLbl="alignNode1" presStyleIdx="0" presStyleCnt="7"/>
      <dgm:spPr/>
    </dgm:pt>
    <dgm:pt modelId="{B7AAC61F-5959-44BC-815A-1DD5B4830255}" type="pres">
      <dgm:prSet presAssocID="{7CD25D3C-F67C-4C1E-91AC-6DE045642FE8}" presName="parallelogram2" presStyleLbl="alignNode1" presStyleIdx="1" presStyleCnt="7"/>
      <dgm:spPr/>
    </dgm:pt>
    <dgm:pt modelId="{21A0A0F9-9B55-49FF-BAFB-BA8B7BD60A49}" type="pres">
      <dgm:prSet presAssocID="{7CD25D3C-F67C-4C1E-91AC-6DE045642FE8}" presName="parallelogram3" presStyleLbl="alignNode1" presStyleIdx="2" presStyleCnt="7"/>
      <dgm:spPr/>
    </dgm:pt>
    <dgm:pt modelId="{201A039D-03AC-471D-BD1F-DC0D1F8CB1F3}" type="pres">
      <dgm:prSet presAssocID="{7CD25D3C-F67C-4C1E-91AC-6DE045642FE8}" presName="parallelogram4" presStyleLbl="alignNode1" presStyleIdx="3" presStyleCnt="7"/>
      <dgm:spPr/>
    </dgm:pt>
    <dgm:pt modelId="{FDA8BDBF-85A4-490E-B81A-C80BBF3437DA}" type="pres">
      <dgm:prSet presAssocID="{7CD25D3C-F67C-4C1E-91AC-6DE045642FE8}" presName="parallelogram5" presStyleLbl="alignNode1" presStyleIdx="4" presStyleCnt="7"/>
      <dgm:spPr/>
    </dgm:pt>
    <dgm:pt modelId="{82E6BD04-F7FC-4419-82D6-D136C1057925}" type="pres">
      <dgm:prSet presAssocID="{7CD25D3C-F67C-4C1E-91AC-6DE045642FE8}" presName="parallelogram6" presStyleLbl="alignNode1" presStyleIdx="5" presStyleCnt="7"/>
      <dgm:spPr/>
    </dgm:pt>
    <dgm:pt modelId="{6F4F0368-F8BF-4306-9376-3FE6258429DE}" type="pres">
      <dgm:prSet presAssocID="{7CD25D3C-F67C-4C1E-91AC-6DE045642FE8}" presName="parallelogram7" presStyleLbl="alignNode1" presStyleIdx="6" presStyleCnt="7"/>
      <dgm:spPr/>
    </dgm:pt>
  </dgm:ptLst>
  <dgm:cxnLst>
    <dgm:cxn modelId="{BCCD83D4-0C8B-4AAE-A3F5-8276DEA78B59}" srcId="{D1202D4C-52F8-44CD-B14F-BE3985B0719F}" destId="{7CD25D3C-F67C-4C1E-91AC-6DE045642FE8}" srcOrd="0" destOrd="0" parTransId="{08E01E51-38FD-42B9-8BBC-041AFF3CF567}" sibTransId="{BDC3A9E7-6A19-4265-B8DD-16E51877FAFC}"/>
    <dgm:cxn modelId="{403D4CB0-940B-4860-A88F-0885C561C8D0}" type="presOf" srcId="{D1202D4C-52F8-44CD-B14F-BE3985B0719F}" destId="{447C9244-5DA9-4BAA-B7DA-BEDD1A075E4E}" srcOrd="0" destOrd="0" presId="urn:microsoft.com/office/officeart/2008/layout/VerticalAccentList"/>
    <dgm:cxn modelId="{6FA2548C-AA80-49B0-9FE1-4914985D2DDE}" type="presOf" srcId="{7CD25D3C-F67C-4C1E-91AC-6DE045642FE8}" destId="{8B750944-A5B8-40A5-90B5-761A6FF2A1D6}" srcOrd="0" destOrd="0" presId="urn:microsoft.com/office/officeart/2008/layout/VerticalAccentList"/>
    <dgm:cxn modelId="{75D9EA3B-9BE8-4325-9507-9AFA028E2B60}" type="presParOf" srcId="{447C9244-5DA9-4BAA-B7DA-BEDD1A075E4E}" destId="{37DEB7FC-2913-44C5-9C03-BD8A4FFF4FB0}" srcOrd="0" destOrd="0" presId="urn:microsoft.com/office/officeart/2008/layout/VerticalAccentList"/>
    <dgm:cxn modelId="{A565FE1E-F9DB-48AC-BAB8-3B047D1E9E4D}" type="presParOf" srcId="{37DEB7FC-2913-44C5-9C03-BD8A4FFF4FB0}" destId="{8B750944-A5B8-40A5-90B5-761A6FF2A1D6}" srcOrd="0" destOrd="0" presId="urn:microsoft.com/office/officeart/2008/layout/VerticalAccentList"/>
    <dgm:cxn modelId="{4A351914-DB59-444F-BC1B-F1D5655F00C7}" type="presParOf" srcId="{447C9244-5DA9-4BAA-B7DA-BEDD1A075E4E}" destId="{BAF39E30-0ACF-4151-9AFD-A7F1F7B6F58F}" srcOrd="1" destOrd="0" presId="urn:microsoft.com/office/officeart/2008/layout/VerticalAccentList"/>
    <dgm:cxn modelId="{954AA07E-19D9-4B38-A574-3497DF68C3FB}" type="presParOf" srcId="{BAF39E30-0ACF-4151-9AFD-A7F1F7B6F58F}" destId="{A2579055-B806-42AD-BED1-DBC7EFC97450}" srcOrd="0" destOrd="0" presId="urn:microsoft.com/office/officeart/2008/layout/VerticalAccentList"/>
    <dgm:cxn modelId="{2642D626-0652-49CB-93DF-3CAE4B87328E}" type="presParOf" srcId="{BAF39E30-0ACF-4151-9AFD-A7F1F7B6F58F}" destId="{B7AAC61F-5959-44BC-815A-1DD5B4830255}" srcOrd="1" destOrd="0" presId="urn:microsoft.com/office/officeart/2008/layout/VerticalAccentList"/>
    <dgm:cxn modelId="{31E1D6DB-0A96-427F-A5A9-B534FF291885}" type="presParOf" srcId="{BAF39E30-0ACF-4151-9AFD-A7F1F7B6F58F}" destId="{21A0A0F9-9B55-49FF-BAFB-BA8B7BD60A49}" srcOrd="2" destOrd="0" presId="urn:microsoft.com/office/officeart/2008/layout/VerticalAccentList"/>
    <dgm:cxn modelId="{E1036B19-1457-4F47-A8AC-122BCDEF53BF}" type="presParOf" srcId="{BAF39E30-0ACF-4151-9AFD-A7F1F7B6F58F}" destId="{201A039D-03AC-471D-BD1F-DC0D1F8CB1F3}" srcOrd="3" destOrd="0" presId="urn:microsoft.com/office/officeart/2008/layout/VerticalAccentList"/>
    <dgm:cxn modelId="{0AEE9B24-8930-43BB-8E9D-65C327C42C09}" type="presParOf" srcId="{BAF39E30-0ACF-4151-9AFD-A7F1F7B6F58F}" destId="{FDA8BDBF-85A4-490E-B81A-C80BBF3437DA}" srcOrd="4" destOrd="0" presId="urn:microsoft.com/office/officeart/2008/layout/VerticalAccentList"/>
    <dgm:cxn modelId="{5809FFC9-33A5-415B-A475-89E61273D65A}" type="presParOf" srcId="{BAF39E30-0ACF-4151-9AFD-A7F1F7B6F58F}" destId="{82E6BD04-F7FC-4419-82D6-D136C1057925}" srcOrd="5" destOrd="0" presId="urn:microsoft.com/office/officeart/2008/layout/VerticalAccentList"/>
    <dgm:cxn modelId="{0AAB0CB1-DFC2-4D9F-8C29-EC2469B4F9B3}" type="presParOf" srcId="{BAF39E30-0ACF-4151-9AFD-A7F1F7B6F58F}" destId="{6F4F0368-F8BF-4306-9376-3FE6258429DE}" srcOrd="6" destOrd="0" presId="urn:microsoft.com/office/officeart/2008/layout/VerticalAccentList"/>
  </dgm:cxnLst>
  <dgm:bg/>
  <dgm:whole/>
</dgm:dataModel>
</file>

<file path=ppt/diagrams/data13.xml><?xml version="1.0" encoding="utf-8"?>
<dgm:dataModel xmlns:dgm="http://schemas.openxmlformats.org/drawingml/2006/diagram" xmlns:a="http://schemas.openxmlformats.org/drawingml/2006/main">
  <dgm:ptLst>
    <dgm:pt modelId="{D1202D4C-52F8-44CD-B14F-BE3985B0719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CD25D3C-F67C-4C1E-91AC-6DE045642FE8}">
      <dgm:prSet custT="1"/>
      <dgm:spPr/>
      <dgm:t>
        <a:bodyPr/>
        <a:lstStyle/>
        <a:p>
          <a:pPr rtl="0"/>
          <a:r>
            <a:rPr lang="en-GB" sz="2400" b="1" dirty="0" smtClean="0"/>
            <a:t>    Relational Schema / Data Dictionary :</a:t>
          </a:r>
          <a:endParaRPr lang="en-GB" sz="2400" b="1" dirty="0"/>
        </a:p>
      </dgm:t>
    </dgm:pt>
    <dgm:pt modelId="{08E01E51-38FD-42B9-8BBC-041AFF3CF567}" type="parTrans" cxnId="{BCCD83D4-0C8B-4AAE-A3F5-8276DEA78B59}">
      <dgm:prSet/>
      <dgm:spPr/>
      <dgm:t>
        <a:bodyPr/>
        <a:lstStyle/>
        <a:p>
          <a:endParaRPr lang="en-US"/>
        </a:p>
      </dgm:t>
    </dgm:pt>
    <dgm:pt modelId="{BDC3A9E7-6A19-4265-B8DD-16E51877FAFC}" type="sibTrans" cxnId="{BCCD83D4-0C8B-4AAE-A3F5-8276DEA78B59}">
      <dgm:prSet/>
      <dgm:spPr/>
      <dgm:t>
        <a:bodyPr/>
        <a:lstStyle/>
        <a:p>
          <a:endParaRPr lang="en-US"/>
        </a:p>
      </dgm:t>
    </dgm:pt>
    <dgm:pt modelId="{447C9244-5DA9-4BAA-B7DA-BEDD1A075E4E}" type="pres">
      <dgm:prSet presAssocID="{D1202D4C-52F8-44CD-B14F-BE3985B0719F}" presName="Name0" presStyleCnt="0">
        <dgm:presLayoutVars>
          <dgm:chMax/>
          <dgm:chPref/>
          <dgm:dir/>
        </dgm:presLayoutVars>
      </dgm:prSet>
      <dgm:spPr/>
      <dgm:t>
        <a:bodyPr/>
        <a:lstStyle/>
        <a:p>
          <a:endParaRPr lang="en-US"/>
        </a:p>
      </dgm:t>
    </dgm:pt>
    <dgm:pt modelId="{37DEB7FC-2913-44C5-9C03-BD8A4FFF4FB0}" type="pres">
      <dgm:prSet presAssocID="{7CD25D3C-F67C-4C1E-91AC-6DE045642FE8}" presName="parenttextcomposite" presStyleCnt="0"/>
      <dgm:spPr/>
    </dgm:pt>
    <dgm:pt modelId="{8B750944-A5B8-40A5-90B5-761A6FF2A1D6}" type="pres">
      <dgm:prSet presAssocID="{7CD25D3C-F67C-4C1E-91AC-6DE045642FE8}" presName="parenttext" presStyleLbl="revTx" presStyleIdx="0" presStyleCnt="1">
        <dgm:presLayoutVars>
          <dgm:chMax/>
          <dgm:chPref val="2"/>
          <dgm:bulletEnabled val="1"/>
        </dgm:presLayoutVars>
      </dgm:prSet>
      <dgm:spPr/>
      <dgm:t>
        <a:bodyPr/>
        <a:lstStyle/>
        <a:p>
          <a:endParaRPr lang="en-US"/>
        </a:p>
      </dgm:t>
    </dgm:pt>
    <dgm:pt modelId="{BAF39E30-0ACF-4151-9AFD-A7F1F7B6F58F}" type="pres">
      <dgm:prSet presAssocID="{7CD25D3C-F67C-4C1E-91AC-6DE045642FE8}" presName="parallelogramComposite" presStyleCnt="0"/>
      <dgm:spPr/>
    </dgm:pt>
    <dgm:pt modelId="{A2579055-B806-42AD-BED1-DBC7EFC97450}" type="pres">
      <dgm:prSet presAssocID="{7CD25D3C-F67C-4C1E-91AC-6DE045642FE8}" presName="parallelogram1" presStyleLbl="alignNode1" presStyleIdx="0" presStyleCnt="7"/>
      <dgm:spPr/>
    </dgm:pt>
    <dgm:pt modelId="{B7AAC61F-5959-44BC-815A-1DD5B4830255}" type="pres">
      <dgm:prSet presAssocID="{7CD25D3C-F67C-4C1E-91AC-6DE045642FE8}" presName="parallelogram2" presStyleLbl="alignNode1" presStyleIdx="1" presStyleCnt="7"/>
      <dgm:spPr/>
    </dgm:pt>
    <dgm:pt modelId="{21A0A0F9-9B55-49FF-BAFB-BA8B7BD60A49}" type="pres">
      <dgm:prSet presAssocID="{7CD25D3C-F67C-4C1E-91AC-6DE045642FE8}" presName="parallelogram3" presStyleLbl="alignNode1" presStyleIdx="2" presStyleCnt="7"/>
      <dgm:spPr/>
    </dgm:pt>
    <dgm:pt modelId="{201A039D-03AC-471D-BD1F-DC0D1F8CB1F3}" type="pres">
      <dgm:prSet presAssocID="{7CD25D3C-F67C-4C1E-91AC-6DE045642FE8}" presName="parallelogram4" presStyleLbl="alignNode1" presStyleIdx="3" presStyleCnt="7"/>
      <dgm:spPr/>
    </dgm:pt>
    <dgm:pt modelId="{FDA8BDBF-85A4-490E-B81A-C80BBF3437DA}" type="pres">
      <dgm:prSet presAssocID="{7CD25D3C-F67C-4C1E-91AC-6DE045642FE8}" presName="parallelogram5" presStyleLbl="alignNode1" presStyleIdx="4" presStyleCnt="7"/>
      <dgm:spPr/>
    </dgm:pt>
    <dgm:pt modelId="{82E6BD04-F7FC-4419-82D6-D136C1057925}" type="pres">
      <dgm:prSet presAssocID="{7CD25D3C-F67C-4C1E-91AC-6DE045642FE8}" presName="parallelogram6" presStyleLbl="alignNode1" presStyleIdx="5" presStyleCnt="7"/>
      <dgm:spPr/>
    </dgm:pt>
    <dgm:pt modelId="{6F4F0368-F8BF-4306-9376-3FE6258429DE}" type="pres">
      <dgm:prSet presAssocID="{7CD25D3C-F67C-4C1E-91AC-6DE045642FE8}" presName="parallelogram7" presStyleLbl="alignNode1" presStyleIdx="6" presStyleCnt="7"/>
      <dgm:spPr/>
    </dgm:pt>
  </dgm:ptLst>
  <dgm:cxnLst>
    <dgm:cxn modelId="{BCCD83D4-0C8B-4AAE-A3F5-8276DEA78B59}" srcId="{D1202D4C-52F8-44CD-B14F-BE3985B0719F}" destId="{7CD25D3C-F67C-4C1E-91AC-6DE045642FE8}" srcOrd="0" destOrd="0" parTransId="{08E01E51-38FD-42B9-8BBC-041AFF3CF567}" sibTransId="{BDC3A9E7-6A19-4265-B8DD-16E51877FAFC}"/>
    <dgm:cxn modelId="{2CB320AB-F879-467E-A3B6-E1BF11B5E6B2}" type="presOf" srcId="{7CD25D3C-F67C-4C1E-91AC-6DE045642FE8}" destId="{8B750944-A5B8-40A5-90B5-761A6FF2A1D6}" srcOrd="0" destOrd="0" presId="urn:microsoft.com/office/officeart/2008/layout/VerticalAccentList"/>
    <dgm:cxn modelId="{FA138E9E-B3D9-4652-B639-5A08F7526980}" type="presOf" srcId="{D1202D4C-52F8-44CD-B14F-BE3985B0719F}" destId="{447C9244-5DA9-4BAA-B7DA-BEDD1A075E4E}" srcOrd="0" destOrd="0" presId="urn:microsoft.com/office/officeart/2008/layout/VerticalAccentList"/>
    <dgm:cxn modelId="{4A461AB0-C033-4B62-B93B-BB1CC2E2135C}" type="presParOf" srcId="{447C9244-5DA9-4BAA-B7DA-BEDD1A075E4E}" destId="{37DEB7FC-2913-44C5-9C03-BD8A4FFF4FB0}" srcOrd="0" destOrd="0" presId="urn:microsoft.com/office/officeart/2008/layout/VerticalAccentList"/>
    <dgm:cxn modelId="{CABBE5B9-A1F2-4A7D-B031-5C2EA8F5997A}" type="presParOf" srcId="{37DEB7FC-2913-44C5-9C03-BD8A4FFF4FB0}" destId="{8B750944-A5B8-40A5-90B5-761A6FF2A1D6}" srcOrd="0" destOrd="0" presId="urn:microsoft.com/office/officeart/2008/layout/VerticalAccentList"/>
    <dgm:cxn modelId="{3FD83F30-EC0F-4093-9D11-857FC7EF7FD9}" type="presParOf" srcId="{447C9244-5DA9-4BAA-B7DA-BEDD1A075E4E}" destId="{BAF39E30-0ACF-4151-9AFD-A7F1F7B6F58F}" srcOrd="1" destOrd="0" presId="urn:microsoft.com/office/officeart/2008/layout/VerticalAccentList"/>
    <dgm:cxn modelId="{89A17B1A-D720-4AED-809F-537F4AEE897A}" type="presParOf" srcId="{BAF39E30-0ACF-4151-9AFD-A7F1F7B6F58F}" destId="{A2579055-B806-42AD-BED1-DBC7EFC97450}" srcOrd="0" destOrd="0" presId="urn:microsoft.com/office/officeart/2008/layout/VerticalAccentList"/>
    <dgm:cxn modelId="{91DEB845-F607-45D5-88F8-101EDAFDEA99}" type="presParOf" srcId="{BAF39E30-0ACF-4151-9AFD-A7F1F7B6F58F}" destId="{B7AAC61F-5959-44BC-815A-1DD5B4830255}" srcOrd="1" destOrd="0" presId="urn:microsoft.com/office/officeart/2008/layout/VerticalAccentList"/>
    <dgm:cxn modelId="{6D8FC8D0-E6CF-452F-A1E0-B54DBC054D61}" type="presParOf" srcId="{BAF39E30-0ACF-4151-9AFD-A7F1F7B6F58F}" destId="{21A0A0F9-9B55-49FF-BAFB-BA8B7BD60A49}" srcOrd="2" destOrd="0" presId="urn:microsoft.com/office/officeart/2008/layout/VerticalAccentList"/>
    <dgm:cxn modelId="{F92DFD97-4EED-48FF-AD80-F5E480D54FE2}" type="presParOf" srcId="{BAF39E30-0ACF-4151-9AFD-A7F1F7B6F58F}" destId="{201A039D-03AC-471D-BD1F-DC0D1F8CB1F3}" srcOrd="3" destOrd="0" presId="urn:microsoft.com/office/officeart/2008/layout/VerticalAccentList"/>
    <dgm:cxn modelId="{B05F5E49-B962-47CF-B029-CBDFDF1D203D}" type="presParOf" srcId="{BAF39E30-0ACF-4151-9AFD-A7F1F7B6F58F}" destId="{FDA8BDBF-85A4-490E-B81A-C80BBF3437DA}" srcOrd="4" destOrd="0" presId="urn:microsoft.com/office/officeart/2008/layout/VerticalAccentList"/>
    <dgm:cxn modelId="{A608FAA9-7FDF-43B9-A626-6B693AC3A773}" type="presParOf" srcId="{BAF39E30-0ACF-4151-9AFD-A7F1F7B6F58F}" destId="{82E6BD04-F7FC-4419-82D6-D136C1057925}" srcOrd="5" destOrd="0" presId="urn:microsoft.com/office/officeart/2008/layout/VerticalAccentList"/>
    <dgm:cxn modelId="{ABF69441-0511-44A9-8BB7-3D2A6C5F4745}" type="presParOf" srcId="{BAF39E30-0ACF-4151-9AFD-A7F1F7B6F58F}" destId="{6F4F0368-F8BF-4306-9376-3FE6258429DE}" srcOrd="6" destOrd="0" presId="urn:microsoft.com/office/officeart/2008/layout/VerticalAccentList"/>
  </dgm:cxnLst>
  <dgm:bg/>
  <dgm:whole/>
</dgm:dataModel>
</file>

<file path=ppt/diagrams/data14.xml><?xml version="1.0" encoding="utf-8"?>
<dgm:dataModel xmlns:dgm="http://schemas.openxmlformats.org/drawingml/2006/diagram" xmlns:a="http://schemas.openxmlformats.org/drawingml/2006/main">
  <dgm:ptLst>
    <dgm:pt modelId="{D1202D4C-52F8-44CD-B14F-BE3985B0719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CD25D3C-F67C-4C1E-91AC-6DE045642FE8}">
      <dgm:prSet custT="1"/>
      <dgm:spPr/>
      <dgm:t>
        <a:bodyPr/>
        <a:lstStyle/>
        <a:p>
          <a:pPr rtl="0"/>
          <a:r>
            <a:rPr lang="en-GB" sz="2400" b="1" dirty="0" smtClean="0"/>
            <a:t>                     Use case Diagram:</a:t>
          </a:r>
          <a:endParaRPr lang="en-GB" sz="2400" b="1" dirty="0"/>
        </a:p>
      </dgm:t>
    </dgm:pt>
    <dgm:pt modelId="{08E01E51-38FD-42B9-8BBC-041AFF3CF567}" type="parTrans" cxnId="{BCCD83D4-0C8B-4AAE-A3F5-8276DEA78B59}">
      <dgm:prSet/>
      <dgm:spPr/>
      <dgm:t>
        <a:bodyPr/>
        <a:lstStyle/>
        <a:p>
          <a:endParaRPr lang="en-US"/>
        </a:p>
      </dgm:t>
    </dgm:pt>
    <dgm:pt modelId="{BDC3A9E7-6A19-4265-B8DD-16E51877FAFC}" type="sibTrans" cxnId="{BCCD83D4-0C8B-4AAE-A3F5-8276DEA78B59}">
      <dgm:prSet/>
      <dgm:spPr/>
      <dgm:t>
        <a:bodyPr/>
        <a:lstStyle/>
        <a:p>
          <a:endParaRPr lang="en-US"/>
        </a:p>
      </dgm:t>
    </dgm:pt>
    <dgm:pt modelId="{447C9244-5DA9-4BAA-B7DA-BEDD1A075E4E}" type="pres">
      <dgm:prSet presAssocID="{D1202D4C-52F8-44CD-B14F-BE3985B0719F}" presName="Name0" presStyleCnt="0">
        <dgm:presLayoutVars>
          <dgm:chMax/>
          <dgm:chPref/>
          <dgm:dir/>
        </dgm:presLayoutVars>
      </dgm:prSet>
      <dgm:spPr/>
      <dgm:t>
        <a:bodyPr/>
        <a:lstStyle/>
        <a:p>
          <a:endParaRPr lang="en-US"/>
        </a:p>
      </dgm:t>
    </dgm:pt>
    <dgm:pt modelId="{37DEB7FC-2913-44C5-9C03-BD8A4FFF4FB0}" type="pres">
      <dgm:prSet presAssocID="{7CD25D3C-F67C-4C1E-91AC-6DE045642FE8}" presName="parenttextcomposite" presStyleCnt="0"/>
      <dgm:spPr/>
    </dgm:pt>
    <dgm:pt modelId="{8B750944-A5B8-40A5-90B5-761A6FF2A1D6}" type="pres">
      <dgm:prSet presAssocID="{7CD25D3C-F67C-4C1E-91AC-6DE045642FE8}" presName="parenttext" presStyleLbl="revTx" presStyleIdx="0" presStyleCnt="1">
        <dgm:presLayoutVars>
          <dgm:chMax/>
          <dgm:chPref val="2"/>
          <dgm:bulletEnabled val="1"/>
        </dgm:presLayoutVars>
      </dgm:prSet>
      <dgm:spPr/>
      <dgm:t>
        <a:bodyPr/>
        <a:lstStyle/>
        <a:p>
          <a:endParaRPr lang="en-US"/>
        </a:p>
      </dgm:t>
    </dgm:pt>
    <dgm:pt modelId="{BAF39E30-0ACF-4151-9AFD-A7F1F7B6F58F}" type="pres">
      <dgm:prSet presAssocID="{7CD25D3C-F67C-4C1E-91AC-6DE045642FE8}" presName="parallelogramComposite" presStyleCnt="0"/>
      <dgm:spPr/>
    </dgm:pt>
    <dgm:pt modelId="{A2579055-B806-42AD-BED1-DBC7EFC97450}" type="pres">
      <dgm:prSet presAssocID="{7CD25D3C-F67C-4C1E-91AC-6DE045642FE8}" presName="parallelogram1" presStyleLbl="alignNode1" presStyleIdx="0" presStyleCnt="7"/>
      <dgm:spPr/>
    </dgm:pt>
    <dgm:pt modelId="{B7AAC61F-5959-44BC-815A-1DD5B4830255}" type="pres">
      <dgm:prSet presAssocID="{7CD25D3C-F67C-4C1E-91AC-6DE045642FE8}" presName="parallelogram2" presStyleLbl="alignNode1" presStyleIdx="1" presStyleCnt="7"/>
      <dgm:spPr/>
    </dgm:pt>
    <dgm:pt modelId="{21A0A0F9-9B55-49FF-BAFB-BA8B7BD60A49}" type="pres">
      <dgm:prSet presAssocID="{7CD25D3C-F67C-4C1E-91AC-6DE045642FE8}" presName="parallelogram3" presStyleLbl="alignNode1" presStyleIdx="2" presStyleCnt="7"/>
      <dgm:spPr/>
    </dgm:pt>
    <dgm:pt modelId="{201A039D-03AC-471D-BD1F-DC0D1F8CB1F3}" type="pres">
      <dgm:prSet presAssocID="{7CD25D3C-F67C-4C1E-91AC-6DE045642FE8}" presName="parallelogram4" presStyleLbl="alignNode1" presStyleIdx="3" presStyleCnt="7"/>
      <dgm:spPr/>
    </dgm:pt>
    <dgm:pt modelId="{FDA8BDBF-85A4-490E-B81A-C80BBF3437DA}" type="pres">
      <dgm:prSet presAssocID="{7CD25D3C-F67C-4C1E-91AC-6DE045642FE8}" presName="parallelogram5" presStyleLbl="alignNode1" presStyleIdx="4" presStyleCnt="7"/>
      <dgm:spPr/>
    </dgm:pt>
    <dgm:pt modelId="{82E6BD04-F7FC-4419-82D6-D136C1057925}" type="pres">
      <dgm:prSet presAssocID="{7CD25D3C-F67C-4C1E-91AC-6DE045642FE8}" presName="parallelogram6" presStyleLbl="alignNode1" presStyleIdx="5" presStyleCnt="7"/>
      <dgm:spPr/>
    </dgm:pt>
    <dgm:pt modelId="{6F4F0368-F8BF-4306-9376-3FE6258429DE}" type="pres">
      <dgm:prSet presAssocID="{7CD25D3C-F67C-4C1E-91AC-6DE045642FE8}" presName="parallelogram7" presStyleLbl="alignNode1" presStyleIdx="6" presStyleCnt="7"/>
      <dgm:spPr/>
    </dgm:pt>
  </dgm:ptLst>
  <dgm:cxnLst>
    <dgm:cxn modelId="{61249DAF-CE0B-4FA7-B0C4-B2A4DA69760A}" type="presOf" srcId="{D1202D4C-52F8-44CD-B14F-BE3985B0719F}" destId="{447C9244-5DA9-4BAA-B7DA-BEDD1A075E4E}" srcOrd="0" destOrd="0" presId="urn:microsoft.com/office/officeart/2008/layout/VerticalAccentList"/>
    <dgm:cxn modelId="{BCCD83D4-0C8B-4AAE-A3F5-8276DEA78B59}" srcId="{D1202D4C-52F8-44CD-B14F-BE3985B0719F}" destId="{7CD25D3C-F67C-4C1E-91AC-6DE045642FE8}" srcOrd="0" destOrd="0" parTransId="{08E01E51-38FD-42B9-8BBC-041AFF3CF567}" sibTransId="{BDC3A9E7-6A19-4265-B8DD-16E51877FAFC}"/>
    <dgm:cxn modelId="{3E130096-EE4A-4F70-94A7-7BEAE58C4CC1}" type="presOf" srcId="{7CD25D3C-F67C-4C1E-91AC-6DE045642FE8}" destId="{8B750944-A5B8-40A5-90B5-761A6FF2A1D6}" srcOrd="0" destOrd="0" presId="urn:microsoft.com/office/officeart/2008/layout/VerticalAccentList"/>
    <dgm:cxn modelId="{9984C239-26AA-4636-BBE5-D18AE1A0BCFE}" type="presParOf" srcId="{447C9244-5DA9-4BAA-B7DA-BEDD1A075E4E}" destId="{37DEB7FC-2913-44C5-9C03-BD8A4FFF4FB0}" srcOrd="0" destOrd="0" presId="urn:microsoft.com/office/officeart/2008/layout/VerticalAccentList"/>
    <dgm:cxn modelId="{1865C5C4-B501-44BA-9336-C1876541E95E}" type="presParOf" srcId="{37DEB7FC-2913-44C5-9C03-BD8A4FFF4FB0}" destId="{8B750944-A5B8-40A5-90B5-761A6FF2A1D6}" srcOrd="0" destOrd="0" presId="urn:microsoft.com/office/officeart/2008/layout/VerticalAccentList"/>
    <dgm:cxn modelId="{AAFED6B3-7511-4F91-A56F-75E087614DA1}" type="presParOf" srcId="{447C9244-5DA9-4BAA-B7DA-BEDD1A075E4E}" destId="{BAF39E30-0ACF-4151-9AFD-A7F1F7B6F58F}" srcOrd="1" destOrd="0" presId="urn:microsoft.com/office/officeart/2008/layout/VerticalAccentList"/>
    <dgm:cxn modelId="{1AEF6434-F410-4686-93E9-070BA48595BA}" type="presParOf" srcId="{BAF39E30-0ACF-4151-9AFD-A7F1F7B6F58F}" destId="{A2579055-B806-42AD-BED1-DBC7EFC97450}" srcOrd="0" destOrd="0" presId="urn:microsoft.com/office/officeart/2008/layout/VerticalAccentList"/>
    <dgm:cxn modelId="{002B93E5-731D-4AD6-91D2-045CA5AA8851}" type="presParOf" srcId="{BAF39E30-0ACF-4151-9AFD-A7F1F7B6F58F}" destId="{B7AAC61F-5959-44BC-815A-1DD5B4830255}" srcOrd="1" destOrd="0" presId="urn:microsoft.com/office/officeart/2008/layout/VerticalAccentList"/>
    <dgm:cxn modelId="{1FFDF46A-A18F-4313-B683-CC73723663A7}" type="presParOf" srcId="{BAF39E30-0ACF-4151-9AFD-A7F1F7B6F58F}" destId="{21A0A0F9-9B55-49FF-BAFB-BA8B7BD60A49}" srcOrd="2" destOrd="0" presId="urn:microsoft.com/office/officeart/2008/layout/VerticalAccentList"/>
    <dgm:cxn modelId="{B836570F-ACAF-4164-AF7A-BE1A8B5E110A}" type="presParOf" srcId="{BAF39E30-0ACF-4151-9AFD-A7F1F7B6F58F}" destId="{201A039D-03AC-471D-BD1F-DC0D1F8CB1F3}" srcOrd="3" destOrd="0" presId="urn:microsoft.com/office/officeart/2008/layout/VerticalAccentList"/>
    <dgm:cxn modelId="{F3B00D21-94A6-4CE6-915B-10C926DCEAA2}" type="presParOf" srcId="{BAF39E30-0ACF-4151-9AFD-A7F1F7B6F58F}" destId="{FDA8BDBF-85A4-490E-B81A-C80BBF3437DA}" srcOrd="4" destOrd="0" presId="urn:microsoft.com/office/officeart/2008/layout/VerticalAccentList"/>
    <dgm:cxn modelId="{1E82582F-5D6D-48F4-B661-444C189571E4}" type="presParOf" srcId="{BAF39E30-0ACF-4151-9AFD-A7F1F7B6F58F}" destId="{82E6BD04-F7FC-4419-82D6-D136C1057925}" srcOrd="5" destOrd="0" presId="urn:microsoft.com/office/officeart/2008/layout/VerticalAccentList"/>
    <dgm:cxn modelId="{98413D3C-3553-43A7-90C0-760120906DD0}" type="presParOf" srcId="{BAF39E30-0ACF-4151-9AFD-A7F1F7B6F58F}" destId="{6F4F0368-F8BF-4306-9376-3FE6258429DE}" srcOrd="6" destOrd="0" presId="urn:microsoft.com/office/officeart/2008/layout/VerticalAccentList"/>
  </dgm:cxnLst>
  <dgm:bg/>
  <dgm:whole/>
</dgm:dataModel>
</file>

<file path=ppt/diagrams/data15.xml><?xml version="1.0" encoding="utf-8"?>
<dgm:dataModel xmlns:dgm="http://schemas.openxmlformats.org/drawingml/2006/diagram" xmlns:a="http://schemas.openxmlformats.org/drawingml/2006/main">
  <dgm:ptLst>
    <dgm:pt modelId="{2E0C9F7C-D12C-4197-BCC8-3195F46B8D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2BDB6EE-8C05-4585-A527-A9CCC82A3FC1}">
      <dgm:prSet custT="1"/>
      <dgm:spPr/>
      <dgm:t>
        <a:bodyPr/>
        <a:lstStyle/>
        <a:p>
          <a:r>
            <a:rPr lang="en-US" sz="1600" b="1" dirty="0" smtClean="0">
              <a:latin typeface="Times New Roman" pitchFamily="18" charset="0"/>
              <a:cs typeface="Times New Roman" pitchFamily="18" charset="0"/>
            </a:rPr>
            <a:t>Requirement Gathering and analysis</a:t>
          </a:r>
          <a:r>
            <a:rPr lang="en-US" sz="1600" dirty="0" smtClean="0">
              <a:latin typeface="Times New Roman" pitchFamily="18" charset="0"/>
              <a:cs typeface="Times New Roman" pitchFamily="18" charset="0"/>
            </a:rPr>
            <a:t> − All possible requirements of the system to be developed are captured in this phase and documented in a requirement specification document.</a:t>
          </a:r>
          <a:endParaRPr lang="en-US" sz="1600" dirty="0">
            <a:latin typeface="Times New Roman" pitchFamily="18" charset="0"/>
            <a:cs typeface="Times New Roman" pitchFamily="18" charset="0"/>
          </a:endParaRPr>
        </a:p>
      </dgm:t>
    </dgm:pt>
    <dgm:pt modelId="{2AE987B2-B39E-415B-B1FC-88DFADBDC013}" type="parTrans" cxnId="{98189071-DEA1-443C-95B4-77DAD2290EF3}">
      <dgm:prSet/>
      <dgm:spPr/>
      <dgm:t>
        <a:bodyPr/>
        <a:lstStyle/>
        <a:p>
          <a:endParaRPr lang="en-US"/>
        </a:p>
      </dgm:t>
    </dgm:pt>
    <dgm:pt modelId="{33546D2D-DB05-457C-BA9E-ACB6DD2A81DF}" type="sibTrans" cxnId="{98189071-DEA1-443C-95B4-77DAD2290EF3}">
      <dgm:prSet/>
      <dgm:spPr/>
      <dgm:t>
        <a:bodyPr/>
        <a:lstStyle/>
        <a:p>
          <a:endParaRPr lang="en-US"/>
        </a:p>
      </dgm:t>
    </dgm:pt>
    <dgm:pt modelId="{865B6DFA-97B7-4F9E-88F5-70A5E7EE41AB}">
      <dgm:prSet custT="1"/>
      <dgm:spPr/>
      <dgm:t>
        <a:bodyPr/>
        <a:lstStyle/>
        <a:p>
          <a:r>
            <a:rPr lang="en-US" sz="1600" b="1" dirty="0" smtClean="0">
              <a:latin typeface="Times New Roman" pitchFamily="18" charset="0"/>
              <a:cs typeface="Times New Roman" pitchFamily="18" charset="0"/>
            </a:rPr>
            <a:t>System Design</a:t>
          </a:r>
          <a:r>
            <a:rPr lang="en-US" sz="1600" dirty="0" smtClean="0">
              <a:latin typeface="Times New Roman" pitchFamily="18" charset="0"/>
              <a:cs typeface="Times New Roman" pitchFamily="18" charset="0"/>
            </a:rPr>
            <a:t> − The requirement specifications from first phase are studied in this phase and the system design is prepared. This system design helps in specifying hardware and system requirements and helps in defining the overall system architecture.</a:t>
          </a:r>
          <a:endParaRPr lang="en-US" sz="1600" dirty="0">
            <a:latin typeface="Times New Roman" pitchFamily="18" charset="0"/>
            <a:cs typeface="Times New Roman" pitchFamily="18" charset="0"/>
          </a:endParaRPr>
        </a:p>
      </dgm:t>
    </dgm:pt>
    <dgm:pt modelId="{583518CC-6343-414F-8C57-2A955F985578}" type="parTrans" cxnId="{E1A5EB2C-1424-4249-8231-2246184A0C42}">
      <dgm:prSet/>
      <dgm:spPr/>
      <dgm:t>
        <a:bodyPr/>
        <a:lstStyle/>
        <a:p>
          <a:endParaRPr lang="en-US"/>
        </a:p>
      </dgm:t>
    </dgm:pt>
    <dgm:pt modelId="{F5D82738-7142-4281-9C5B-24D928D1906A}" type="sibTrans" cxnId="{E1A5EB2C-1424-4249-8231-2246184A0C42}">
      <dgm:prSet/>
      <dgm:spPr/>
      <dgm:t>
        <a:bodyPr/>
        <a:lstStyle/>
        <a:p>
          <a:endParaRPr lang="en-US"/>
        </a:p>
      </dgm:t>
    </dgm:pt>
    <dgm:pt modelId="{C2EAFDDE-F5E7-4905-AF17-94976994F237}">
      <dgm:prSet custT="1"/>
      <dgm:spPr/>
      <dgm:t>
        <a:bodyPr/>
        <a:lstStyle/>
        <a:p>
          <a:endParaRPr lang="en-US" sz="1600">
            <a:latin typeface="Times New Roman" pitchFamily="18" charset="0"/>
            <a:cs typeface="Times New Roman" pitchFamily="18" charset="0"/>
          </a:endParaRPr>
        </a:p>
      </dgm:t>
    </dgm:pt>
    <dgm:pt modelId="{0B97C4B9-2962-43F9-93B7-C8471F89813F}" type="parTrans" cxnId="{27346A5B-EAAD-4C5B-AB4B-51CC3109D7AB}">
      <dgm:prSet/>
      <dgm:spPr/>
      <dgm:t>
        <a:bodyPr/>
        <a:lstStyle/>
        <a:p>
          <a:endParaRPr lang="en-US"/>
        </a:p>
      </dgm:t>
    </dgm:pt>
    <dgm:pt modelId="{1143096F-B7BD-403B-AC71-97A7F3336D0B}" type="sibTrans" cxnId="{27346A5B-EAAD-4C5B-AB4B-51CC3109D7AB}">
      <dgm:prSet/>
      <dgm:spPr/>
      <dgm:t>
        <a:bodyPr/>
        <a:lstStyle/>
        <a:p>
          <a:endParaRPr lang="en-US"/>
        </a:p>
      </dgm:t>
    </dgm:pt>
    <dgm:pt modelId="{E860248A-2096-446B-80D0-38EEE0D91373}">
      <dgm:prSet custT="1"/>
      <dgm:spPr/>
      <dgm:t>
        <a:bodyPr/>
        <a:lstStyle/>
        <a:p>
          <a:r>
            <a:rPr lang="en-US" sz="1600" b="1" dirty="0" smtClean="0">
              <a:latin typeface="Times New Roman" pitchFamily="18" charset="0"/>
              <a:cs typeface="Times New Roman" pitchFamily="18" charset="0"/>
            </a:rPr>
            <a:t>Implementation</a:t>
          </a:r>
          <a:r>
            <a:rPr lang="en-US" sz="1600" dirty="0" smtClean="0">
              <a:latin typeface="Times New Roman" pitchFamily="18" charset="0"/>
              <a:cs typeface="Times New Roman" pitchFamily="18" charset="0"/>
            </a:rPr>
            <a:t> − With inputs from the system design, the system is first developed in small programs called units, which are integrated in the next phase. Each unit is developed and tested for its functionality, which is referred to as Unit Testing.</a:t>
          </a:r>
          <a:endParaRPr lang="en-US" sz="1600" dirty="0">
            <a:latin typeface="Times New Roman" pitchFamily="18" charset="0"/>
            <a:cs typeface="Times New Roman" pitchFamily="18" charset="0"/>
          </a:endParaRPr>
        </a:p>
      </dgm:t>
    </dgm:pt>
    <dgm:pt modelId="{ECA0AB0D-34FC-47EC-AB6D-19EA5021EEC8}" type="parTrans" cxnId="{8FC50892-3765-48FE-AE48-2A289D450AEF}">
      <dgm:prSet/>
      <dgm:spPr/>
      <dgm:t>
        <a:bodyPr/>
        <a:lstStyle/>
        <a:p>
          <a:endParaRPr lang="en-US"/>
        </a:p>
      </dgm:t>
    </dgm:pt>
    <dgm:pt modelId="{1CCC2FA3-5FB4-4D4E-AB40-C041CF66C659}" type="sibTrans" cxnId="{8FC50892-3765-48FE-AE48-2A289D450AEF}">
      <dgm:prSet/>
      <dgm:spPr/>
      <dgm:t>
        <a:bodyPr/>
        <a:lstStyle/>
        <a:p>
          <a:endParaRPr lang="en-US"/>
        </a:p>
      </dgm:t>
    </dgm:pt>
    <dgm:pt modelId="{9A98950D-AE4E-407F-BB23-C15E585352CC}">
      <dgm:prSet custT="1"/>
      <dgm:spPr/>
      <dgm:t>
        <a:bodyPr/>
        <a:lstStyle/>
        <a:p>
          <a:r>
            <a:rPr lang="en-US" sz="1600" b="1" dirty="0" smtClean="0">
              <a:latin typeface="Times New Roman" pitchFamily="18" charset="0"/>
              <a:cs typeface="Times New Roman" pitchFamily="18" charset="0"/>
            </a:rPr>
            <a:t>Integration and Testing</a:t>
          </a:r>
          <a:r>
            <a:rPr lang="en-US" sz="1600" dirty="0" smtClean="0">
              <a:latin typeface="Times New Roman" pitchFamily="18" charset="0"/>
              <a:cs typeface="Times New Roman" pitchFamily="18" charset="0"/>
            </a:rPr>
            <a:t> − All the units developed in the implementation phase are integrated into a system after testing of each unit. Post integration the entire system is tested for any faults and failures.</a:t>
          </a:r>
          <a:endParaRPr lang="en-US" sz="1600" dirty="0">
            <a:latin typeface="Times New Roman" pitchFamily="18" charset="0"/>
            <a:cs typeface="Times New Roman" pitchFamily="18" charset="0"/>
          </a:endParaRPr>
        </a:p>
      </dgm:t>
    </dgm:pt>
    <dgm:pt modelId="{E2138339-E006-44C8-9075-FB8696F49971}" type="parTrans" cxnId="{94F8307C-D794-4509-9C4E-44809F58CA4F}">
      <dgm:prSet/>
      <dgm:spPr/>
      <dgm:t>
        <a:bodyPr/>
        <a:lstStyle/>
        <a:p>
          <a:endParaRPr lang="en-US"/>
        </a:p>
      </dgm:t>
    </dgm:pt>
    <dgm:pt modelId="{2E883A48-F166-4B4B-94C7-EC869EFC8132}" type="sibTrans" cxnId="{94F8307C-D794-4509-9C4E-44809F58CA4F}">
      <dgm:prSet/>
      <dgm:spPr/>
      <dgm:t>
        <a:bodyPr/>
        <a:lstStyle/>
        <a:p>
          <a:endParaRPr lang="en-US"/>
        </a:p>
      </dgm:t>
    </dgm:pt>
    <dgm:pt modelId="{90BFFA6A-D954-4A79-955A-B4690738F367}">
      <dgm:prSet custT="1"/>
      <dgm:spPr/>
      <dgm:t>
        <a:bodyPr/>
        <a:lstStyle/>
        <a:p>
          <a:r>
            <a:rPr lang="en-US" sz="1600" b="1" dirty="0" smtClean="0">
              <a:latin typeface="Times New Roman" pitchFamily="18" charset="0"/>
              <a:cs typeface="Times New Roman" pitchFamily="18" charset="0"/>
            </a:rPr>
            <a:t>Deployment of system</a:t>
          </a:r>
          <a:r>
            <a:rPr lang="en-US" sz="1600" dirty="0" smtClean="0">
              <a:latin typeface="Times New Roman" pitchFamily="18" charset="0"/>
              <a:cs typeface="Times New Roman" pitchFamily="18" charset="0"/>
            </a:rPr>
            <a:t> − Once the functional and non-functional testing is done; the product is deployed in the customer environment or released into the market.</a:t>
          </a:r>
          <a:endParaRPr lang="en-US" sz="1600" dirty="0">
            <a:latin typeface="Times New Roman" pitchFamily="18" charset="0"/>
            <a:cs typeface="Times New Roman" pitchFamily="18" charset="0"/>
          </a:endParaRPr>
        </a:p>
      </dgm:t>
    </dgm:pt>
    <dgm:pt modelId="{BAF833D5-D686-4376-B920-784F0BCD2582}" type="parTrans" cxnId="{349EE21F-F888-401B-AFF2-B99CCCF3A7E5}">
      <dgm:prSet/>
      <dgm:spPr/>
      <dgm:t>
        <a:bodyPr/>
        <a:lstStyle/>
        <a:p>
          <a:endParaRPr lang="en-US"/>
        </a:p>
      </dgm:t>
    </dgm:pt>
    <dgm:pt modelId="{235DAFCD-1AA8-492D-A7DC-534547619A0B}" type="sibTrans" cxnId="{349EE21F-F888-401B-AFF2-B99CCCF3A7E5}">
      <dgm:prSet/>
      <dgm:spPr/>
      <dgm:t>
        <a:bodyPr/>
        <a:lstStyle/>
        <a:p>
          <a:endParaRPr lang="en-US"/>
        </a:p>
      </dgm:t>
    </dgm:pt>
    <dgm:pt modelId="{E3824C4D-D8F8-4FF3-8D70-9E7C1BFBA8ED}">
      <dgm:prSet custT="1"/>
      <dgm:spPr/>
      <dgm:t>
        <a:bodyPr/>
        <a:lstStyle/>
        <a:p>
          <a:r>
            <a:rPr lang="en-US" sz="1600" b="1" dirty="0" smtClean="0">
              <a:latin typeface="Times New Roman" pitchFamily="18" charset="0"/>
              <a:cs typeface="Times New Roman" pitchFamily="18" charset="0"/>
            </a:rPr>
            <a:t>Maintenance</a:t>
          </a:r>
          <a:r>
            <a:rPr lang="en-US" sz="1600" dirty="0" smtClean="0">
              <a:latin typeface="Times New Roman" pitchFamily="18" charset="0"/>
              <a:cs typeface="Times New Roman" pitchFamily="18" charset="0"/>
            </a:rPr>
            <a:t> − There are some issues which come up in the client environment. To fix those issues, patches are released. Also to enhance the product some better versions are released. Maintenance is done to deliver these changes in the customer environment</a:t>
          </a:r>
          <a:r>
            <a:rPr lang="en-US" sz="1700" dirty="0" smtClean="0"/>
            <a:t>.</a:t>
          </a:r>
          <a:endParaRPr lang="en-US" sz="1700" dirty="0"/>
        </a:p>
      </dgm:t>
    </dgm:pt>
    <dgm:pt modelId="{1DC3931C-F66A-4CEA-919C-564CBBEC3580}" type="parTrans" cxnId="{56A1A828-1719-4BF8-8538-0BA98623C6D7}">
      <dgm:prSet/>
      <dgm:spPr/>
      <dgm:t>
        <a:bodyPr/>
        <a:lstStyle/>
        <a:p>
          <a:endParaRPr lang="en-US"/>
        </a:p>
      </dgm:t>
    </dgm:pt>
    <dgm:pt modelId="{0EF0E1D1-E5F3-4A29-BBFB-4BDB28E4975A}" type="sibTrans" cxnId="{56A1A828-1719-4BF8-8538-0BA98623C6D7}">
      <dgm:prSet/>
      <dgm:spPr/>
      <dgm:t>
        <a:bodyPr/>
        <a:lstStyle/>
        <a:p>
          <a:endParaRPr lang="en-US"/>
        </a:p>
      </dgm:t>
    </dgm:pt>
    <dgm:pt modelId="{E3B58185-A798-42A5-B46D-561A2BF11606}">
      <dgm:prSet custT="1"/>
      <dgm:spPr/>
      <dgm:t>
        <a:bodyPr/>
        <a:lstStyle/>
        <a:p>
          <a:endParaRPr lang="en-US" sz="1600" dirty="0">
            <a:latin typeface="Times New Roman" pitchFamily="18" charset="0"/>
            <a:cs typeface="Times New Roman" pitchFamily="18" charset="0"/>
          </a:endParaRPr>
        </a:p>
      </dgm:t>
    </dgm:pt>
    <dgm:pt modelId="{E1E4949C-2881-41FD-8FE9-F09D714AAF55}" type="parTrans" cxnId="{43F97614-17A2-4951-BB36-B8B2C8A765A3}">
      <dgm:prSet/>
      <dgm:spPr/>
      <dgm:t>
        <a:bodyPr/>
        <a:lstStyle/>
        <a:p>
          <a:endParaRPr lang="en-US"/>
        </a:p>
      </dgm:t>
    </dgm:pt>
    <dgm:pt modelId="{245709AB-0E42-4438-9CB1-B0B36C23EE87}" type="sibTrans" cxnId="{43F97614-17A2-4951-BB36-B8B2C8A765A3}">
      <dgm:prSet/>
      <dgm:spPr/>
      <dgm:t>
        <a:bodyPr/>
        <a:lstStyle/>
        <a:p>
          <a:endParaRPr lang="en-US"/>
        </a:p>
      </dgm:t>
    </dgm:pt>
    <dgm:pt modelId="{58217049-1260-46EE-BA0D-7F7DC69572CA}">
      <dgm:prSet custT="1"/>
      <dgm:spPr/>
      <dgm:t>
        <a:bodyPr/>
        <a:lstStyle/>
        <a:p>
          <a:endParaRPr lang="en-US" sz="1600" dirty="0">
            <a:latin typeface="Times New Roman" pitchFamily="18" charset="0"/>
            <a:cs typeface="Times New Roman" pitchFamily="18" charset="0"/>
          </a:endParaRPr>
        </a:p>
      </dgm:t>
    </dgm:pt>
    <dgm:pt modelId="{233F0B4B-93E8-46C7-B3EA-0B66A385942D}" type="parTrans" cxnId="{06019407-D521-4CE1-AE65-431A6417FE80}">
      <dgm:prSet/>
      <dgm:spPr/>
      <dgm:t>
        <a:bodyPr/>
        <a:lstStyle/>
        <a:p>
          <a:endParaRPr lang="en-US"/>
        </a:p>
      </dgm:t>
    </dgm:pt>
    <dgm:pt modelId="{8061A9A2-D7E9-4230-B7FA-556357AEA273}" type="sibTrans" cxnId="{06019407-D521-4CE1-AE65-431A6417FE80}">
      <dgm:prSet/>
      <dgm:spPr/>
      <dgm:t>
        <a:bodyPr/>
        <a:lstStyle/>
        <a:p>
          <a:endParaRPr lang="en-US"/>
        </a:p>
      </dgm:t>
    </dgm:pt>
    <dgm:pt modelId="{298AB299-9551-4FDE-B8E3-050D492D81BD}">
      <dgm:prSet custT="1"/>
      <dgm:spPr/>
      <dgm:t>
        <a:bodyPr/>
        <a:lstStyle/>
        <a:p>
          <a:endParaRPr lang="en-US" sz="1600" dirty="0">
            <a:latin typeface="Times New Roman" pitchFamily="18" charset="0"/>
            <a:cs typeface="Times New Roman" pitchFamily="18" charset="0"/>
          </a:endParaRPr>
        </a:p>
      </dgm:t>
    </dgm:pt>
    <dgm:pt modelId="{74D553C4-45E3-4F17-A554-94CD3E11742B}" type="parTrans" cxnId="{982C61AC-F398-4535-AE9D-9B0205667981}">
      <dgm:prSet/>
      <dgm:spPr/>
      <dgm:t>
        <a:bodyPr/>
        <a:lstStyle/>
        <a:p>
          <a:endParaRPr lang="en-US"/>
        </a:p>
      </dgm:t>
    </dgm:pt>
    <dgm:pt modelId="{52C9AA40-E23B-4FB8-AB5B-42EFC045C40B}" type="sibTrans" cxnId="{982C61AC-F398-4535-AE9D-9B0205667981}">
      <dgm:prSet/>
      <dgm:spPr/>
      <dgm:t>
        <a:bodyPr/>
        <a:lstStyle/>
        <a:p>
          <a:endParaRPr lang="en-US"/>
        </a:p>
      </dgm:t>
    </dgm:pt>
    <dgm:pt modelId="{6B66B282-EFE6-4FF8-9866-C74631A1E5EF}">
      <dgm:prSet custT="1"/>
      <dgm:spPr/>
      <dgm:t>
        <a:bodyPr/>
        <a:lstStyle/>
        <a:p>
          <a:endParaRPr lang="en-US" sz="1600" dirty="0">
            <a:latin typeface="Times New Roman" pitchFamily="18" charset="0"/>
            <a:cs typeface="Times New Roman" pitchFamily="18" charset="0"/>
          </a:endParaRPr>
        </a:p>
      </dgm:t>
    </dgm:pt>
    <dgm:pt modelId="{26C4FAB9-C69C-48B8-A229-FF448B32FCE4}" type="parTrans" cxnId="{40A0738E-7256-463E-82CB-C31B1C9FD2CE}">
      <dgm:prSet/>
      <dgm:spPr/>
      <dgm:t>
        <a:bodyPr/>
        <a:lstStyle/>
        <a:p>
          <a:endParaRPr lang="en-US"/>
        </a:p>
      </dgm:t>
    </dgm:pt>
    <dgm:pt modelId="{D9B8466F-1F8F-4857-A72A-7AD5959DF8ED}" type="sibTrans" cxnId="{40A0738E-7256-463E-82CB-C31B1C9FD2CE}">
      <dgm:prSet/>
      <dgm:spPr/>
      <dgm:t>
        <a:bodyPr/>
        <a:lstStyle/>
        <a:p>
          <a:endParaRPr lang="en-US"/>
        </a:p>
      </dgm:t>
    </dgm:pt>
    <dgm:pt modelId="{285A0B97-E53D-458F-9075-445EF8C087B6}">
      <dgm:prSet/>
      <dgm:spPr/>
      <dgm:t>
        <a:bodyPr/>
        <a:lstStyle/>
        <a:p>
          <a:pPr rtl="0"/>
          <a:endParaRPr lang="en-GB" sz="1700" dirty="0"/>
        </a:p>
      </dgm:t>
    </dgm:pt>
    <dgm:pt modelId="{39A99023-47F8-41B9-B0FA-972F143196B2}" type="sibTrans" cxnId="{F5415EB0-AF5F-4CC4-925C-2550C4D2CAD6}">
      <dgm:prSet/>
      <dgm:spPr/>
      <dgm:t>
        <a:bodyPr/>
        <a:lstStyle/>
        <a:p>
          <a:endParaRPr lang="en-US"/>
        </a:p>
      </dgm:t>
    </dgm:pt>
    <dgm:pt modelId="{78DF7188-0724-4672-A359-DF5F492A2D63}" type="parTrans" cxnId="{F5415EB0-AF5F-4CC4-925C-2550C4D2CAD6}">
      <dgm:prSet/>
      <dgm:spPr/>
      <dgm:t>
        <a:bodyPr/>
        <a:lstStyle/>
        <a:p>
          <a:endParaRPr lang="en-US"/>
        </a:p>
      </dgm:t>
    </dgm:pt>
    <dgm:pt modelId="{ABEE7AC1-B032-4726-AF74-0B42D0DB8548}">
      <dgm:prSet custT="1"/>
      <dgm:spPr/>
      <dgm:t>
        <a:bodyPr/>
        <a:lstStyle/>
        <a:p>
          <a:pPr rtl="0"/>
          <a:r>
            <a:rPr lang="en-US" sz="1200" b="1" dirty="0" smtClean="0"/>
            <a:t>Different Phases of Waterfall Model are:</a:t>
          </a:r>
          <a:endParaRPr lang="en-GB" sz="1200" dirty="0"/>
        </a:p>
      </dgm:t>
    </dgm:pt>
    <dgm:pt modelId="{78ADDA02-9312-4A02-BCCF-261ECCE0557A}" type="sibTrans" cxnId="{FE7B03AA-2E0A-4388-97B5-67CD6B291609}">
      <dgm:prSet/>
      <dgm:spPr/>
      <dgm:t>
        <a:bodyPr/>
        <a:lstStyle/>
        <a:p>
          <a:endParaRPr lang="en-US"/>
        </a:p>
      </dgm:t>
    </dgm:pt>
    <dgm:pt modelId="{B62C4A86-1C35-47BE-81E5-E35714D3C869}" type="parTrans" cxnId="{FE7B03AA-2E0A-4388-97B5-67CD6B291609}">
      <dgm:prSet/>
      <dgm:spPr/>
      <dgm:t>
        <a:bodyPr/>
        <a:lstStyle/>
        <a:p>
          <a:endParaRPr lang="en-US"/>
        </a:p>
      </dgm:t>
    </dgm:pt>
    <dgm:pt modelId="{E912DD84-9DE3-4090-85E9-58C39BA9CC9E}" type="pres">
      <dgm:prSet presAssocID="{2E0C9F7C-D12C-4197-BCC8-3195F46B8D60}" presName="Name0" presStyleCnt="0">
        <dgm:presLayoutVars>
          <dgm:dir/>
          <dgm:animLvl val="lvl"/>
          <dgm:resizeHandles val="exact"/>
        </dgm:presLayoutVars>
      </dgm:prSet>
      <dgm:spPr/>
      <dgm:t>
        <a:bodyPr/>
        <a:lstStyle/>
        <a:p>
          <a:endParaRPr lang="en-US"/>
        </a:p>
      </dgm:t>
    </dgm:pt>
    <dgm:pt modelId="{2EF2F3AE-2C90-4202-92E0-9A59D3BD395A}" type="pres">
      <dgm:prSet presAssocID="{ABEE7AC1-B032-4726-AF74-0B42D0DB8548}" presName="composite" presStyleCnt="0"/>
      <dgm:spPr/>
    </dgm:pt>
    <dgm:pt modelId="{3E544D60-4648-495D-9D01-D62F823EE192}" type="pres">
      <dgm:prSet presAssocID="{ABEE7AC1-B032-4726-AF74-0B42D0DB8548}" presName="parTx" presStyleLbl="alignNode1" presStyleIdx="0" presStyleCnt="1" custLinFactY="85208" custLinFactNeighborX="-160" custLinFactNeighborY="100000">
        <dgm:presLayoutVars>
          <dgm:chMax val="0"/>
          <dgm:chPref val="0"/>
          <dgm:bulletEnabled val="1"/>
        </dgm:presLayoutVars>
      </dgm:prSet>
      <dgm:spPr/>
      <dgm:t>
        <a:bodyPr/>
        <a:lstStyle/>
        <a:p>
          <a:endParaRPr lang="en-US"/>
        </a:p>
      </dgm:t>
    </dgm:pt>
    <dgm:pt modelId="{8F9AD7DA-242D-4DE5-9C63-319B952297FF}" type="pres">
      <dgm:prSet presAssocID="{ABEE7AC1-B032-4726-AF74-0B42D0DB8548}" presName="desTx" presStyleLbl="alignAccFollowNode1" presStyleIdx="0" presStyleCnt="1">
        <dgm:presLayoutVars>
          <dgm:bulletEnabled val="1"/>
        </dgm:presLayoutVars>
      </dgm:prSet>
      <dgm:spPr/>
      <dgm:t>
        <a:bodyPr/>
        <a:lstStyle/>
        <a:p>
          <a:endParaRPr lang="en-US"/>
        </a:p>
      </dgm:t>
    </dgm:pt>
  </dgm:ptLst>
  <dgm:cxnLst>
    <dgm:cxn modelId="{E3CBDB24-C975-41AA-AA2A-2E53E8D389D8}" type="presOf" srcId="{2E0C9F7C-D12C-4197-BCC8-3195F46B8D60}" destId="{E912DD84-9DE3-4090-85E9-58C39BA9CC9E}" srcOrd="0" destOrd="0" presId="urn:microsoft.com/office/officeart/2005/8/layout/hList1"/>
    <dgm:cxn modelId="{FE7B03AA-2E0A-4388-97B5-67CD6B291609}" srcId="{2E0C9F7C-D12C-4197-BCC8-3195F46B8D60}" destId="{ABEE7AC1-B032-4726-AF74-0B42D0DB8548}" srcOrd="0" destOrd="0" parTransId="{B62C4A86-1C35-47BE-81E5-E35714D3C869}" sibTransId="{78ADDA02-9312-4A02-BCCF-261ECCE0557A}"/>
    <dgm:cxn modelId="{06019407-D521-4CE1-AE65-431A6417FE80}" srcId="{ABEE7AC1-B032-4726-AF74-0B42D0DB8548}" destId="{58217049-1260-46EE-BA0D-7F7DC69572CA}" srcOrd="5" destOrd="0" parTransId="{233F0B4B-93E8-46C7-B3EA-0B66A385942D}" sibTransId="{8061A9A2-D7E9-4230-B7FA-556357AEA273}"/>
    <dgm:cxn modelId="{27346A5B-EAAD-4C5B-AB4B-51CC3109D7AB}" srcId="{865B6DFA-97B7-4F9E-88F5-70A5E7EE41AB}" destId="{C2EAFDDE-F5E7-4905-AF17-94976994F237}" srcOrd="0" destOrd="0" parTransId="{0B97C4B9-2962-43F9-93B7-C8471F89813F}" sibTransId="{1143096F-B7BD-403B-AC71-97A7F3336D0B}"/>
    <dgm:cxn modelId="{56A1A828-1719-4BF8-8538-0BA98623C6D7}" srcId="{ABEE7AC1-B032-4726-AF74-0B42D0DB8548}" destId="{E3824C4D-D8F8-4FF3-8D70-9E7C1BFBA8ED}" srcOrd="10" destOrd="0" parTransId="{1DC3931C-F66A-4CEA-919C-564CBBEC3580}" sibTransId="{0EF0E1D1-E5F3-4A29-BBFB-4BDB28E4975A}"/>
    <dgm:cxn modelId="{4BC086A2-AB70-47DB-A50C-BB4F33275478}" type="presOf" srcId="{58217049-1260-46EE-BA0D-7F7DC69572CA}" destId="{8F9AD7DA-242D-4DE5-9C63-319B952297FF}" srcOrd="0" destOrd="6" presId="urn:microsoft.com/office/officeart/2005/8/layout/hList1"/>
    <dgm:cxn modelId="{EA38E685-8C6F-40AD-B599-0A6809467B35}" type="presOf" srcId="{E860248A-2096-446B-80D0-38EEE0D91373}" destId="{8F9AD7DA-242D-4DE5-9C63-319B952297FF}" srcOrd="0" destOrd="5" presId="urn:microsoft.com/office/officeart/2005/8/layout/hList1"/>
    <dgm:cxn modelId="{94F8307C-D794-4509-9C4E-44809F58CA4F}" srcId="{ABEE7AC1-B032-4726-AF74-0B42D0DB8548}" destId="{9A98950D-AE4E-407F-BB23-C15E585352CC}" srcOrd="6" destOrd="0" parTransId="{E2138339-E006-44C8-9075-FB8696F49971}" sibTransId="{2E883A48-F166-4B4B-94C7-EC869EFC8132}"/>
    <dgm:cxn modelId="{F5415EB0-AF5F-4CC4-925C-2550C4D2CAD6}" srcId="{ABEE7AC1-B032-4726-AF74-0B42D0DB8548}" destId="{285A0B97-E53D-458F-9075-445EF8C087B6}" srcOrd="0" destOrd="0" parTransId="{78DF7188-0724-4672-A359-DF5F492A2D63}" sibTransId="{39A99023-47F8-41B9-B0FA-972F143196B2}"/>
    <dgm:cxn modelId="{982C61AC-F398-4535-AE9D-9B0205667981}" srcId="{ABEE7AC1-B032-4726-AF74-0B42D0DB8548}" destId="{298AB299-9551-4FDE-B8E3-050D492D81BD}" srcOrd="7" destOrd="0" parTransId="{74D553C4-45E3-4F17-A554-94CD3E11742B}" sibTransId="{52C9AA40-E23B-4FB8-AB5B-42EFC045C40B}"/>
    <dgm:cxn modelId="{AE266C41-951C-4460-B450-0D70BD78A661}" type="presOf" srcId="{298AB299-9551-4FDE-B8E3-050D492D81BD}" destId="{8F9AD7DA-242D-4DE5-9C63-319B952297FF}" srcOrd="0" destOrd="8" presId="urn:microsoft.com/office/officeart/2005/8/layout/hList1"/>
    <dgm:cxn modelId="{349EE21F-F888-401B-AFF2-B99CCCF3A7E5}" srcId="{ABEE7AC1-B032-4726-AF74-0B42D0DB8548}" destId="{90BFFA6A-D954-4A79-955A-B4690738F367}" srcOrd="8" destOrd="0" parTransId="{BAF833D5-D686-4376-B920-784F0BCD2582}" sibTransId="{235DAFCD-1AA8-492D-A7DC-534547619A0B}"/>
    <dgm:cxn modelId="{3925963F-877E-46C0-B642-DA64540361D0}" type="presOf" srcId="{865B6DFA-97B7-4F9E-88F5-70A5E7EE41AB}" destId="{8F9AD7DA-242D-4DE5-9C63-319B952297FF}" srcOrd="0" destOrd="3" presId="urn:microsoft.com/office/officeart/2005/8/layout/hList1"/>
    <dgm:cxn modelId="{E1A5EB2C-1424-4249-8231-2246184A0C42}" srcId="{ABEE7AC1-B032-4726-AF74-0B42D0DB8548}" destId="{865B6DFA-97B7-4F9E-88F5-70A5E7EE41AB}" srcOrd="3" destOrd="0" parTransId="{583518CC-6343-414F-8C57-2A955F985578}" sibTransId="{F5D82738-7142-4281-9C5B-24D928D1906A}"/>
    <dgm:cxn modelId="{2F2715A6-0D4C-40D6-BE84-FC9297116688}" type="presOf" srcId="{E3B58185-A798-42A5-B46D-561A2BF11606}" destId="{8F9AD7DA-242D-4DE5-9C63-319B952297FF}" srcOrd="0" destOrd="2" presId="urn:microsoft.com/office/officeart/2005/8/layout/hList1"/>
    <dgm:cxn modelId="{34774E7F-86C5-480C-8967-7DCE26B0E053}" type="presOf" srcId="{285A0B97-E53D-458F-9075-445EF8C087B6}" destId="{8F9AD7DA-242D-4DE5-9C63-319B952297FF}" srcOrd="0" destOrd="0" presId="urn:microsoft.com/office/officeart/2005/8/layout/hList1"/>
    <dgm:cxn modelId="{7C5958ED-3183-4F9B-93AE-8FC07F12181F}" type="presOf" srcId="{ABEE7AC1-B032-4726-AF74-0B42D0DB8548}" destId="{3E544D60-4648-495D-9D01-D62F823EE192}" srcOrd="0" destOrd="0" presId="urn:microsoft.com/office/officeart/2005/8/layout/hList1"/>
    <dgm:cxn modelId="{43F97614-17A2-4951-BB36-B8B2C8A765A3}" srcId="{ABEE7AC1-B032-4726-AF74-0B42D0DB8548}" destId="{E3B58185-A798-42A5-B46D-561A2BF11606}" srcOrd="2" destOrd="0" parTransId="{E1E4949C-2881-41FD-8FE9-F09D714AAF55}" sibTransId="{245709AB-0E42-4438-9CB1-B0B36C23EE87}"/>
    <dgm:cxn modelId="{40A0738E-7256-463E-82CB-C31B1C9FD2CE}" srcId="{ABEE7AC1-B032-4726-AF74-0B42D0DB8548}" destId="{6B66B282-EFE6-4FF8-9866-C74631A1E5EF}" srcOrd="9" destOrd="0" parTransId="{26C4FAB9-C69C-48B8-A229-FF448B32FCE4}" sibTransId="{D9B8466F-1F8F-4857-A72A-7AD5959DF8ED}"/>
    <dgm:cxn modelId="{98189071-DEA1-443C-95B4-77DAD2290EF3}" srcId="{ABEE7AC1-B032-4726-AF74-0B42D0DB8548}" destId="{B2BDB6EE-8C05-4585-A527-A9CCC82A3FC1}" srcOrd="1" destOrd="0" parTransId="{2AE987B2-B39E-415B-B1FC-88DFADBDC013}" sibTransId="{33546D2D-DB05-457C-BA9E-ACB6DD2A81DF}"/>
    <dgm:cxn modelId="{E01557F3-31CA-4B45-8058-1B08FC8824A5}" type="presOf" srcId="{B2BDB6EE-8C05-4585-A527-A9CCC82A3FC1}" destId="{8F9AD7DA-242D-4DE5-9C63-319B952297FF}" srcOrd="0" destOrd="1" presId="urn:microsoft.com/office/officeart/2005/8/layout/hList1"/>
    <dgm:cxn modelId="{249B402C-3DFD-4164-A806-A811A200EF3B}" type="presOf" srcId="{9A98950D-AE4E-407F-BB23-C15E585352CC}" destId="{8F9AD7DA-242D-4DE5-9C63-319B952297FF}" srcOrd="0" destOrd="7" presId="urn:microsoft.com/office/officeart/2005/8/layout/hList1"/>
    <dgm:cxn modelId="{F32CD1C0-306D-4B6F-822B-807D9AB73004}" type="presOf" srcId="{E3824C4D-D8F8-4FF3-8D70-9E7C1BFBA8ED}" destId="{8F9AD7DA-242D-4DE5-9C63-319B952297FF}" srcOrd="0" destOrd="11" presId="urn:microsoft.com/office/officeart/2005/8/layout/hList1"/>
    <dgm:cxn modelId="{8FC50892-3765-48FE-AE48-2A289D450AEF}" srcId="{ABEE7AC1-B032-4726-AF74-0B42D0DB8548}" destId="{E860248A-2096-446B-80D0-38EEE0D91373}" srcOrd="4" destOrd="0" parTransId="{ECA0AB0D-34FC-47EC-AB6D-19EA5021EEC8}" sibTransId="{1CCC2FA3-5FB4-4D4E-AB40-C041CF66C659}"/>
    <dgm:cxn modelId="{8C1472E9-87C5-4704-A237-8A3441C53240}" type="presOf" srcId="{C2EAFDDE-F5E7-4905-AF17-94976994F237}" destId="{8F9AD7DA-242D-4DE5-9C63-319B952297FF}" srcOrd="0" destOrd="4" presId="urn:microsoft.com/office/officeart/2005/8/layout/hList1"/>
    <dgm:cxn modelId="{628FFEA3-F987-4AB9-9166-758775BA6261}" type="presOf" srcId="{6B66B282-EFE6-4FF8-9866-C74631A1E5EF}" destId="{8F9AD7DA-242D-4DE5-9C63-319B952297FF}" srcOrd="0" destOrd="10" presId="urn:microsoft.com/office/officeart/2005/8/layout/hList1"/>
    <dgm:cxn modelId="{B3E8FDE4-0928-42B7-BBEA-9932B06E8793}" type="presOf" srcId="{90BFFA6A-D954-4A79-955A-B4690738F367}" destId="{8F9AD7DA-242D-4DE5-9C63-319B952297FF}" srcOrd="0" destOrd="9" presId="urn:microsoft.com/office/officeart/2005/8/layout/hList1"/>
    <dgm:cxn modelId="{A5B09EE2-9DEB-4F6E-A1E4-A31ECD2AFEB4}" type="presParOf" srcId="{E912DD84-9DE3-4090-85E9-58C39BA9CC9E}" destId="{2EF2F3AE-2C90-4202-92E0-9A59D3BD395A}" srcOrd="0" destOrd="0" presId="urn:microsoft.com/office/officeart/2005/8/layout/hList1"/>
    <dgm:cxn modelId="{B36EBA89-2257-4333-900A-141FB3417773}" type="presParOf" srcId="{2EF2F3AE-2C90-4202-92E0-9A59D3BD395A}" destId="{3E544D60-4648-495D-9D01-D62F823EE192}" srcOrd="0" destOrd="0" presId="urn:microsoft.com/office/officeart/2005/8/layout/hList1"/>
    <dgm:cxn modelId="{EBD0E107-5EBC-4E36-804D-F6C6042E1B8D}" type="presParOf" srcId="{2EF2F3AE-2C90-4202-92E0-9A59D3BD395A}" destId="{8F9AD7DA-242D-4DE5-9C63-319B952297FF}"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7CE49F0-D6E5-4D4C-B1E6-6437167A13C9}" type="doc">
      <dgm:prSet loTypeId="urn:microsoft.com/office/officeart/2005/8/layout/hList1" loCatId="list" qsTypeId="urn:microsoft.com/office/officeart/2005/8/quickstyle/3d3" qsCatId="3D" csTypeId="urn:microsoft.com/office/officeart/2005/8/colors/accent1_2" csCatId="accent1" phldr="1"/>
      <dgm:spPr/>
      <dgm:t>
        <a:bodyPr/>
        <a:lstStyle/>
        <a:p>
          <a:endParaRPr lang="en-US"/>
        </a:p>
      </dgm:t>
    </dgm:pt>
    <dgm:pt modelId="{E915AEA7-D842-4ED0-B70E-FDD96F5F0FDC}">
      <dgm:prSet/>
      <dgm:spPr/>
      <dgm:t>
        <a:bodyPr/>
        <a:lstStyle/>
        <a:p>
          <a:pPr rtl="0"/>
          <a:r>
            <a:rPr lang="en-GB" b="1" dirty="0"/>
            <a:t>Proposed Software Tools to be used</a:t>
          </a:r>
          <a:endParaRPr lang="en-GB" dirty="0"/>
        </a:p>
      </dgm:t>
    </dgm:pt>
    <dgm:pt modelId="{D3148EA4-7E3A-46D1-AE01-B523FDB6EF8F}" type="parTrans" cxnId="{DE7CC832-0F99-40B2-A518-AD39A451A9F3}">
      <dgm:prSet/>
      <dgm:spPr/>
      <dgm:t>
        <a:bodyPr/>
        <a:lstStyle/>
        <a:p>
          <a:endParaRPr lang="en-US"/>
        </a:p>
      </dgm:t>
    </dgm:pt>
    <dgm:pt modelId="{BC1B5939-A0D4-4F71-BC33-D0A44E7512BB}" type="sibTrans" cxnId="{DE7CC832-0F99-40B2-A518-AD39A451A9F3}">
      <dgm:prSet/>
      <dgm:spPr/>
      <dgm:t>
        <a:bodyPr/>
        <a:lstStyle/>
        <a:p>
          <a:endParaRPr lang="en-US"/>
        </a:p>
      </dgm:t>
    </dgm:pt>
    <dgm:pt modelId="{C0403793-F8C9-487D-B3B4-C23F54D1F10F}">
      <dgm:prSet/>
      <dgm:spPr/>
      <dgm:t>
        <a:bodyPr/>
        <a:lstStyle/>
        <a:p>
          <a:pPr rtl="0"/>
          <a:r>
            <a:rPr lang="en-GB" b="1" dirty="0"/>
            <a:t>User Interface (Front end):</a:t>
          </a:r>
          <a:r>
            <a:rPr lang="en-GB" dirty="0"/>
            <a:t> Python 3.7.4</a:t>
          </a:r>
        </a:p>
      </dgm:t>
    </dgm:pt>
    <dgm:pt modelId="{42960FC3-799F-4286-81F6-CD001C7D3866}" type="parTrans" cxnId="{F22BC17A-9A66-423C-96FE-E757F8AB720C}">
      <dgm:prSet/>
      <dgm:spPr/>
      <dgm:t>
        <a:bodyPr/>
        <a:lstStyle/>
        <a:p>
          <a:endParaRPr lang="en-US"/>
        </a:p>
      </dgm:t>
    </dgm:pt>
    <dgm:pt modelId="{5A966609-3402-4A92-9630-FEEA04748943}" type="sibTrans" cxnId="{F22BC17A-9A66-423C-96FE-E757F8AB720C}">
      <dgm:prSet/>
      <dgm:spPr/>
      <dgm:t>
        <a:bodyPr/>
        <a:lstStyle/>
        <a:p>
          <a:endParaRPr lang="en-US"/>
        </a:p>
      </dgm:t>
    </dgm:pt>
    <dgm:pt modelId="{209C3BB7-3918-4B15-91EF-BA165B5B918C}">
      <dgm:prSet/>
      <dgm:spPr/>
      <dgm:t>
        <a:bodyPr/>
        <a:lstStyle/>
        <a:p>
          <a:pPr rtl="0"/>
          <a:r>
            <a:rPr lang="en-GB" b="1" dirty="0" smtClean="0"/>
            <a:t>GUI(Graphical User Interface):</a:t>
          </a:r>
          <a:r>
            <a:rPr lang="en-GB" dirty="0"/>
            <a:t> </a:t>
          </a:r>
          <a:r>
            <a:rPr lang="en-GB" dirty="0" err="1" smtClean="0"/>
            <a:t>Appjar</a:t>
          </a:r>
          <a:r>
            <a:rPr lang="en-GB" dirty="0" smtClean="0"/>
            <a:t> 2.4</a:t>
          </a:r>
          <a:endParaRPr lang="en-GB" dirty="0"/>
        </a:p>
      </dgm:t>
    </dgm:pt>
    <dgm:pt modelId="{F03F4234-392D-49CD-BA8D-298D5F81FF4B}" type="parTrans" cxnId="{F5FF8DD1-C505-4F4B-9D57-71921B063C8B}">
      <dgm:prSet/>
      <dgm:spPr/>
      <dgm:t>
        <a:bodyPr/>
        <a:lstStyle/>
        <a:p>
          <a:endParaRPr lang="en-US"/>
        </a:p>
      </dgm:t>
    </dgm:pt>
    <dgm:pt modelId="{54F784BE-9029-4E69-A900-9813B76E55DB}" type="sibTrans" cxnId="{F5FF8DD1-C505-4F4B-9D57-71921B063C8B}">
      <dgm:prSet/>
      <dgm:spPr/>
      <dgm:t>
        <a:bodyPr/>
        <a:lstStyle/>
        <a:p>
          <a:endParaRPr lang="en-US"/>
        </a:p>
      </dgm:t>
    </dgm:pt>
    <dgm:pt modelId="{4C9E7797-C73D-4CAE-96D1-B25AD2200434}">
      <dgm:prSet/>
      <dgm:spPr/>
      <dgm:t>
        <a:bodyPr/>
        <a:lstStyle/>
        <a:p>
          <a:pPr rtl="0"/>
          <a:r>
            <a:rPr lang="en-GB" b="1" i="1" dirty="0"/>
            <a:t>Software:</a:t>
          </a:r>
          <a:r>
            <a:rPr lang="en-GB" i="1" dirty="0"/>
            <a:t> PyCharm 19.2</a:t>
          </a:r>
          <a:endParaRPr lang="en-GB" dirty="0"/>
        </a:p>
      </dgm:t>
    </dgm:pt>
    <dgm:pt modelId="{053D0193-A638-4EDE-BAD7-7774DE6AB5DE}" type="parTrans" cxnId="{6D32C02D-1520-4618-8B83-6762255D1063}">
      <dgm:prSet/>
      <dgm:spPr/>
      <dgm:t>
        <a:bodyPr/>
        <a:lstStyle/>
        <a:p>
          <a:endParaRPr lang="en-US"/>
        </a:p>
      </dgm:t>
    </dgm:pt>
    <dgm:pt modelId="{53C085C9-BCE8-4FC7-A404-920DB3809C0B}" type="sibTrans" cxnId="{6D32C02D-1520-4618-8B83-6762255D1063}">
      <dgm:prSet/>
      <dgm:spPr/>
      <dgm:t>
        <a:bodyPr/>
        <a:lstStyle/>
        <a:p>
          <a:endParaRPr lang="en-US"/>
        </a:p>
      </dgm:t>
    </dgm:pt>
    <dgm:pt modelId="{F48CFE5A-15EF-4242-BE5E-B036A6BC500E}" type="pres">
      <dgm:prSet presAssocID="{C7CE49F0-D6E5-4D4C-B1E6-6437167A13C9}" presName="Name0" presStyleCnt="0">
        <dgm:presLayoutVars>
          <dgm:dir/>
          <dgm:animLvl val="lvl"/>
          <dgm:resizeHandles val="exact"/>
        </dgm:presLayoutVars>
      </dgm:prSet>
      <dgm:spPr/>
      <dgm:t>
        <a:bodyPr/>
        <a:lstStyle/>
        <a:p>
          <a:endParaRPr lang="en-US"/>
        </a:p>
      </dgm:t>
    </dgm:pt>
    <dgm:pt modelId="{7AA1EF58-2308-45CF-BEB3-A3B85B6C537C}" type="pres">
      <dgm:prSet presAssocID="{E915AEA7-D842-4ED0-B70E-FDD96F5F0FDC}" presName="composite" presStyleCnt="0"/>
      <dgm:spPr/>
    </dgm:pt>
    <dgm:pt modelId="{32FA338A-17EE-4F35-A3B3-AF4BBB9BACC3}" type="pres">
      <dgm:prSet presAssocID="{E915AEA7-D842-4ED0-B70E-FDD96F5F0FDC}" presName="parTx" presStyleLbl="alignNode1" presStyleIdx="0" presStyleCnt="1">
        <dgm:presLayoutVars>
          <dgm:chMax val="0"/>
          <dgm:chPref val="0"/>
          <dgm:bulletEnabled val="1"/>
        </dgm:presLayoutVars>
      </dgm:prSet>
      <dgm:spPr/>
      <dgm:t>
        <a:bodyPr/>
        <a:lstStyle/>
        <a:p>
          <a:endParaRPr lang="en-US"/>
        </a:p>
      </dgm:t>
    </dgm:pt>
    <dgm:pt modelId="{7CDDEDEC-E679-447D-BFDD-EA0252C22792}" type="pres">
      <dgm:prSet presAssocID="{E915AEA7-D842-4ED0-B70E-FDD96F5F0FDC}" presName="desTx" presStyleLbl="alignAccFollowNode1" presStyleIdx="0" presStyleCnt="1" custLinFactNeighborX="-5922" custLinFactNeighborY="-318">
        <dgm:presLayoutVars>
          <dgm:bulletEnabled val="1"/>
        </dgm:presLayoutVars>
      </dgm:prSet>
      <dgm:spPr/>
      <dgm:t>
        <a:bodyPr/>
        <a:lstStyle/>
        <a:p>
          <a:endParaRPr lang="en-US"/>
        </a:p>
      </dgm:t>
    </dgm:pt>
  </dgm:ptLst>
  <dgm:cxnLst>
    <dgm:cxn modelId="{1CB12E87-A3AB-46E4-8D31-B6D40CFFE5F3}" type="presOf" srcId="{4C9E7797-C73D-4CAE-96D1-B25AD2200434}" destId="{7CDDEDEC-E679-447D-BFDD-EA0252C22792}" srcOrd="0" destOrd="2" presId="urn:microsoft.com/office/officeart/2005/8/layout/hList1"/>
    <dgm:cxn modelId="{9F5C7212-93C2-4D5E-8B99-99B1A1295F4A}" type="presOf" srcId="{E915AEA7-D842-4ED0-B70E-FDD96F5F0FDC}" destId="{32FA338A-17EE-4F35-A3B3-AF4BBB9BACC3}" srcOrd="0" destOrd="0" presId="urn:microsoft.com/office/officeart/2005/8/layout/hList1"/>
    <dgm:cxn modelId="{DE7CC832-0F99-40B2-A518-AD39A451A9F3}" srcId="{C7CE49F0-D6E5-4D4C-B1E6-6437167A13C9}" destId="{E915AEA7-D842-4ED0-B70E-FDD96F5F0FDC}" srcOrd="0" destOrd="0" parTransId="{D3148EA4-7E3A-46D1-AE01-B523FDB6EF8F}" sibTransId="{BC1B5939-A0D4-4F71-BC33-D0A44E7512BB}"/>
    <dgm:cxn modelId="{F22BC17A-9A66-423C-96FE-E757F8AB720C}" srcId="{E915AEA7-D842-4ED0-B70E-FDD96F5F0FDC}" destId="{C0403793-F8C9-487D-B3B4-C23F54D1F10F}" srcOrd="0" destOrd="0" parTransId="{42960FC3-799F-4286-81F6-CD001C7D3866}" sibTransId="{5A966609-3402-4A92-9630-FEEA04748943}"/>
    <dgm:cxn modelId="{59FD2321-31D6-4F0A-86F1-A6152F72571A}" type="presOf" srcId="{C0403793-F8C9-487D-B3B4-C23F54D1F10F}" destId="{7CDDEDEC-E679-447D-BFDD-EA0252C22792}" srcOrd="0" destOrd="0" presId="urn:microsoft.com/office/officeart/2005/8/layout/hList1"/>
    <dgm:cxn modelId="{6D32C02D-1520-4618-8B83-6762255D1063}" srcId="{E915AEA7-D842-4ED0-B70E-FDD96F5F0FDC}" destId="{4C9E7797-C73D-4CAE-96D1-B25AD2200434}" srcOrd="2" destOrd="0" parTransId="{053D0193-A638-4EDE-BAD7-7774DE6AB5DE}" sibTransId="{53C085C9-BCE8-4FC7-A404-920DB3809C0B}"/>
    <dgm:cxn modelId="{771971AA-1A7B-4AC7-987B-D3DB255B77FF}" type="presOf" srcId="{C7CE49F0-D6E5-4D4C-B1E6-6437167A13C9}" destId="{F48CFE5A-15EF-4242-BE5E-B036A6BC500E}" srcOrd="0" destOrd="0" presId="urn:microsoft.com/office/officeart/2005/8/layout/hList1"/>
    <dgm:cxn modelId="{67189BD1-B105-409F-B73A-8F85E56FEC0D}" type="presOf" srcId="{209C3BB7-3918-4B15-91EF-BA165B5B918C}" destId="{7CDDEDEC-E679-447D-BFDD-EA0252C22792}" srcOrd="0" destOrd="1" presId="urn:microsoft.com/office/officeart/2005/8/layout/hList1"/>
    <dgm:cxn modelId="{F5FF8DD1-C505-4F4B-9D57-71921B063C8B}" srcId="{E915AEA7-D842-4ED0-B70E-FDD96F5F0FDC}" destId="{209C3BB7-3918-4B15-91EF-BA165B5B918C}" srcOrd="1" destOrd="0" parTransId="{F03F4234-392D-49CD-BA8D-298D5F81FF4B}" sibTransId="{54F784BE-9029-4E69-A900-9813B76E55DB}"/>
    <dgm:cxn modelId="{C027C39B-250C-4B1C-87D9-31FB4E9AB912}" type="presParOf" srcId="{F48CFE5A-15EF-4242-BE5E-B036A6BC500E}" destId="{7AA1EF58-2308-45CF-BEB3-A3B85B6C537C}" srcOrd="0" destOrd="0" presId="urn:microsoft.com/office/officeart/2005/8/layout/hList1"/>
    <dgm:cxn modelId="{EF8C6A89-0AFF-4214-AD70-B146C739E173}" type="presParOf" srcId="{7AA1EF58-2308-45CF-BEB3-A3B85B6C537C}" destId="{32FA338A-17EE-4F35-A3B3-AF4BBB9BACC3}" srcOrd="0" destOrd="0" presId="urn:microsoft.com/office/officeart/2005/8/layout/hList1"/>
    <dgm:cxn modelId="{E49574DC-348E-4BB9-8701-3512F57AA9CD}" type="presParOf" srcId="{7AA1EF58-2308-45CF-BEB3-A3B85B6C537C}" destId="{7CDDEDEC-E679-447D-BFDD-EA0252C22792}"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DC394-0448-4E6E-B941-EB27F6E1D6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4DE7D8-13B2-46B0-AF0D-5A5350343C41}">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1" dirty="0">
              <a:solidFill>
                <a:schemeClr val="tx1"/>
              </a:solidFill>
            </a:rPr>
            <a:t>Submitted to:</a:t>
          </a:r>
          <a:endParaRPr lang="en-GB" sz="2400" dirty="0">
            <a:solidFill>
              <a:schemeClr val="tx1"/>
            </a:solidFill>
          </a:endParaRPr>
        </a:p>
      </dgm:t>
    </dgm:pt>
    <dgm:pt modelId="{868A6C2B-1EAB-4887-B2F1-62C0AE8C1C79}" type="parTrans" cxnId="{644176D3-2F7F-439D-9315-FB50DB32B618}">
      <dgm:prSet/>
      <dgm:spPr/>
      <dgm:t>
        <a:bodyPr/>
        <a:lstStyle/>
        <a:p>
          <a:endParaRPr lang="en-US"/>
        </a:p>
      </dgm:t>
    </dgm:pt>
    <dgm:pt modelId="{986EEA49-AB4B-45F3-8D45-ECD323208B45}" type="sibTrans" cxnId="{644176D3-2F7F-439D-9315-FB50DB32B618}">
      <dgm:prSet/>
      <dgm:spPr/>
      <dgm:t>
        <a:bodyPr/>
        <a:lstStyle/>
        <a:p>
          <a:endParaRPr lang="en-US"/>
        </a:p>
      </dgm:t>
    </dgm:pt>
    <dgm:pt modelId="{7A512372-D4E6-478E-B9D4-11153EEE9408}">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0" dirty="0">
              <a:solidFill>
                <a:schemeClr val="tx1"/>
              </a:solidFill>
            </a:rPr>
            <a:t>Mr. </a:t>
          </a:r>
          <a:r>
            <a:rPr lang="en-IN" sz="2400" b="0" dirty="0" err="1">
              <a:solidFill>
                <a:schemeClr val="tx1"/>
              </a:solidFill>
            </a:rPr>
            <a:t>Suhel</a:t>
          </a:r>
          <a:r>
            <a:rPr lang="en-IN" sz="2400" b="0" dirty="0">
              <a:solidFill>
                <a:schemeClr val="tx1"/>
              </a:solidFill>
            </a:rPr>
            <a:t> </a:t>
          </a:r>
          <a:r>
            <a:rPr lang="en-IN" sz="2400" b="0" dirty="0" err="1">
              <a:solidFill>
                <a:schemeClr val="tx1"/>
              </a:solidFill>
            </a:rPr>
            <a:t>Mustajab</a:t>
          </a:r>
          <a:r>
            <a:rPr lang="en-IN" sz="2400" b="0" dirty="0">
              <a:solidFill>
                <a:schemeClr val="tx1"/>
              </a:solidFill>
            </a:rPr>
            <a:t>  </a:t>
          </a:r>
          <a:endParaRPr lang="en-GB" sz="2400" b="0" dirty="0">
            <a:solidFill>
              <a:schemeClr val="tx1"/>
            </a:solidFill>
          </a:endParaRPr>
        </a:p>
      </dgm:t>
    </dgm:pt>
    <dgm:pt modelId="{38D7CD14-CC10-41E7-8CB7-52B83778441D}" type="parTrans" cxnId="{B401DF9F-D724-4658-B362-E06A914F1903}">
      <dgm:prSet/>
      <dgm:spPr/>
      <dgm:t>
        <a:bodyPr/>
        <a:lstStyle/>
        <a:p>
          <a:endParaRPr lang="en-US"/>
        </a:p>
      </dgm:t>
    </dgm:pt>
    <dgm:pt modelId="{2DFB99E3-4F13-4A33-B7FC-A6ADB61DA5C0}" type="sibTrans" cxnId="{B401DF9F-D724-4658-B362-E06A914F1903}">
      <dgm:prSet/>
      <dgm:spPr/>
      <dgm:t>
        <a:bodyPr/>
        <a:lstStyle/>
        <a:p>
          <a:endParaRPr lang="en-US"/>
        </a:p>
      </dgm:t>
    </dgm:pt>
    <dgm:pt modelId="{893560B9-517F-41FC-A61D-9CB08F811354}">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0" dirty="0" err="1">
              <a:solidFill>
                <a:schemeClr val="tx1"/>
              </a:solidFill>
            </a:rPr>
            <a:t>Dr.</a:t>
          </a:r>
          <a:r>
            <a:rPr lang="en-IN" sz="2400" b="0" dirty="0">
              <a:solidFill>
                <a:schemeClr val="tx1"/>
              </a:solidFill>
            </a:rPr>
            <a:t> </a:t>
          </a:r>
          <a:r>
            <a:rPr lang="en-IN" sz="2400" b="0" dirty="0" err="1">
              <a:solidFill>
                <a:schemeClr val="tx1"/>
              </a:solidFill>
            </a:rPr>
            <a:t>Swaleha</a:t>
          </a:r>
          <a:r>
            <a:rPr lang="en-IN" sz="2400" b="0" dirty="0">
              <a:solidFill>
                <a:schemeClr val="tx1"/>
              </a:solidFill>
            </a:rPr>
            <a:t> Zubair</a:t>
          </a:r>
          <a:endParaRPr lang="en-GB" sz="2400" b="0" dirty="0">
            <a:solidFill>
              <a:schemeClr val="tx1"/>
            </a:solidFill>
          </a:endParaRPr>
        </a:p>
      </dgm:t>
    </dgm:pt>
    <dgm:pt modelId="{25D74842-7CEB-43EA-A93F-D4840AF95495}" type="parTrans" cxnId="{EEBFE738-7E14-456E-9A8D-4E5EDC4E2FC0}">
      <dgm:prSet/>
      <dgm:spPr/>
      <dgm:t>
        <a:bodyPr/>
        <a:lstStyle/>
        <a:p>
          <a:endParaRPr lang="en-US"/>
        </a:p>
      </dgm:t>
    </dgm:pt>
    <dgm:pt modelId="{0C915D0C-AD25-4215-9041-B73F2AC4FC68}" type="sibTrans" cxnId="{EEBFE738-7E14-456E-9A8D-4E5EDC4E2FC0}">
      <dgm:prSet/>
      <dgm:spPr/>
      <dgm:t>
        <a:bodyPr/>
        <a:lstStyle/>
        <a:p>
          <a:endParaRPr lang="en-US"/>
        </a:p>
      </dgm:t>
    </dgm:pt>
    <dgm:pt modelId="{53BE4F10-DB2A-4633-BB0F-9E92EB84372C}">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0" dirty="0">
              <a:solidFill>
                <a:schemeClr val="tx1"/>
              </a:solidFill>
            </a:rPr>
            <a:t>Mr. Sunil Kumar Sharma</a:t>
          </a:r>
          <a:endParaRPr lang="en-GB" sz="2400" b="0" dirty="0">
            <a:solidFill>
              <a:schemeClr val="tx1"/>
            </a:solidFill>
          </a:endParaRPr>
        </a:p>
      </dgm:t>
    </dgm:pt>
    <dgm:pt modelId="{3237D4BC-E5F1-44B9-913C-FE8297171736}" type="parTrans" cxnId="{C3BD3FFC-79F3-408D-A237-3C8E0B2CF0E5}">
      <dgm:prSet/>
      <dgm:spPr/>
      <dgm:t>
        <a:bodyPr/>
        <a:lstStyle/>
        <a:p>
          <a:endParaRPr lang="en-US"/>
        </a:p>
      </dgm:t>
    </dgm:pt>
    <dgm:pt modelId="{68A375AC-9DD1-47EB-B102-1B7E5B8BB07E}" type="sibTrans" cxnId="{C3BD3FFC-79F3-408D-A237-3C8E0B2CF0E5}">
      <dgm:prSet/>
      <dgm:spPr/>
      <dgm:t>
        <a:bodyPr/>
        <a:lstStyle/>
        <a:p>
          <a:endParaRPr lang="en-US"/>
        </a:p>
      </dgm:t>
    </dgm:pt>
    <dgm:pt modelId="{FF40A751-5A8C-4B7F-A799-2E301B66E5C1}">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0" dirty="0">
              <a:solidFill>
                <a:schemeClr val="tx1"/>
              </a:solidFill>
            </a:rPr>
            <a:t>Mr. </a:t>
          </a:r>
          <a:r>
            <a:rPr lang="en-IN" sz="2400" b="0" dirty="0" err="1">
              <a:solidFill>
                <a:schemeClr val="tx1"/>
              </a:solidFill>
            </a:rPr>
            <a:t>Naved</a:t>
          </a:r>
          <a:r>
            <a:rPr lang="en-IN" sz="2400" b="0" dirty="0">
              <a:solidFill>
                <a:schemeClr val="tx1"/>
              </a:solidFill>
            </a:rPr>
            <a:t> Iqbal</a:t>
          </a:r>
        </a:p>
      </dgm:t>
    </dgm:pt>
    <dgm:pt modelId="{3D95E21A-F7BC-4E53-9F91-0C9AB722D471}" type="parTrans" cxnId="{168AC381-0971-4080-B1BA-5EF3E9ABDC26}">
      <dgm:prSet/>
      <dgm:spPr/>
      <dgm:t>
        <a:bodyPr/>
        <a:lstStyle/>
        <a:p>
          <a:endParaRPr lang="en-US"/>
        </a:p>
      </dgm:t>
    </dgm:pt>
    <dgm:pt modelId="{A9A7D07A-3783-4FF0-82A2-115F1C14C8BC}" type="sibTrans" cxnId="{168AC381-0971-4080-B1BA-5EF3E9ABDC26}">
      <dgm:prSet/>
      <dgm:spPr/>
      <dgm:t>
        <a:bodyPr/>
        <a:lstStyle/>
        <a:p>
          <a:endParaRPr lang="en-US"/>
        </a:p>
      </dgm:t>
    </dgm:pt>
    <dgm:pt modelId="{5114302F-B63D-4D3C-8DA8-6624AE3CFE29}">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2400" b="0" dirty="0">
              <a:solidFill>
                <a:schemeClr val="tx1"/>
              </a:solidFill>
            </a:rPr>
            <a:t>Mr. </a:t>
          </a:r>
          <a:r>
            <a:rPr lang="en-US" sz="2400" b="0" dirty="0" err="1">
              <a:solidFill>
                <a:schemeClr val="tx1"/>
              </a:solidFill>
            </a:rPr>
            <a:t>Tipu</a:t>
          </a:r>
          <a:r>
            <a:rPr lang="en-US" sz="2400" b="0" dirty="0">
              <a:solidFill>
                <a:schemeClr val="tx1"/>
              </a:solidFill>
            </a:rPr>
            <a:t> Sultan</a:t>
          </a:r>
          <a:endParaRPr lang="en-IN" sz="2400" b="0" dirty="0">
            <a:solidFill>
              <a:schemeClr val="tx1"/>
            </a:solidFill>
          </a:endParaRPr>
        </a:p>
      </dgm:t>
    </dgm:pt>
    <dgm:pt modelId="{20B79309-5950-4568-8D90-1D6CD856ECC0}" type="parTrans" cxnId="{DA710827-DFC2-4F8E-BF94-984C9981A01B}">
      <dgm:prSet/>
      <dgm:spPr/>
      <dgm:t>
        <a:bodyPr/>
        <a:lstStyle/>
        <a:p>
          <a:endParaRPr lang="en-IN"/>
        </a:p>
      </dgm:t>
    </dgm:pt>
    <dgm:pt modelId="{7D76D709-2B7B-4C72-8846-CB88CEDD7175}" type="sibTrans" cxnId="{DA710827-DFC2-4F8E-BF94-984C9981A01B}">
      <dgm:prSet/>
      <dgm:spPr/>
      <dgm:t>
        <a:bodyPr/>
        <a:lstStyle/>
        <a:p>
          <a:endParaRPr lang="en-IN"/>
        </a:p>
      </dgm:t>
    </dgm:pt>
    <dgm:pt modelId="{CFC69642-844E-4B14-BE15-29573B44AE36}" type="pres">
      <dgm:prSet presAssocID="{480DC394-0448-4E6E-B941-EB27F6E1D69A}" presName="linear" presStyleCnt="0">
        <dgm:presLayoutVars>
          <dgm:animLvl val="lvl"/>
          <dgm:resizeHandles val="exact"/>
        </dgm:presLayoutVars>
      </dgm:prSet>
      <dgm:spPr/>
      <dgm:t>
        <a:bodyPr/>
        <a:lstStyle/>
        <a:p>
          <a:endParaRPr lang="en-US"/>
        </a:p>
      </dgm:t>
    </dgm:pt>
    <dgm:pt modelId="{4211E3A3-8406-4653-B593-9F5565E1354D}" type="pres">
      <dgm:prSet presAssocID="{FC4DE7D8-13B2-46B0-AF0D-5A5350343C41}" presName="parentText" presStyleLbl="node1" presStyleIdx="0" presStyleCnt="6">
        <dgm:presLayoutVars>
          <dgm:chMax val="0"/>
          <dgm:bulletEnabled val="1"/>
        </dgm:presLayoutVars>
      </dgm:prSet>
      <dgm:spPr/>
      <dgm:t>
        <a:bodyPr/>
        <a:lstStyle/>
        <a:p>
          <a:endParaRPr lang="en-US"/>
        </a:p>
      </dgm:t>
    </dgm:pt>
    <dgm:pt modelId="{117B36D2-BFAB-42C5-BEB1-185BA6A80449}" type="pres">
      <dgm:prSet presAssocID="{986EEA49-AB4B-45F3-8D45-ECD323208B45}" presName="spacer" presStyleCnt="0"/>
      <dgm:spPr/>
    </dgm:pt>
    <dgm:pt modelId="{96DCE29D-A848-46A3-B03B-A49DCDEA193B}" type="pres">
      <dgm:prSet presAssocID="{7A512372-D4E6-478E-B9D4-11153EEE9408}" presName="parentText" presStyleLbl="node1" presStyleIdx="1" presStyleCnt="6">
        <dgm:presLayoutVars>
          <dgm:chMax val="0"/>
          <dgm:bulletEnabled val="1"/>
        </dgm:presLayoutVars>
      </dgm:prSet>
      <dgm:spPr/>
      <dgm:t>
        <a:bodyPr/>
        <a:lstStyle/>
        <a:p>
          <a:endParaRPr lang="en-US"/>
        </a:p>
      </dgm:t>
    </dgm:pt>
    <dgm:pt modelId="{246B8308-30F6-4408-9AE1-6DD9CFC62332}" type="pres">
      <dgm:prSet presAssocID="{2DFB99E3-4F13-4A33-B7FC-A6ADB61DA5C0}" presName="spacer" presStyleCnt="0"/>
      <dgm:spPr/>
    </dgm:pt>
    <dgm:pt modelId="{247D811F-308A-43B0-A3E8-76A76C003B9E}" type="pres">
      <dgm:prSet presAssocID="{893560B9-517F-41FC-A61D-9CB08F811354}" presName="parentText" presStyleLbl="node1" presStyleIdx="2" presStyleCnt="6">
        <dgm:presLayoutVars>
          <dgm:chMax val="0"/>
          <dgm:bulletEnabled val="1"/>
        </dgm:presLayoutVars>
      </dgm:prSet>
      <dgm:spPr/>
      <dgm:t>
        <a:bodyPr/>
        <a:lstStyle/>
        <a:p>
          <a:endParaRPr lang="en-US"/>
        </a:p>
      </dgm:t>
    </dgm:pt>
    <dgm:pt modelId="{EF6B1E97-D8C8-4099-A384-8AA79A588A64}" type="pres">
      <dgm:prSet presAssocID="{0C915D0C-AD25-4215-9041-B73F2AC4FC68}" presName="spacer" presStyleCnt="0"/>
      <dgm:spPr/>
    </dgm:pt>
    <dgm:pt modelId="{83CA4332-F23C-497F-81A4-7E6523568061}" type="pres">
      <dgm:prSet presAssocID="{53BE4F10-DB2A-4633-BB0F-9E92EB84372C}" presName="parentText" presStyleLbl="node1" presStyleIdx="3" presStyleCnt="6">
        <dgm:presLayoutVars>
          <dgm:chMax val="0"/>
          <dgm:bulletEnabled val="1"/>
        </dgm:presLayoutVars>
      </dgm:prSet>
      <dgm:spPr/>
      <dgm:t>
        <a:bodyPr/>
        <a:lstStyle/>
        <a:p>
          <a:endParaRPr lang="en-US"/>
        </a:p>
      </dgm:t>
    </dgm:pt>
    <dgm:pt modelId="{C751365E-6924-4A93-AB6E-D6352612FDDE}" type="pres">
      <dgm:prSet presAssocID="{68A375AC-9DD1-47EB-B102-1B7E5B8BB07E}" presName="spacer" presStyleCnt="0"/>
      <dgm:spPr/>
    </dgm:pt>
    <dgm:pt modelId="{E886341C-05D8-4A3C-9981-EA18D2765628}" type="pres">
      <dgm:prSet presAssocID="{FF40A751-5A8C-4B7F-A799-2E301B66E5C1}" presName="parentText" presStyleLbl="node1" presStyleIdx="4" presStyleCnt="6">
        <dgm:presLayoutVars>
          <dgm:chMax val="0"/>
          <dgm:bulletEnabled val="1"/>
        </dgm:presLayoutVars>
      </dgm:prSet>
      <dgm:spPr/>
      <dgm:t>
        <a:bodyPr/>
        <a:lstStyle/>
        <a:p>
          <a:endParaRPr lang="en-US"/>
        </a:p>
      </dgm:t>
    </dgm:pt>
    <dgm:pt modelId="{CA649013-EC08-4599-A0CE-0A4B5C39D004}" type="pres">
      <dgm:prSet presAssocID="{A9A7D07A-3783-4FF0-82A2-115F1C14C8BC}" presName="spacer" presStyleCnt="0"/>
      <dgm:spPr/>
    </dgm:pt>
    <dgm:pt modelId="{3A41505F-252B-497F-BB52-62958A5DC20E}" type="pres">
      <dgm:prSet presAssocID="{5114302F-B63D-4D3C-8DA8-6624AE3CFE29}" presName="parentText" presStyleLbl="node1" presStyleIdx="5" presStyleCnt="6">
        <dgm:presLayoutVars>
          <dgm:chMax val="0"/>
          <dgm:bulletEnabled val="1"/>
        </dgm:presLayoutVars>
      </dgm:prSet>
      <dgm:spPr/>
      <dgm:t>
        <a:bodyPr/>
        <a:lstStyle/>
        <a:p>
          <a:endParaRPr lang="en-US"/>
        </a:p>
      </dgm:t>
    </dgm:pt>
  </dgm:ptLst>
  <dgm:cxnLst>
    <dgm:cxn modelId="{C3BD3FFC-79F3-408D-A237-3C8E0B2CF0E5}" srcId="{480DC394-0448-4E6E-B941-EB27F6E1D69A}" destId="{53BE4F10-DB2A-4633-BB0F-9E92EB84372C}" srcOrd="3" destOrd="0" parTransId="{3237D4BC-E5F1-44B9-913C-FE8297171736}" sibTransId="{68A375AC-9DD1-47EB-B102-1B7E5B8BB07E}"/>
    <dgm:cxn modelId="{E7F34AA5-1C70-400F-95E1-5462C90AA4FD}" type="presOf" srcId="{53BE4F10-DB2A-4633-BB0F-9E92EB84372C}" destId="{83CA4332-F23C-497F-81A4-7E6523568061}" srcOrd="0" destOrd="0" presId="urn:microsoft.com/office/officeart/2005/8/layout/vList2"/>
    <dgm:cxn modelId="{644176D3-2F7F-439D-9315-FB50DB32B618}" srcId="{480DC394-0448-4E6E-B941-EB27F6E1D69A}" destId="{FC4DE7D8-13B2-46B0-AF0D-5A5350343C41}" srcOrd="0" destOrd="0" parTransId="{868A6C2B-1EAB-4887-B2F1-62C0AE8C1C79}" sibTransId="{986EEA49-AB4B-45F3-8D45-ECD323208B45}"/>
    <dgm:cxn modelId="{C709D2CD-61F6-4C6B-884E-68AA641BA2BC}" type="presOf" srcId="{5114302F-B63D-4D3C-8DA8-6624AE3CFE29}" destId="{3A41505F-252B-497F-BB52-62958A5DC20E}" srcOrd="0" destOrd="0" presId="urn:microsoft.com/office/officeart/2005/8/layout/vList2"/>
    <dgm:cxn modelId="{4D35BB72-8C1E-4E21-9649-59801CF98ABC}" type="presOf" srcId="{FC4DE7D8-13B2-46B0-AF0D-5A5350343C41}" destId="{4211E3A3-8406-4653-B593-9F5565E1354D}" srcOrd="0" destOrd="0" presId="urn:microsoft.com/office/officeart/2005/8/layout/vList2"/>
    <dgm:cxn modelId="{3AA31A91-E686-4118-A505-FB9AA3AECCC1}" type="presOf" srcId="{FF40A751-5A8C-4B7F-A799-2E301B66E5C1}" destId="{E886341C-05D8-4A3C-9981-EA18D2765628}" srcOrd="0" destOrd="0" presId="urn:microsoft.com/office/officeart/2005/8/layout/vList2"/>
    <dgm:cxn modelId="{9F61054D-CBC4-4870-9A0A-43E03B87ED88}" type="presOf" srcId="{893560B9-517F-41FC-A61D-9CB08F811354}" destId="{247D811F-308A-43B0-A3E8-76A76C003B9E}" srcOrd="0" destOrd="0" presId="urn:microsoft.com/office/officeart/2005/8/layout/vList2"/>
    <dgm:cxn modelId="{EEBFE738-7E14-456E-9A8D-4E5EDC4E2FC0}" srcId="{480DC394-0448-4E6E-B941-EB27F6E1D69A}" destId="{893560B9-517F-41FC-A61D-9CB08F811354}" srcOrd="2" destOrd="0" parTransId="{25D74842-7CEB-43EA-A93F-D4840AF95495}" sibTransId="{0C915D0C-AD25-4215-9041-B73F2AC4FC68}"/>
    <dgm:cxn modelId="{5D7AB127-0647-4CA3-8B72-E80B91FAA69E}" type="presOf" srcId="{480DC394-0448-4E6E-B941-EB27F6E1D69A}" destId="{CFC69642-844E-4B14-BE15-29573B44AE36}" srcOrd="0" destOrd="0" presId="urn:microsoft.com/office/officeart/2005/8/layout/vList2"/>
    <dgm:cxn modelId="{B401DF9F-D724-4658-B362-E06A914F1903}" srcId="{480DC394-0448-4E6E-B941-EB27F6E1D69A}" destId="{7A512372-D4E6-478E-B9D4-11153EEE9408}" srcOrd="1" destOrd="0" parTransId="{38D7CD14-CC10-41E7-8CB7-52B83778441D}" sibTransId="{2DFB99E3-4F13-4A33-B7FC-A6ADB61DA5C0}"/>
    <dgm:cxn modelId="{168AC381-0971-4080-B1BA-5EF3E9ABDC26}" srcId="{480DC394-0448-4E6E-B941-EB27F6E1D69A}" destId="{FF40A751-5A8C-4B7F-A799-2E301B66E5C1}" srcOrd="4" destOrd="0" parTransId="{3D95E21A-F7BC-4E53-9F91-0C9AB722D471}" sibTransId="{A9A7D07A-3783-4FF0-82A2-115F1C14C8BC}"/>
    <dgm:cxn modelId="{DA710827-DFC2-4F8E-BF94-984C9981A01B}" srcId="{480DC394-0448-4E6E-B941-EB27F6E1D69A}" destId="{5114302F-B63D-4D3C-8DA8-6624AE3CFE29}" srcOrd="5" destOrd="0" parTransId="{20B79309-5950-4568-8D90-1D6CD856ECC0}" sibTransId="{7D76D709-2B7B-4C72-8846-CB88CEDD7175}"/>
    <dgm:cxn modelId="{053E95ED-0857-4334-8BB7-BEC32FB9B01C}" type="presOf" srcId="{7A512372-D4E6-478E-B9D4-11153EEE9408}" destId="{96DCE29D-A848-46A3-B03B-A49DCDEA193B}" srcOrd="0" destOrd="0" presId="urn:microsoft.com/office/officeart/2005/8/layout/vList2"/>
    <dgm:cxn modelId="{97357507-E056-4D58-AFC5-BF32A26CC5A7}" type="presParOf" srcId="{CFC69642-844E-4B14-BE15-29573B44AE36}" destId="{4211E3A3-8406-4653-B593-9F5565E1354D}" srcOrd="0" destOrd="0" presId="urn:microsoft.com/office/officeart/2005/8/layout/vList2"/>
    <dgm:cxn modelId="{B3539896-2071-427A-B0E9-E64161AABF30}" type="presParOf" srcId="{CFC69642-844E-4B14-BE15-29573B44AE36}" destId="{117B36D2-BFAB-42C5-BEB1-185BA6A80449}" srcOrd="1" destOrd="0" presId="urn:microsoft.com/office/officeart/2005/8/layout/vList2"/>
    <dgm:cxn modelId="{2B1789D7-E0D4-4DF1-A858-B5B0519A2BE5}" type="presParOf" srcId="{CFC69642-844E-4B14-BE15-29573B44AE36}" destId="{96DCE29D-A848-46A3-B03B-A49DCDEA193B}" srcOrd="2" destOrd="0" presId="urn:microsoft.com/office/officeart/2005/8/layout/vList2"/>
    <dgm:cxn modelId="{4FECCC3D-431C-4D3D-960A-BDA890DB091F}" type="presParOf" srcId="{CFC69642-844E-4B14-BE15-29573B44AE36}" destId="{246B8308-30F6-4408-9AE1-6DD9CFC62332}" srcOrd="3" destOrd="0" presId="urn:microsoft.com/office/officeart/2005/8/layout/vList2"/>
    <dgm:cxn modelId="{4595A962-FFA1-4949-95C3-1EF671B4C3D9}" type="presParOf" srcId="{CFC69642-844E-4B14-BE15-29573B44AE36}" destId="{247D811F-308A-43B0-A3E8-76A76C003B9E}" srcOrd="4" destOrd="0" presId="urn:microsoft.com/office/officeart/2005/8/layout/vList2"/>
    <dgm:cxn modelId="{2AF84089-EC0A-4454-AF2A-43DBFBEC6A1A}" type="presParOf" srcId="{CFC69642-844E-4B14-BE15-29573B44AE36}" destId="{EF6B1E97-D8C8-4099-A384-8AA79A588A64}" srcOrd="5" destOrd="0" presId="urn:microsoft.com/office/officeart/2005/8/layout/vList2"/>
    <dgm:cxn modelId="{3FD85AB6-84AF-4E4F-B114-D3F24EF1A3FB}" type="presParOf" srcId="{CFC69642-844E-4B14-BE15-29573B44AE36}" destId="{83CA4332-F23C-497F-81A4-7E6523568061}" srcOrd="6" destOrd="0" presId="urn:microsoft.com/office/officeart/2005/8/layout/vList2"/>
    <dgm:cxn modelId="{B861A0D9-0AC8-4A53-952D-857F7F16BE1A}" type="presParOf" srcId="{CFC69642-844E-4B14-BE15-29573B44AE36}" destId="{C751365E-6924-4A93-AB6E-D6352612FDDE}" srcOrd="7" destOrd="0" presId="urn:microsoft.com/office/officeart/2005/8/layout/vList2"/>
    <dgm:cxn modelId="{A48A22B9-80C1-485E-8136-C1D4BEB815DC}" type="presParOf" srcId="{CFC69642-844E-4B14-BE15-29573B44AE36}" destId="{E886341C-05D8-4A3C-9981-EA18D2765628}" srcOrd="8" destOrd="0" presId="urn:microsoft.com/office/officeart/2005/8/layout/vList2"/>
    <dgm:cxn modelId="{809F1588-73F5-456A-929E-3257A400A6CA}" type="presParOf" srcId="{CFC69642-844E-4B14-BE15-29573B44AE36}" destId="{CA649013-EC08-4599-A0CE-0A4B5C39D004}" srcOrd="9" destOrd="0" presId="urn:microsoft.com/office/officeart/2005/8/layout/vList2"/>
    <dgm:cxn modelId="{4B2D3461-6CE4-4F02-AA80-4B746C7A1D64}" type="presParOf" srcId="{CFC69642-844E-4B14-BE15-29573B44AE36}" destId="{3A41505F-252B-497F-BB52-62958A5DC20E}" srcOrd="10" destOrd="0" presId="urn:microsoft.com/office/officeart/2005/8/layout/vList2"/>
  </dgm:cxnLst>
  <dgm:bg>
    <a:noFill/>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4FF772-6935-45B9-8F6B-06A2C44382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6C2C87-0488-415E-8AE4-7217E80E1451}">
      <dgm:prSet custT="1"/>
      <dgm: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400" b="1" dirty="0">
              <a:solidFill>
                <a:schemeClr val="tx1"/>
              </a:solidFill>
            </a:rPr>
            <a:t>Submitted by:</a:t>
          </a:r>
          <a:endParaRPr lang="en-GB" sz="1900" dirty="0">
            <a:solidFill>
              <a:schemeClr val="tx1"/>
            </a:solidFill>
          </a:endParaRPr>
        </a:p>
      </dgm:t>
    </dgm:pt>
    <dgm:pt modelId="{3C9FE778-4DA6-454D-8FAC-8484F3138420}" type="parTrans" cxnId="{011C9242-54D2-4D56-8210-DB6C0387E16E}">
      <dgm:prSet/>
      <dgm:spPr/>
      <dgm:t>
        <a:bodyPr/>
        <a:lstStyle/>
        <a:p>
          <a:endParaRPr lang="en-US"/>
        </a:p>
      </dgm:t>
    </dgm:pt>
    <dgm:pt modelId="{DEE1C434-A912-4C23-8D45-7A8021E6E437}" type="sibTrans" cxnId="{011C9242-54D2-4D56-8210-DB6C0387E16E}">
      <dgm:prSet/>
      <dgm:spPr/>
      <dgm:t>
        <a:bodyPr/>
        <a:lstStyle/>
        <a:p>
          <a:endParaRPr lang="en-US"/>
        </a:p>
      </dgm:t>
    </dgm:pt>
    <dgm:pt modelId="{8D29506C-5174-4D97-AA35-20A42A7F6A8B}" type="pres">
      <dgm:prSet presAssocID="{664FF772-6935-45B9-8F6B-06A2C44382CA}" presName="linear" presStyleCnt="0">
        <dgm:presLayoutVars>
          <dgm:animLvl val="lvl"/>
          <dgm:resizeHandles val="exact"/>
        </dgm:presLayoutVars>
      </dgm:prSet>
      <dgm:spPr/>
      <dgm:t>
        <a:bodyPr/>
        <a:lstStyle/>
        <a:p>
          <a:endParaRPr lang="en-US"/>
        </a:p>
      </dgm:t>
    </dgm:pt>
    <dgm:pt modelId="{00A3B25E-27B5-42D8-8B77-99B60D3DE5CB}" type="pres">
      <dgm:prSet presAssocID="{906C2C87-0488-415E-8AE4-7217E80E1451}" presName="parentText" presStyleLbl="node1" presStyleIdx="0" presStyleCnt="1" custLinFactNeighborY="21991">
        <dgm:presLayoutVars>
          <dgm:chMax val="0"/>
          <dgm:bulletEnabled val="1"/>
        </dgm:presLayoutVars>
      </dgm:prSet>
      <dgm:spPr/>
      <dgm:t>
        <a:bodyPr/>
        <a:lstStyle/>
        <a:p>
          <a:endParaRPr lang="en-US"/>
        </a:p>
      </dgm:t>
    </dgm:pt>
  </dgm:ptLst>
  <dgm:cxnLst>
    <dgm:cxn modelId="{011C9242-54D2-4D56-8210-DB6C0387E16E}" srcId="{664FF772-6935-45B9-8F6B-06A2C44382CA}" destId="{906C2C87-0488-415E-8AE4-7217E80E1451}" srcOrd="0" destOrd="0" parTransId="{3C9FE778-4DA6-454D-8FAC-8484F3138420}" sibTransId="{DEE1C434-A912-4C23-8D45-7A8021E6E437}"/>
    <dgm:cxn modelId="{72361392-00F4-46BE-96F5-2F7ADCECBD67}" type="presOf" srcId="{906C2C87-0488-415E-8AE4-7217E80E1451}" destId="{00A3B25E-27B5-42D8-8B77-99B60D3DE5CB}" srcOrd="0" destOrd="0" presId="urn:microsoft.com/office/officeart/2005/8/layout/vList2"/>
    <dgm:cxn modelId="{C0D00610-7476-4B28-87B5-2A810F87E78C}" type="presOf" srcId="{664FF772-6935-45B9-8F6B-06A2C44382CA}" destId="{8D29506C-5174-4D97-AA35-20A42A7F6A8B}" srcOrd="0" destOrd="0" presId="urn:microsoft.com/office/officeart/2005/8/layout/vList2"/>
    <dgm:cxn modelId="{DC9B601C-2D01-47B3-9474-6C4BF299917B}" type="presParOf" srcId="{8D29506C-5174-4D97-AA35-20A42A7F6A8B}" destId="{00A3B25E-27B5-42D8-8B77-99B60D3DE5CB}"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59E2C3-0F8B-403E-9D04-48D9D79B3A1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3BC546E-3EBD-4A55-B598-F13120CDC0BF}">
      <dgm:prSet custT="1"/>
      <dgm:spPr/>
      <dgm:t>
        <a:bodyPr/>
        <a:lstStyle/>
        <a:p>
          <a:pPr algn="ctr" rtl="0"/>
          <a:r>
            <a:rPr lang="en-IN" sz="4400" b="1" dirty="0"/>
            <a:t>CONTENTS</a:t>
          </a:r>
          <a:endParaRPr lang="en-GB" sz="3400" b="1" dirty="0"/>
        </a:p>
      </dgm:t>
    </dgm:pt>
    <dgm:pt modelId="{C02EE5D0-F219-47C9-B81B-BD801934AFAE}" type="parTrans" cxnId="{135CA88B-F532-4739-AF7A-2F5B9B2B6CAA}">
      <dgm:prSet/>
      <dgm:spPr/>
      <dgm:t>
        <a:bodyPr/>
        <a:lstStyle/>
        <a:p>
          <a:pPr algn="ctr"/>
          <a:endParaRPr lang="en-US"/>
        </a:p>
      </dgm:t>
    </dgm:pt>
    <dgm:pt modelId="{BCCE3C40-3EC7-46D4-948F-6BADB1A8DD1E}" type="sibTrans" cxnId="{135CA88B-F532-4739-AF7A-2F5B9B2B6CAA}">
      <dgm:prSet/>
      <dgm:spPr/>
      <dgm:t>
        <a:bodyPr/>
        <a:lstStyle/>
        <a:p>
          <a:pPr algn="ctr"/>
          <a:endParaRPr lang="en-US"/>
        </a:p>
      </dgm:t>
    </dgm:pt>
    <dgm:pt modelId="{463E31C2-C0E7-484F-9643-3C8544E5F8A4}" type="pres">
      <dgm:prSet presAssocID="{C459E2C3-0F8B-403E-9D04-48D9D79B3A1C}" presName="linear" presStyleCnt="0">
        <dgm:presLayoutVars>
          <dgm:animLvl val="lvl"/>
          <dgm:resizeHandles val="exact"/>
        </dgm:presLayoutVars>
      </dgm:prSet>
      <dgm:spPr/>
      <dgm:t>
        <a:bodyPr/>
        <a:lstStyle/>
        <a:p>
          <a:endParaRPr lang="en-US"/>
        </a:p>
      </dgm:t>
    </dgm:pt>
    <dgm:pt modelId="{E15E5520-F291-4818-9B01-480837F7615D}" type="pres">
      <dgm:prSet presAssocID="{03BC546E-3EBD-4A55-B598-F13120CDC0BF}" presName="parentText" presStyleLbl="node1" presStyleIdx="0" presStyleCnt="1" custLinFactNeighborX="-2214" custLinFactNeighborY="10958">
        <dgm:presLayoutVars>
          <dgm:chMax val="0"/>
          <dgm:bulletEnabled val="1"/>
        </dgm:presLayoutVars>
      </dgm:prSet>
      <dgm:spPr/>
      <dgm:t>
        <a:bodyPr/>
        <a:lstStyle/>
        <a:p>
          <a:endParaRPr lang="en-US"/>
        </a:p>
      </dgm:t>
    </dgm:pt>
  </dgm:ptLst>
  <dgm:cxnLst>
    <dgm:cxn modelId="{06551713-4D12-45BB-9292-FACC1793F55F}" type="presOf" srcId="{C459E2C3-0F8B-403E-9D04-48D9D79B3A1C}" destId="{463E31C2-C0E7-484F-9643-3C8544E5F8A4}" srcOrd="0" destOrd="0" presId="urn:microsoft.com/office/officeart/2005/8/layout/vList2"/>
    <dgm:cxn modelId="{29837BEB-3BFB-45AB-8BE4-2E0C081944CD}" type="presOf" srcId="{03BC546E-3EBD-4A55-B598-F13120CDC0BF}" destId="{E15E5520-F291-4818-9B01-480837F7615D}" srcOrd="0" destOrd="0" presId="urn:microsoft.com/office/officeart/2005/8/layout/vList2"/>
    <dgm:cxn modelId="{135CA88B-F532-4739-AF7A-2F5B9B2B6CAA}" srcId="{C459E2C3-0F8B-403E-9D04-48D9D79B3A1C}" destId="{03BC546E-3EBD-4A55-B598-F13120CDC0BF}" srcOrd="0" destOrd="0" parTransId="{C02EE5D0-F219-47C9-B81B-BD801934AFAE}" sibTransId="{BCCE3C40-3EC7-46D4-948F-6BADB1A8DD1E}"/>
    <dgm:cxn modelId="{B7D36F09-8317-4F3B-9168-6DA193464364}" type="presParOf" srcId="{463E31C2-C0E7-484F-9643-3C8544E5F8A4}" destId="{E15E5520-F291-4818-9B01-480837F7615D}"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70E5AD-FDD6-4F3E-A183-0648E23854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A75AB83-9E4B-4662-B7D3-53E7E229DDBA}">
      <dgm:prSet/>
      <dgm:spPr/>
      <dgm:t>
        <a:bodyPr/>
        <a:lstStyle/>
        <a:p>
          <a:pPr rtl="0"/>
          <a:r>
            <a:rPr lang="en-GB" b="1" dirty="0"/>
            <a:t>What is </a:t>
          </a:r>
          <a:r>
            <a:rPr lang="en-GB" b="1" dirty="0" smtClean="0"/>
            <a:t>PDF and PDF Extractor?</a:t>
          </a:r>
          <a:endParaRPr lang="en-GB" dirty="0"/>
        </a:p>
      </dgm:t>
    </dgm:pt>
    <dgm:pt modelId="{7C6190D4-1DD5-48EB-9B84-968579C453D3}" type="parTrans" cxnId="{BE91AD6E-E9FE-4EE2-BF85-A456C86A1373}">
      <dgm:prSet/>
      <dgm:spPr/>
      <dgm:t>
        <a:bodyPr/>
        <a:lstStyle/>
        <a:p>
          <a:endParaRPr lang="en-US"/>
        </a:p>
      </dgm:t>
    </dgm:pt>
    <dgm:pt modelId="{162FD29F-7964-444A-8F72-408051E589F7}" type="sibTrans" cxnId="{BE91AD6E-E9FE-4EE2-BF85-A456C86A1373}">
      <dgm:prSet/>
      <dgm:spPr/>
      <dgm:t>
        <a:bodyPr/>
        <a:lstStyle/>
        <a:p>
          <a:endParaRPr lang="en-US"/>
        </a:p>
      </dgm:t>
    </dgm:pt>
    <dgm:pt modelId="{7BF1E7A8-0EC5-4DFD-88B0-C314F69D6D89}">
      <dgm:prSet custT="1"/>
      <dgm:spPr/>
      <dgm:t>
        <a:bodyPr/>
        <a:lstStyle/>
        <a:p>
          <a:pPr rtl="0"/>
          <a:r>
            <a:rPr lang="en-US" sz="2400" dirty="0" smtClean="0"/>
            <a:t>PDF stands for </a:t>
          </a:r>
          <a:r>
            <a:rPr lang="en-US" sz="2400" b="1" dirty="0" smtClean="0"/>
            <a:t>Portable Document Format</a:t>
          </a:r>
          <a:r>
            <a:rPr lang="en-US" sz="2400" dirty="0" smtClean="0"/>
            <a:t>. It uses </a:t>
          </a:r>
          <a:r>
            <a:rPr lang="en-US" sz="2400" b="1" dirty="0" smtClean="0"/>
            <a:t>.</a:t>
          </a:r>
          <a:r>
            <a:rPr lang="en-US" sz="2400" b="1" dirty="0" err="1" smtClean="0"/>
            <a:t>pdf</a:t>
          </a:r>
          <a:r>
            <a:rPr lang="en-US" sz="2400" b="1" dirty="0" smtClean="0"/>
            <a:t> </a:t>
          </a:r>
          <a:r>
            <a:rPr lang="en-US" sz="2400" dirty="0" smtClean="0"/>
            <a:t>extension. </a:t>
          </a:r>
          <a:endParaRPr lang="en-GB" sz="2400" dirty="0"/>
        </a:p>
      </dgm:t>
    </dgm:pt>
    <dgm:pt modelId="{D8582A20-EB16-4604-B3EE-1E50DABA4D53}" type="parTrans" cxnId="{763E7E9A-B41D-4B56-B085-EC4D03B2DF49}">
      <dgm:prSet/>
      <dgm:spPr/>
      <dgm:t>
        <a:bodyPr/>
        <a:lstStyle/>
        <a:p>
          <a:endParaRPr lang="en-US"/>
        </a:p>
      </dgm:t>
    </dgm:pt>
    <dgm:pt modelId="{32FFC519-E32B-4F77-B974-E92EA3B23E4F}" type="sibTrans" cxnId="{763E7E9A-B41D-4B56-B085-EC4D03B2DF49}">
      <dgm:prSet/>
      <dgm:spPr/>
      <dgm:t>
        <a:bodyPr/>
        <a:lstStyle/>
        <a:p>
          <a:endParaRPr lang="en-US"/>
        </a:p>
      </dgm:t>
    </dgm:pt>
    <dgm:pt modelId="{7940EC9D-BC81-41A6-9FF9-6DFFECADCE12}">
      <dgm:prSet custT="1"/>
      <dgm:spPr/>
      <dgm:t>
        <a:bodyPr/>
        <a:lstStyle/>
        <a:p>
          <a:pPr rtl="0"/>
          <a:r>
            <a:rPr lang="en-US" sz="2400" u="none" dirty="0" smtClean="0"/>
            <a:t>PDF Extractor will help people to extract PDF file into simple text even the Snapshot of any hand written page can be extracted  which may help in searching a keyword in plethora of pages. </a:t>
          </a:r>
          <a:endParaRPr lang="en-GB" sz="2400" u="none" dirty="0"/>
        </a:p>
      </dgm:t>
    </dgm:pt>
    <dgm:pt modelId="{94CADF2F-4180-4A23-92AB-66CB9D12801A}" type="parTrans" cxnId="{20D6F623-0D30-4F7C-ADB9-90B958E0777B}">
      <dgm:prSet/>
      <dgm:spPr/>
    </dgm:pt>
    <dgm:pt modelId="{9F46A7A7-E0EC-40E0-A3FA-E79AF52341C0}" type="sibTrans" cxnId="{20D6F623-0D30-4F7C-ADB9-90B958E0777B}">
      <dgm:prSet/>
      <dgm:spPr/>
    </dgm:pt>
    <dgm:pt modelId="{DC383C2B-2B80-46A4-A6EB-D6E60F42393B}" type="pres">
      <dgm:prSet presAssocID="{5670E5AD-FDD6-4F3E-A183-0648E2385429}" presName="Name0" presStyleCnt="0">
        <dgm:presLayoutVars>
          <dgm:dir/>
          <dgm:animLvl val="lvl"/>
          <dgm:resizeHandles val="exact"/>
        </dgm:presLayoutVars>
      </dgm:prSet>
      <dgm:spPr/>
      <dgm:t>
        <a:bodyPr/>
        <a:lstStyle/>
        <a:p>
          <a:endParaRPr lang="en-US"/>
        </a:p>
      </dgm:t>
    </dgm:pt>
    <dgm:pt modelId="{B14279CE-90B3-43E6-8A8E-7F55F23064CA}" type="pres">
      <dgm:prSet presAssocID="{3A75AB83-9E4B-4662-B7D3-53E7E229DDBA}" presName="composite" presStyleCnt="0"/>
      <dgm:spPr/>
    </dgm:pt>
    <dgm:pt modelId="{2CFD1BCE-6422-4BB2-8E0B-E48E8CC03C44}" type="pres">
      <dgm:prSet presAssocID="{3A75AB83-9E4B-4662-B7D3-53E7E229DDBA}" presName="parTx" presStyleLbl="alignNode1" presStyleIdx="0" presStyleCnt="1" custLinFactNeighborX="-1732">
        <dgm:presLayoutVars>
          <dgm:chMax val="0"/>
          <dgm:chPref val="0"/>
          <dgm:bulletEnabled val="1"/>
        </dgm:presLayoutVars>
      </dgm:prSet>
      <dgm:spPr/>
      <dgm:t>
        <a:bodyPr/>
        <a:lstStyle/>
        <a:p>
          <a:endParaRPr lang="en-US"/>
        </a:p>
      </dgm:t>
    </dgm:pt>
    <dgm:pt modelId="{ED28EF04-4D80-4833-98B6-57B6D0FEA446}" type="pres">
      <dgm:prSet presAssocID="{3A75AB83-9E4B-4662-B7D3-53E7E229DDBA}" presName="desTx" presStyleLbl="alignAccFollowNode1" presStyleIdx="0" presStyleCnt="1">
        <dgm:presLayoutVars>
          <dgm:bulletEnabled val="1"/>
        </dgm:presLayoutVars>
      </dgm:prSet>
      <dgm:spPr/>
      <dgm:t>
        <a:bodyPr/>
        <a:lstStyle/>
        <a:p>
          <a:endParaRPr lang="en-US"/>
        </a:p>
      </dgm:t>
    </dgm:pt>
  </dgm:ptLst>
  <dgm:cxnLst>
    <dgm:cxn modelId="{BE91AD6E-E9FE-4EE2-BF85-A456C86A1373}" srcId="{5670E5AD-FDD6-4F3E-A183-0648E2385429}" destId="{3A75AB83-9E4B-4662-B7D3-53E7E229DDBA}" srcOrd="0" destOrd="0" parTransId="{7C6190D4-1DD5-48EB-9B84-968579C453D3}" sibTransId="{162FD29F-7964-444A-8F72-408051E589F7}"/>
    <dgm:cxn modelId="{142AC67C-C11A-40FB-815E-3D1D47F91985}" type="presOf" srcId="{7BF1E7A8-0EC5-4DFD-88B0-C314F69D6D89}" destId="{ED28EF04-4D80-4833-98B6-57B6D0FEA446}" srcOrd="0" destOrd="0" presId="urn:microsoft.com/office/officeart/2005/8/layout/hList1"/>
    <dgm:cxn modelId="{60A084E0-559C-4991-87F9-E6685DB885FA}" type="presOf" srcId="{5670E5AD-FDD6-4F3E-A183-0648E2385429}" destId="{DC383C2B-2B80-46A4-A6EB-D6E60F42393B}" srcOrd="0" destOrd="0" presId="urn:microsoft.com/office/officeart/2005/8/layout/hList1"/>
    <dgm:cxn modelId="{CF8A7045-6754-467F-A5E2-9E76A0CFBDD8}" type="presOf" srcId="{7940EC9D-BC81-41A6-9FF9-6DFFECADCE12}" destId="{ED28EF04-4D80-4833-98B6-57B6D0FEA446}" srcOrd="0" destOrd="1" presId="urn:microsoft.com/office/officeart/2005/8/layout/hList1"/>
    <dgm:cxn modelId="{20D6F623-0D30-4F7C-ADB9-90B958E0777B}" srcId="{3A75AB83-9E4B-4662-B7D3-53E7E229DDBA}" destId="{7940EC9D-BC81-41A6-9FF9-6DFFECADCE12}" srcOrd="1" destOrd="0" parTransId="{94CADF2F-4180-4A23-92AB-66CB9D12801A}" sibTransId="{9F46A7A7-E0EC-40E0-A3FA-E79AF52341C0}"/>
    <dgm:cxn modelId="{763E7E9A-B41D-4B56-B085-EC4D03B2DF49}" srcId="{3A75AB83-9E4B-4662-B7D3-53E7E229DDBA}" destId="{7BF1E7A8-0EC5-4DFD-88B0-C314F69D6D89}" srcOrd="0" destOrd="0" parTransId="{D8582A20-EB16-4604-B3EE-1E50DABA4D53}" sibTransId="{32FFC519-E32B-4F77-B974-E92EA3B23E4F}"/>
    <dgm:cxn modelId="{A0683568-D8B6-4E26-9003-9873C893BF1B}" type="presOf" srcId="{3A75AB83-9E4B-4662-B7D3-53E7E229DDBA}" destId="{2CFD1BCE-6422-4BB2-8E0B-E48E8CC03C44}" srcOrd="0" destOrd="0" presId="urn:microsoft.com/office/officeart/2005/8/layout/hList1"/>
    <dgm:cxn modelId="{8CC8069C-7E06-4881-9619-334C9426E59F}" type="presParOf" srcId="{DC383C2B-2B80-46A4-A6EB-D6E60F42393B}" destId="{B14279CE-90B3-43E6-8A8E-7F55F23064CA}" srcOrd="0" destOrd="0" presId="urn:microsoft.com/office/officeart/2005/8/layout/hList1"/>
    <dgm:cxn modelId="{E1C758C3-DA57-45D1-B3F4-7A26CDE6C8AF}" type="presParOf" srcId="{B14279CE-90B3-43E6-8A8E-7F55F23064CA}" destId="{2CFD1BCE-6422-4BB2-8E0B-E48E8CC03C44}" srcOrd="0" destOrd="0" presId="urn:microsoft.com/office/officeart/2005/8/layout/hList1"/>
    <dgm:cxn modelId="{E6C30FFD-F3A5-4C8D-832C-DB1C02B50D71}" type="presParOf" srcId="{B14279CE-90B3-43E6-8A8E-7F55F23064CA}" destId="{ED28EF04-4D80-4833-98B6-57B6D0FEA44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70E5AD-FDD6-4F3E-A183-0648E23854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A75AB83-9E4B-4662-B7D3-53E7E229DDBA}">
      <dgm:prSet/>
      <dgm:spPr/>
      <dgm:t>
        <a:bodyPr/>
        <a:lstStyle/>
        <a:p>
          <a:pPr rtl="0"/>
          <a:r>
            <a:rPr lang="en-GB" b="1" dirty="0" smtClean="0"/>
            <a:t>Purpose of the New System</a:t>
          </a:r>
          <a:endParaRPr lang="en-GB" dirty="0"/>
        </a:p>
      </dgm:t>
    </dgm:pt>
    <dgm:pt modelId="{7C6190D4-1DD5-48EB-9B84-968579C453D3}" type="parTrans" cxnId="{BE91AD6E-E9FE-4EE2-BF85-A456C86A1373}">
      <dgm:prSet/>
      <dgm:spPr/>
      <dgm:t>
        <a:bodyPr/>
        <a:lstStyle/>
        <a:p>
          <a:endParaRPr lang="en-US"/>
        </a:p>
      </dgm:t>
    </dgm:pt>
    <dgm:pt modelId="{162FD29F-7964-444A-8F72-408051E589F7}" type="sibTrans" cxnId="{BE91AD6E-E9FE-4EE2-BF85-A456C86A1373}">
      <dgm:prSet/>
      <dgm:spPr/>
      <dgm:t>
        <a:bodyPr/>
        <a:lstStyle/>
        <a:p>
          <a:endParaRPr lang="en-US"/>
        </a:p>
      </dgm:t>
    </dgm:pt>
    <dgm:pt modelId="{7BF1E7A8-0EC5-4DFD-88B0-C314F69D6D89}">
      <dgm:prSet/>
      <dgm:spPr/>
      <dgm:t>
        <a:bodyPr/>
        <a:lstStyle/>
        <a:p>
          <a:pPr rtl="0"/>
          <a:r>
            <a:rPr lang="en-US" dirty="0" smtClean="0"/>
            <a:t>To be able to extract text from PDF files and images.</a:t>
          </a:r>
          <a:endParaRPr lang="en-GB" dirty="0"/>
        </a:p>
      </dgm:t>
    </dgm:pt>
    <dgm:pt modelId="{D8582A20-EB16-4604-B3EE-1E50DABA4D53}" type="parTrans" cxnId="{763E7E9A-B41D-4B56-B085-EC4D03B2DF49}">
      <dgm:prSet/>
      <dgm:spPr/>
      <dgm:t>
        <a:bodyPr/>
        <a:lstStyle/>
        <a:p>
          <a:endParaRPr lang="en-US"/>
        </a:p>
      </dgm:t>
    </dgm:pt>
    <dgm:pt modelId="{32FFC519-E32B-4F77-B974-E92EA3B23E4F}" type="sibTrans" cxnId="{763E7E9A-B41D-4B56-B085-EC4D03B2DF49}">
      <dgm:prSet/>
      <dgm:spPr/>
      <dgm:t>
        <a:bodyPr/>
        <a:lstStyle/>
        <a:p>
          <a:endParaRPr lang="en-US"/>
        </a:p>
      </dgm:t>
    </dgm:pt>
    <dgm:pt modelId="{58BF6A76-581D-492A-AE5D-D69A06FBA44E}">
      <dgm:prSet/>
      <dgm:spPr/>
      <dgm:t>
        <a:bodyPr/>
        <a:lstStyle/>
        <a:p>
          <a:pPr rtl="0"/>
          <a:r>
            <a:rPr lang="en-US" dirty="0" smtClean="0"/>
            <a:t>To make searching a keyword easier</a:t>
          </a:r>
          <a:r>
            <a:rPr lang="en-GB" dirty="0" smtClean="0"/>
            <a:t>.</a:t>
          </a:r>
          <a:endParaRPr lang="en-GB" dirty="0"/>
        </a:p>
      </dgm:t>
    </dgm:pt>
    <dgm:pt modelId="{42747B9D-F898-4189-A96A-F3F776D907E3}" type="parTrans" cxnId="{71827C6C-CFF1-4CFE-BB36-E934D440C320}">
      <dgm:prSet/>
      <dgm:spPr/>
      <dgm:t>
        <a:bodyPr/>
        <a:lstStyle/>
        <a:p>
          <a:endParaRPr lang="en-US"/>
        </a:p>
      </dgm:t>
    </dgm:pt>
    <dgm:pt modelId="{80B93390-6251-413D-91EC-609B81DDF58B}" type="sibTrans" cxnId="{71827C6C-CFF1-4CFE-BB36-E934D440C320}">
      <dgm:prSet/>
      <dgm:spPr/>
      <dgm:t>
        <a:bodyPr/>
        <a:lstStyle/>
        <a:p>
          <a:endParaRPr lang="en-US"/>
        </a:p>
      </dgm:t>
    </dgm:pt>
    <dgm:pt modelId="{37906F10-1FFA-4313-AF6F-B1AD8AE9730D}">
      <dgm:prSet/>
      <dgm:spPr/>
      <dgm:t>
        <a:bodyPr/>
        <a:lstStyle/>
        <a:p>
          <a:pPr rtl="0"/>
          <a:r>
            <a:rPr lang="en-US" dirty="0" smtClean="0"/>
            <a:t>The burden of manual work is reduced because now we are able to use search even in the snapshot of any image in the PDF file.</a:t>
          </a:r>
          <a:endParaRPr lang="en-GB" dirty="0"/>
        </a:p>
      </dgm:t>
    </dgm:pt>
    <dgm:pt modelId="{3967753E-0DE0-4170-9875-306298373940}" type="parTrans" cxnId="{E3993346-AC8E-4276-8206-993CD65CAFC6}">
      <dgm:prSet/>
      <dgm:spPr/>
      <dgm:t>
        <a:bodyPr/>
        <a:lstStyle/>
        <a:p>
          <a:endParaRPr lang="en-US"/>
        </a:p>
      </dgm:t>
    </dgm:pt>
    <dgm:pt modelId="{54864C3B-64E0-4DFC-B082-BEAE716B75D6}" type="sibTrans" cxnId="{E3993346-AC8E-4276-8206-993CD65CAFC6}">
      <dgm:prSet/>
      <dgm:spPr/>
      <dgm:t>
        <a:bodyPr/>
        <a:lstStyle/>
        <a:p>
          <a:endParaRPr lang="en-US"/>
        </a:p>
      </dgm:t>
    </dgm:pt>
    <dgm:pt modelId="{DC383C2B-2B80-46A4-A6EB-D6E60F42393B}" type="pres">
      <dgm:prSet presAssocID="{5670E5AD-FDD6-4F3E-A183-0648E2385429}" presName="Name0" presStyleCnt="0">
        <dgm:presLayoutVars>
          <dgm:dir/>
          <dgm:animLvl val="lvl"/>
          <dgm:resizeHandles val="exact"/>
        </dgm:presLayoutVars>
      </dgm:prSet>
      <dgm:spPr/>
      <dgm:t>
        <a:bodyPr/>
        <a:lstStyle/>
        <a:p>
          <a:endParaRPr lang="en-US"/>
        </a:p>
      </dgm:t>
    </dgm:pt>
    <dgm:pt modelId="{B14279CE-90B3-43E6-8A8E-7F55F23064CA}" type="pres">
      <dgm:prSet presAssocID="{3A75AB83-9E4B-4662-B7D3-53E7E229DDBA}" presName="composite" presStyleCnt="0"/>
      <dgm:spPr/>
    </dgm:pt>
    <dgm:pt modelId="{2CFD1BCE-6422-4BB2-8E0B-E48E8CC03C44}" type="pres">
      <dgm:prSet presAssocID="{3A75AB83-9E4B-4662-B7D3-53E7E229DDBA}" presName="parTx" presStyleLbl="alignNode1" presStyleIdx="0" presStyleCnt="1">
        <dgm:presLayoutVars>
          <dgm:chMax val="0"/>
          <dgm:chPref val="0"/>
          <dgm:bulletEnabled val="1"/>
        </dgm:presLayoutVars>
      </dgm:prSet>
      <dgm:spPr/>
      <dgm:t>
        <a:bodyPr/>
        <a:lstStyle/>
        <a:p>
          <a:endParaRPr lang="en-US"/>
        </a:p>
      </dgm:t>
    </dgm:pt>
    <dgm:pt modelId="{ED28EF04-4D80-4833-98B6-57B6D0FEA446}" type="pres">
      <dgm:prSet presAssocID="{3A75AB83-9E4B-4662-B7D3-53E7E229DDBA}" presName="desTx" presStyleLbl="alignAccFollowNode1" presStyleIdx="0" presStyleCnt="1">
        <dgm:presLayoutVars>
          <dgm:bulletEnabled val="1"/>
        </dgm:presLayoutVars>
      </dgm:prSet>
      <dgm:spPr/>
      <dgm:t>
        <a:bodyPr/>
        <a:lstStyle/>
        <a:p>
          <a:endParaRPr lang="en-US"/>
        </a:p>
      </dgm:t>
    </dgm:pt>
  </dgm:ptLst>
  <dgm:cxnLst>
    <dgm:cxn modelId="{E3993346-AC8E-4276-8206-993CD65CAFC6}" srcId="{3A75AB83-9E4B-4662-B7D3-53E7E229DDBA}" destId="{37906F10-1FFA-4313-AF6F-B1AD8AE9730D}" srcOrd="2" destOrd="0" parTransId="{3967753E-0DE0-4170-9875-306298373940}" sibTransId="{54864C3B-64E0-4DFC-B082-BEAE716B75D6}"/>
    <dgm:cxn modelId="{BE91AD6E-E9FE-4EE2-BF85-A456C86A1373}" srcId="{5670E5AD-FDD6-4F3E-A183-0648E2385429}" destId="{3A75AB83-9E4B-4662-B7D3-53E7E229DDBA}" srcOrd="0" destOrd="0" parTransId="{7C6190D4-1DD5-48EB-9B84-968579C453D3}" sibTransId="{162FD29F-7964-444A-8F72-408051E589F7}"/>
    <dgm:cxn modelId="{142AC67C-C11A-40FB-815E-3D1D47F91985}" type="presOf" srcId="{7BF1E7A8-0EC5-4DFD-88B0-C314F69D6D89}" destId="{ED28EF04-4D80-4833-98B6-57B6D0FEA446}" srcOrd="0" destOrd="0" presId="urn:microsoft.com/office/officeart/2005/8/layout/hList1"/>
    <dgm:cxn modelId="{0374BBE5-237A-43A1-9069-F7BA7631FFB9}" type="presOf" srcId="{58BF6A76-581D-492A-AE5D-D69A06FBA44E}" destId="{ED28EF04-4D80-4833-98B6-57B6D0FEA446}" srcOrd="0" destOrd="1" presId="urn:microsoft.com/office/officeart/2005/8/layout/hList1"/>
    <dgm:cxn modelId="{60A084E0-559C-4991-87F9-E6685DB885FA}" type="presOf" srcId="{5670E5AD-FDD6-4F3E-A183-0648E2385429}" destId="{DC383C2B-2B80-46A4-A6EB-D6E60F42393B}" srcOrd="0" destOrd="0" presId="urn:microsoft.com/office/officeart/2005/8/layout/hList1"/>
    <dgm:cxn modelId="{71827C6C-CFF1-4CFE-BB36-E934D440C320}" srcId="{3A75AB83-9E4B-4662-B7D3-53E7E229DDBA}" destId="{58BF6A76-581D-492A-AE5D-D69A06FBA44E}" srcOrd="1" destOrd="0" parTransId="{42747B9D-F898-4189-A96A-F3F776D907E3}" sibTransId="{80B93390-6251-413D-91EC-609B81DDF58B}"/>
    <dgm:cxn modelId="{569B5EFC-E70A-4AE4-ACB4-CDDF20870188}" type="presOf" srcId="{37906F10-1FFA-4313-AF6F-B1AD8AE9730D}" destId="{ED28EF04-4D80-4833-98B6-57B6D0FEA446}" srcOrd="0" destOrd="2" presId="urn:microsoft.com/office/officeart/2005/8/layout/hList1"/>
    <dgm:cxn modelId="{763E7E9A-B41D-4B56-B085-EC4D03B2DF49}" srcId="{3A75AB83-9E4B-4662-B7D3-53E7E229DDBA}" destId="{7BF1E7A8-0EC5-4DFD-88B0-C314F69D6D89}" srcOrd="0" destOrd="0" parTransId="{D8582A20-EB16-4604-B3EE-1E50DABA4D53}" sibTransId="{32FFC519-E32B-4F77-B974-E92EA3B23E4F}"/>
    <dgm:cxn modelId="{A0683568-D8B6-4E26-9003-9873C893BF1B}" type="presOf" srcId="{3A75AB83-9E4B-4662-B7D3-53E7E229DDBA}" destId="{2CFD1BCE-6422-4BB2-8E0B-E48E8CC03C44}" srcOrd="0" destOrd="0" presId="urn:microsoft.com/office/officeart/2005/8/layout/hList1"/>
    <dgm:cxn modelId="{8CC8069C-7E06-4881-9619-334C9426E59F}" type="presParOf" srcId="{DC383C2B-2B80-46A4-A6EB-D6E60F42393B}" destId="{B14279CE-90B3-43E6-8A8E-7F55F23064CA}" srcOrd="0" destOrd="0" presId="urn:microsoft.com/office/officeart/2005/8/layout/hList1"/>
    <dgm:cxn modelId="{E1C758C3-DA57-45D1-B3F4-7A26CDE6C8AF}" type="presParOf" srcId="{B14279CE-90B3-43E6-8A8E-7F55F23064CA}" destId="{2CFD1BCE-6422-4BB2-8E0B-E48E8CC03C44}" srcOrd="0" destOrd="0" presId="urn:microsoft.com/office/officeart/2005/8/layout/hList1"/>
    <dgm:cxn modelId="{E6C30FFD-F3A5-4C8D-832C-DB1C02B50D71}" type="presParOf" srcId="{B14279CE-90B3-43E6-8A8E-7F55F23064CA}" destId="{ED28EF04-4D80-4833-98B6-57B6D0FEA44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FA2D0A-BFCD-4FD7-8C6E-69E8299332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CF37C2F-6CBB-4853-9E71-6B7770511F76}">
      <dgm:prSet/>
      <dgm:spPr/>
      <dgm:t>
        <a:bodyPr/>
        <a:lstStyle/>
        <a:p>
          <a:pPr rtl="0"/>
          <a:r>
            <a:rPr lang="en-GB" b="1" dirty="0"/>
            <a:t>Existing System</a:t>
          </a:r>
          <a:endParaRPr lang="en-GB" dirty="0"/>
        </a:p>
      </dgm:t>
    </dgm:pt>
    <dgm:pt modelId="{124D606F-CA13-4016-88DA-9616011FC92A}" type="parTrans" cxnId="{9798B016-20A9-4238-970D-995AEA99B351}">
      <dgm:prSet/>
      <dgm:spPr/>
      <dgm:t>
        <a:bodyPr/>
        <a:lstStyle/>
        <a:p>
          <a:endParaRPr lang="en-US"/>
        </a:p>
      </dgm:t>
    </dgm:pt>
    <dgm:pt modelId="{8661C34D-E4D4-4766-BC3D-15C4600EFAAE}" type="sibTrans" cxnId="{9798B016-20A9-4238-970D-995AEA99B351}">
      <dgm:prSet/>
      <dgm:spPr/>
      <dgm:t>
        <a:bodyPr/>
        <a:lstStyle/>
        <a:p>
          <a:endParaRPr lang="en-US"/>
        </a:p>
      </dgm:t>
    </dgm:pt>
    <dgm:pt modelId="{B952B752-F9F9-4289-A613-2B843573B0AD}">
      <dgm:prSet/>
      <dgm:spPr/>
      <dgm:t>
        <a:bodyPr/>
        <a:lstStyle/>
        <a:p>
          <a:pPr rtl="0"/>
          <a:r>
            <a:rPr lang="en-US" dirty="0" smtClean="0"/>
            <a:t>The existing system lack proper GUI (Graphical User Interface) and that system can only be executed by trained programmer or the person who have knowledge of programming , no other user can able to use the system.</a:t>
          </a:r>
          <a:endParaRPr lang="en-GB" dirty="0"/>
        </a:p>
      </dgm:t>
    </dgm:pt>
    <dgm:pt modelId="{F1AC06AE-C1D3-44F1-A03F-EDB6654BE96F}" type="parTrans" cxnId="{0565F191-3128-442B-828A-FFD22F783904}">
      <dgm:prSet/>
      <dgm:spPr/>
      <dgm:t>
        <a:bodyPr/>
        <a:lstStyle/>
        <a:p>
          <a:endParaRPr lang="en-US"/>
        </a:p>
      </dgm:t>
    </dgm:pt>
    <dgm:pt modelId="{69376870-8180-40DD-A84E-0A15EB8C793E}" type="sibTrans" cxnId="{0565F191-3128-442B-828A-FFD22F783904}">
      <dgm:prSet/>
      <dgm:spPr/>
      <dgm:t>
        <a:bodyPr/>
        <a:lstStyle/>
        <a:p>
          <a:endParaRPr lang="en-US"/>
        </a:p>
      </dgm:t>
    </dgm:pt>
    <dgm:pt modelId="{697A818A-082A-496D-B373-3AE5B73EC3EE}">
      <dgm:prSet/>
      <dgm:spPr/>
      <dgm:t>
        <a:bodyPr/>
        <a:lstStyle/>
        <a:p>
          <a:pPr rtl="0"/>
          <a:endParaRPr lang="en-GB" dirty="0"/>
        </a:p>
      </dgm:t>
    </dgm:pt>
    <dgm:pt modelId="{3A380755-503B-48AE-BB36-FFF9DCD41FBA}" type="parTrans" cxnId="{0B110B24-B48C-4E65-B778-40D558F8896D}">
      <dgm:prSet/>
      <dgm:spPr/>
      <dgm:t>
        <a:bodyPr/>
        <a:lstStyle/>
        <a:p>
          <a:endParaRPr lang="en-US"/>
        </a:p>
      </dgm:t>
    </dgm:pt>
    <dgm:pt modelId="{667EACCB-410A-4D0A-A21E-1C68B74246B0}" type="sibTrans" cxnId="{0B110B24-B48C-4E65-B778-40D558F8896D}">
      <dgm:prSet/>
      <dgm:spPr/>
      <dgm:t>
        <a:bodyPr/>
        <a:lstStyle/>
        <a:p>
          <a:endParaRPr lang="en-US"/>
        </a:p>
      </dgm:t>
    </dgm:pt>
    <dgm:pt modelId="{EE93C08F-8C54-4DE2-A422-B729BCBD2749}" type="pres">
      <dgm:prSet presAssocID="{6AFA2D0A-BFCD-4FD7-8C6E-69E8299332DC}" presName="Name0" presStyleCnt="0">
        <dgm:presLayoutVars>
          <dgm:dir/>
          <dgm:animLvl val="lvl"/>
          <dgm:resizeHandles val="exact"/>
        </dgm:presLayoutVars>
      </dgm:prSet>
      <dgm:spPr/>
      <dgm:t>
        <a:bodyPr/>
        <a:lstStyle/>
        <a:p>
          <a:endParaRPr lang="en-US"/>
        </a:p>
      </dgm:t>
    </dgm:pt>
    <dgm:pt modelId="{112DCA23-CC61-462A-949A-48E9A49E26B0}" type="pres">
      <dgm:prSet presAssocID="{2CF37C2F-6CBB-4853-9E71-6B7770511F76}" presName="composite" presStyleCnt="0"/>
      <dgm:spPr/>
    </dgm:pt>
    <dgm:pt modelId="{0FF5C77F-7517-48F5-9FCF-BEC4611D161E}" type="pres">
      <dgm:prSet presAssocID="{2CF37C2F-6CBB-4853-9E71-6B7770511F76}" presName="parTx" presStyleLbl="alignNode1" presStyleIdx="0" presStyleCnt="1">
        <dgm:presLayoutVars>
          <dgm:chMax val="0"/>
          <dgm:chPref val="0"/>
          <dgm:bulletEnabled val="1"/>
        </dgm:presLayoutVars>
      </dgm:prSet>
      <dgm:spPr/>
      <dgm:t>
        <a:bodyPr/>
        <a:lstStyle/>
        <a:p>
          <a:endParaRPr lang="en-US"/>
        </a:p>
      </dgm:t>
    </dgm:pt>
    <dgm:pt modelId="{670EC660-6CE1-49E7-A8AE-E1F8031DB0B6}" type="pres">
      <dgm:prSet presAssocID="{2CF37C2F-6CBB-4853-9E71-6B7770511F76}" presName="desTx" presStyleLbl="alignAccFollowNode1" presStyleIdx="0" presStyleCnt="1">
        <dgm:presLayoutVars>
          <dgm:bulletEnabled val="1"/>
        </dgm:presLayoutVars>
      </dgm:prSet>
      <dgm:spPr/>
      <dgm:t>
        <a:bodyPr/>
        <a:lstStyle/>
        <a:p>
          <a:endParaRPr lang="en-US"/>
        </a:p>
      </dgm:t>
    </dgm:pt>
  </dgm:ptLst>
  <dgm:cxnLst>
    <dgm:cxn modelId="{3CCF8747-B645-45CB-8844-724762ED2DE3}" type="presOf" srcId="{B952B752-F9F9-4289-A613-2B843573B0AD}" destId="{670EC660-6CE1-49E7-A8AE-E1F8031DB0B6}" srcOrd="0" destOrd="0" presId="urn:microsoft.com/office/officeart/2005/8/layout/hList1"/>
    <dgm:cxn modelId="{0565F191-3128-442B-828A-FFD22F783904}" srcId="{2CF37C2F-6CBB-4853-9E71-6B7770511F76}" destId="{B952B752-F9F9-4289-A613-2B843573B0AD}" srcOrd="0" destOrd="0" parTransId="{F1AC06AE-C1D3-44F1-A03F-EDB6654BE96F}" sibTransId="{69376870-8180-40DD-A84E-0A15EB8C793E}"/>
    <dgm:cxn modelId="{44C267A7-E044-44E0-A8CC-69CB5085BC66}" type="presOf" srcId="{6AFA2D0A-BFCD-4FD7-8C6E-69E8299332DC}" destId="{EE93C08F-8C54-4DE2-A422-B729BCBD2749}" srcOrd="0" destOrd="0" presId="urn:microsoft.com/office/officeart/2005/8/layout/hList1"/>
    <dgm:cxn modelId="{0B110B24-B48C-4E65-B778-40D558F8896D}" srcId="{2CF37C2F-6CBB-4853-9E71-6B7770511F76}" destId="{697A818A-082A-496D-B373-3AE5B73EC3EE}" srcOrd="1" destOrd="0" parTransId="{3A380755-503B-48AE-BB36-FFF9DCD41FBA}" sibTransId="{667EACCB-410A-4D0A-A21E-1C68B74246B0}"/>
    <dgm:cxn modelId="{1F7A2D26-205F-418A-AC7C-3337501C12C3}" type="presOf" srcId="{697A818A-082A-496D-B373-3AE5B73EC3EE}" destId="{670EC660-6CE1-49E7-A8AE-E1F8031DB0B6}" srcOrd="0" destOrd="1" presId="urn:microsoft.com/office/officeart/2005/8/layout/hList1"/>
    <dgm:cxn modelId="{9798B016-20A9-4238-970D-995AEA99B351}" srcId="{6AFA2D0A-BFCD-4FD7-8C6E-69E8299332DC}" destId="{2CF37C2F-6CBB-4853-9E71-6B7770511F76}" srcOrd="0" destOrd="0" parTransId="{124D606F-CA13-4016-88DA-9616011FC92A}" sibTransId="{8661C34D-E4D4-4766-BC3D-15C4600EFAAE}"/>
    <dgm:cxn modelId="{5BA6168B-B5C0-4017-B6D1-5FDE86776FA5}" type="presOf" srcId="{2CF37C2F-6CBB-4853-9E71-6B7770511F76}" destId="{0FF5C77F-7517-48F5-9FCF-BEC4611D161E}" srcOrd="0" destOrd="0" presId="urn:microsoft.com/office/officeart/2005/8/layout/hList1"/>
    <dgm:cxn modelId="{0FCACCF5-D2B4-4AB0-982D-F785AAA89209}" type="presParOf" srcId="{EE93C08F-8C54-4DE2-A422-B729BCBD2749}" destId="{112DCA23-CC61-462A-949A-48E9A49E26B0}" srcOrd="0" destOrd="0" presId="urn:microsoft.com/office/officeart/2005/8/layout/hList1"/>
    <dgm:cxn modelId="{8CE4F78F-39E8-4666-88E4-C59FF6C666FD}" type="presParOf" srcId="{112DCA23-CC61-462A-949A-48E9A49E26B0}" destId="{0FF5C77F-7517-48F5-9FCF-BEC4611D161E}" srcOrd="0" destOrd="0" presId="urn:microsoft.com/office/officeart/2005/8/layout/hList1"/>
    <dgm:cxn modelId="{794A3ECE-D209-48D2-AA91-41435A8991DC}" type="presParOf" srcId="{112DCA23-CC61-462A-949A-48E9A49E26B0}" destId="{670EC660-6CE1-49E7-A8AE-E1F8031DB0B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52137F-47F8-4234-B3A9-41F23EA17FD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AB3F89-843C-4D1A-969E-3B2219ABBED3}">
      <dgm:prSet/>
      <dgm:spPr/>
      <dgm:t>
        <a:bodyPr/>
        <a:lstStyle/>
        <a:p>
          <a:pPr rtl="0"/>
          <a:r>
            <a:rPr lang="en-GB" b="1" dirty="0"/>
            <a:t>Proposed System</a:t>
          </a:r>
          <a:endParaRPr lang="en-GB" dirty="0"/>
        </a:p>
      </dgm:t>
    </dgm:pt>
    <dgm:pt modelId="{4CC2BC2F-5626-4DB2-BC56-EF9ABA0354A5}" type="parTrans" cxnId="{81948B6B-8BF2-4418-9272-08B852A9F170}">
      <dgm:prSet/>
      <dgm:spPr/>
      <dgm:t>
        <a:bodyPr/>
        <a:lstStyle/>
        <a:p>
          <a:endParaRPr lang="en-US"/>
        </a:p>
      </dgm:t>
    </dgm:pt>
    <dgm:pt modelId="{A66EFCA6-C88C-4FB6-96CA-D8A4CC30BF5C}" type="sibTrans" cxnId="{81948B6B-8BF2-4418-9272-08B852A9F170}">
      <dgm:prSet/>
      <dgm:spPr/>
      <dgm:t>
        <a:bodyPr/>
        <a:lstStyle/>
        <a:p>
          <a:endParaRPr lang="en-US"/>
        </a:p>
      </dgm:t>
    </dgm:pt>
    <dgm:pt modelId="{E45E7993-EBCD-498F-81B5-A0A19EB4574F}">
      <dgm:prSet/>
      <dgm:spPr/>
      <dgm:t>
        <a:bodyPr/>
        <a:lstStyle/>
        <a:p>
          <a:pPr rtl="0"/>
          <a:r>
            <a:rPr lang="en-US" dirty="0" smtClean="0"/>
            <a:t>It requires less overhead and is very efficient.</a:t>
          </a:r>
          <a:endParaRPr lang="en-GB" dirty="0"/>
        </a:p>
      </dgm:t>
    </dgm:pt>
    <dgm:pt modelId="{2A63F7B6-7AA2-4335-9999-C6F8B6FD540D}" type="parTrans" cxnId="{BEA81959-D5F4-4C30-A2EA-B8798740752D}">
      <dgm:prSet/>
      <dgm:spPr/>
      <dgm:t>
        <a:bodyPr/>
        <a:lstStyle/>
        <a:p>
          <a:endParaRPr lang="en-US"/>
        </a:p>
      </dgm:t>
    </dgm:pt>
    <dgm:pt modelId="{8EDEB028-46F5-49FA-B735-543AFE98C00D}" type="sibTrans" cxnId="{BEA81959-D5F4-4C30-A2EA-B8798740752D}">
      <dgm:prSet/>
      <dgm:spPr/>
      <dgm:t>
        <a:bodyPr/>
        <a:lstStyle/>
        <a:p>
          <a:endParaRPr lang="en-US"/>
        </a:p>
      </dgm:t>
    </dgm:pt>
    <dgm:pt modelId="{34AA0A48-39C0-43EE-B7C5-4793E1FA6ED7}">
      <dgm:prSet/>
      <dgm:spPr/>
      <dgm:t>
        <a:bodyPr/>
        <a:lstStyle/>
        <a:p>
          <a:r>
            <a:rPr lang="en-US" dirty="0"/>
            <a:t>It also gives us a path to wherever we want to save to file which lacks in the previous system as well as the option to select the desired file.</a:t>
          </a:r>
        </a:p>
      </dgm:t>
    </dgm:pt>
    <dgm:pt modelId="{390CF96D-1061-4B73-8BAA-FBFF1BBDD3E0}" type="parTrans" cxnId="{64AAF09F-7279-4165-AE33-6F9E4DE1879B}">
      <dgm:prSet/>
      <dgm:spPr/>
      <dgm:t>
        <a:bodyPr/>
        <a:lstStyle/>
        <a:p>
          <a:endParaRPr lang="en-US"/>
        </a:p>
      </dgm:t>
    </dgm:pt>
    <dgm:pt modelId="{0A3367A9-FBEE-4D1C-B89E-E8D6F22B8076}" type="sibTrans" cxnId="{64AAF09F-7279-4165-AE33-6F9E4DE1879B}">
      <dgm:prSet/>
      <dgm:spPr/>
      <dgm:t>
        <a:bodyPr/>
        <a:lstStyle/>
        <a:p>
          <a:endParaRPr lang="en-US"/>
        </a:p>
      </dgm:t>
    </dgm:pt>
    <dgm:pt modelId="{83454BF5-7924-45CA-AE98-2D9964163CCD}">
      <dgm:prSet/>
      <dgm:spPr/>
      <dgm:t>
        <a:bodyPr/>
        <a:lstStyle/>
        <a:p>
          <a:pPr rtl="0"/>
          <a:r>
            <a:rPr lang="en-US" dirty="0" smtClean="0"/>
            <a:t> The new proposed PDF EXTRACTOR system is created in such a manner that it can be used by anyone , even a person who have just a little knowledge of working of computer.</a:t>
          </a:r>
          <a:endParaRPr lang="en-GB" dirty="0"/>
        </a:p>
      </dgm:t>
    </dgm:pt>
    <dgm:pt modelId="{EBC68AF0-8A3B-445B-99DC-3A84CAC0EF03}" type="parTrans" cxnId="{02695625-F419-47BE-BEC2-B71F7CA1FD3F}">
      <dgm:prSet/>
      <dgm:spPr/>
    </dgm:pt>
    <dgm:pt modelId="{10ADA3B5-1CDB-4CCE-B22C-2C6650861E15}" type="sibTrans" cxnId="{02695625-F419-47BE-BEC2-B71F7CA1FD3F}">
      <dgm:prSet/>
      <dgm:spPr/>
    </dgm:pt>
    <dgm:pt modelId="{F5BA395A-B16B-437A-96F0-F0B8545E91A0}" type="pres">
      <dgm:prSet presAssocID="{B352137F-47F8-4234-B3A9-41F23EA17FDA}" presName="Name0" presStyleCnt="0">
        <dgm:presLayoutVars>
          <dgm:dir/>
          <dgm:animLvl val="lvl"/>
          <dgm:resizeHandles val="exact"/>
        </dgm:presLayoutVars>
      </dgm:prSet>
      <dgm:spPr/>
      <dgm:t>
        <a:bodyPr/>
        <a:lstStyle/>
        <a:p>
          <a:endParaRPr lang="en-US"/>
        </a:p>
      </dgm:t>
    </dgm:pt>
    <dgm:pt modelId="{48986146-7213-441A-BCA7-3E7F657C8B66}" type="pres">
      <dgm:prSet presAssocID="{6AAB3F89-843C-4D1A-969E-3B2219ABBED3}" presName="composite" presStyleCnt="0"/>
      <dgm:spPr/>
    </dgm:pt>
    <dgm:pt modelId="{3EBB4067-E23C-4774-B76D-4F367B397EE9}" type="pres">
      <dgm:prSet presAssocID="{6AAB3F89-843C-4D1A-969E-3B2219ABBED3}" presName="parTx" presStyleLbl="alignNode1" presStyleIdx="0" presStyleCnt="1">
        <dgm:presLayoutVars>
          <dgm:chMax val="0"/>
          <dgm:chPref val="0"/>
          <dgm:bulletEnabled val="1"/>
        </dgm:presLayoutVars>
      </dgm:prSet>
      <dgm:spPr/>
      <dgm:t>
        <a:bodyPr/>
        <a:lstStyle/>
        <a:p>
          <a:endParaRPr lang="en-US"/>
        </a:p>
      </dgm:t>
    </dgm:pt>
    <dgm:pt modelId="{D6E2E29D-322E-4691-A911-316029BD0124}" type="pres">
      <dgm:prSet presAssocID="{6AAB3F89-843C-4D1A-969E-3B2219ABBED3}" presName="desTx" presStyleLbl="alignAccFollowNode1" presStyleIdx="0" presStyleCnt="1" custLinFactNeighborX="5373" custLinFactNeighborY="-852">
        <dgm:presLayoutVars>
          <dgm:bulletEnabled val="1"/>
        </dgm:presLayoutVars>
      </dgm:prSet>
      <dgm:spPr/>
      <dgm:t>
        <a:bodyPr/>
        <a:lstStyle/>
        <a:p>
          <a:endParaRPr lang="en-US"/>
        </a:p>
      </dgm:t>
    </dgm:pt>
  </dgm:ptLst>
  <dgm:cxnLst>
    <dgm:cxn modelId="{81948B6B-8BF2-4418-9272-08B852A9F170}" srcId="{B352137F-47F8-4234-B3A9-41F23EA17FDA}" destId="{6AAB3F89-843C-4D1A-969E-3B2219ABBED3}" srcOrd="0" destOrd="0" parTransId="{4CC2BC2F-5626-4DB2-BC56-EF9ABA0354A5}" sibTransId="{A66EFCA6-C88C-4FB6-96CA-D8A4CC30BF5C}"/>
    <dgm:cxn modelId="{64AAF09F-7279-4165-AE33-6F9E4DE1879B}" srcId="{6AAB3F89-843C-4D1A-969E-3B2219ABBED3}" destId="{34AA0A48-39C0-43EE-B7C5-4793E1FA6ED7}" srcOrd="2" destOrd="0" parTransId="{390CF96D-1061-4B73-8BAA-FBFF1BBDD3E0}" sibTransId="{0A3367A9-FBEE-4D1C-B89E-E8D6F22B8076}"/>
    <dgm:cxn modelId="{649554C4-3F5D-4BB8-AC7F-9F70893A4935}" type="presOf" srcId="{E45E7993-EBCD-498F-81B5-A0A19EB4574F}" destId="{D6E2E29D-322E-4691-A911-316029BD0124}" srcOrd="0" destOrd="0" presId="urn:microsoft.com/office/officeart/2005/8/layout/hList1"/>
    <dgm:cxn modelId="{02695625-F419-47BE-BEC2-B71F7CA1FD3F}" srcId="{6AAB3F89-843C-4D1A-969E-3B2219ABBED3}" destId="{83454BF5-7924-45CA-AE98-2D9964163CCD}" srcOrd="1" destOrd="0" parTransId="{EBC68AF0-8A3B-445B-99DC-3A84CAC0EF03}" sibTransId="{10ADA3B5-1CDB-4CCE-B22C-2C6650861E15}"/>
    <dgm:cxn modelId="{D7F63068-1807-48D5-AFAD-5DCC334898AE}" type="presOf" srcId="{34AA0A48-39C0-43EE-B7C5-4793E1FA6ED7}" destId="{D6E2E29D-322E-4691-A911-316029BD0124}" srcOrd="0" destOrd="2" presId="urn:microsoft.com/office/officeart/2005/8/layout/hList1"/>
    <dgm:cxn modelId="{556247D3-4345-4173-A73E-5A53C56873D5}" type="presOf" srcId="{83454BF5-7924-45CA-AE98-2D9964163CCD}" destId="{D6E2E29D-322E-4691-A911-316029BD0124}" srcOrd="0" destOrd="1" presId="urn:microsoft.com/office/officeart/2005/8/layout/hList1"/>
    <dgm:cxn modelId="{580DE172-E3B5-40D1-B183-D036D800B656}" type="presOf" srcId="{B352137F-47F8-4234-B3A9-41F23EA17FDA}" destId="{F5BA395A-B16B-437A-96F0-F0B8545E91A0}" srcOrd="0" destOrd="0" presId="urn:microsoft.com/office/officeart/2005/8/layout/hList1"/>
    <dgm:cxn modelId="{BEA81959-D5F4-4C30-A2EA-B8798740752D}" srcId="{6AAB3F89-843C-4D1A-969E-3B2219ABBED3}" destId="{E45E7993-EBCD-498F-81B5-A0A19EB4574F}" srcOrd="0" destOrd="0" parTransId="{2A63F7B6-7AA2-4335-9999-C6F8B6FD540D}" sibTransId="{8EDEB028-46F5-49FA-B735-543AFE98C00D}"/>
    <dgm:cxn modelId="{2064F0B7-5F7A-4D94-98E7-7B66C1356CC1}" type="presOf" srcId="{6AAB3F89-843C-4D1A-969E-3B2219ABBED3}" destId="{3EBB4067-E23C-4774-B76D-4F367B397EE9}" srcOrd="0" destOrd="0" presId="urn:microsoft.com/office/officeart/2005/8/layout/hList1"/>
    <dgm:cxn modelId="{8E5518E2-C52D-4B07-B714-85A5329FC7AE}" type="presParOf" srcId="{F5BA395A-B16B-437A-96F0-F0B8545E91A0}" destId="{48986146-7213-441A-BCA7-3E7F657C8B66}" srcOrd="0" destOrd="0" presId="urn:microsoft.com/office/officeart/2005/8/layout/hList1"/>
    <dgm:cxn modelId="{B79E0CE4-C087-4C10-BA78-85CFEE18B197}" type="presParOf" srcId="{48986146-7213-441A-BCA7-3E7F657C8B66}" destId="{3EBB4067-E23C-4774-B76D-4F367B397EE9}" srcOrd="0" destOrd="0" presId="urn:microsoft.com/office/officeart/2005/8/layout/hList1"/>
    <dgm:cxn modelId="{A3B775A2-BF40-4358-9677-DB5A1F1D073A}" type="presParOf" srcId="{48986146-7213-441A-BCA7-3E7F657C8B66}" destId="{D6E2E29D-322E-4691-A911-316029BD0124}"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10DDD4-849E-4D6F-84C0-6353428907C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2066458-DD2A-48C7-B514-75D69959F9C6}">
      <dgm:prSet/>
      <dgm:spPr/>
      <dgm:t>
        <a:bodyPr/>
        <a:lstStyle/>
        <a:p>
          <a:pPr rtl="0"/>
          <a:r>
            <a:rPr lang="en-US" dirty="0" smtClean="0"/>
            <a:t>To be able to extract text from PDF files.</a:t>
          </a:r>
          <a:endParaRPr lang="en-GB" dirty="0"/>
        </a:p>
      </dgm:t>
    </dgm:pt>
    <dgm:pt modelId="{0BFC4841-9167-4832-87C5-0BAF418A9F45}" type="parTrans" cxnId="{6093F971-FFA3-490B-BD05-6DFAE206C3D0}">
      <dgm:prSet/>
      <dgm:spPr/>
      <dgm:t>
        <a:bodyPr/>
        <a:lstStyle/>
        <a:p>
          <a:endParaRPr lang="en-US"/>
        </a:p>
      </dgm:t>
    </dgm:pt>
    <dgm:pt modelId="{FAEB9991-C322-4951-AF20-9DB1901A04D3}" type="sibTrans" cxnId="{6093F971-FFA3-490B-BD05-6DFAE206C3D0}">
      <dgm:prSet/>
      <dgm:spPr/>
      <dgm:t>
        <a:bodyPr/>
        <a:lstStyle/>
        <a:p>
          <a:endParaRPr lang="en-US"/>
        </a:p>
      </dgm:t>
    </dgm:pt>
    <dgm:pt modelId="{16E0CFFC-C786-4E1D-BAF8-2CB5BEC0E31D}">
      <dgm:prSet/>
      <dgm:spPr/>
      <dgm:t>
        <a:bodyPr/>
        <a:lstStyle/>
        <a:p>
          <a:pPr rtl="0"/>
          <a:r>
            <a:rPr lang="en-US" dirty="0" smtClean="0"/>
            <a:t>Functional requirement</a:t>
          </a:r>
          <a:endParaRPr lang="en-GB" dirty="0"/>
        </a:p>
      </dgm:t>
    </dgm:pt>
    <dgm:pt modelId="{45CC4A48-BD31-428F-84FF-AC7DFD9BAAD3}" type="sibTrans" cxnId="{88389E9F-4276-4C63-BC1B-AF17E2912D67}">
      <dgm:prSet/>
      <dgm:spPr/>
      <dgm:t>
        <a:bodyPr/>
        <a:lstStyle/>
        <a:p>
          <a:endParaRPr lang="en-US"/>
        </a:p>
      </dgm:t>
    </dgm:pt>
    <dgm:pt modelId="{2A1DEB34-AC1E-4614-A208-A2CA8763015C}" type="parTrans" cxnId="{88389E9F-4276-4C63-BC1B-AF17E2912D67}">
      <dgm:prSet/>
      <dgm:spPr/>
      <dgm:t>
        <a:bodyPr/>
        <a:lstStyle/>
        <a:p>
          <a:endParaRPr lang="en-US"/>
        </a:p>
      </dgm:t>
    </dgm:pt>
    <dgm:pt modelId="{0679447A-57A4-4905-8A29-196AD5C58A00}">
      <dgm:prSet/>
      <dgm:spPr/>
      <dgm:t>
        <a:bodyPr/>
        <a:lstStyle/>
        <a:p>
          <a:r>
            <a:rPr lang="en-US" dirty="0" smtClean="0"/>
            <a:t>To be able to extract text from image as well.</a:t>
          </a:r>
          <a:endParaRPr lang="en-US" dirty="0"/>
        </a:p>
      </dgm:t>
    </dgm:pt>
    <dgm:pt modelId="{EDEAE84A-D4BB-4B1F-963B-51B7BF48212E}" type="parTrans" cxnId="{E423BBC3-33D2-4A79-9368-D4C8E0E99351}">
      <dgm:prSet/>
      <dgm:spPr/>
      <dgm:t>
        <a:bodyPr/>
        <a:lstStyle/>
        <a:p>
          <a:endParaRPr lang="en-US"/>
        </a:p>
      </dgm:t>
    </dgm:pt>
    <dgm:pt modelId="{3935167F-DDBD-47AB-AD05-0D9CDC6844A2}" type="sibTrans" cxnId="{E423BBC3-33D2-4A79-9368-D4C8E0E99351}">
      <dgm:prSet/>
      <dgm:spPr/>
      <dgm:t>
        <a:bodyPr/>
        <a:lstStyle/>
        <a:p>
          <a:endParaRPr lang="en-US"/>
        </a:p>
      </dgm:t>
    </dgm:pt>
    <dgm:pt modelId="{3CD3F1AC-0333-40D5-AE93-F9EE1C7944C4}">
      <dgm:prSet/>
      <dgm:spPr/>
      <dgm:t>
        <a:bodyPr/>
        <a:lstStyle/>
        <a:p>
          <a:r>
            <a:rPr lang="en-US" dirty="0" smtClean="0"/>
            <a:t>To make searching a keyword easier .</a:t>
          </a:r>
          <a:endParaRPr lang="en-US" dirty="0"/>
        </a:p>
      </dgm:t>
    </dgm:pt>
    <dgm:pt modelId="{96586BEB-4EC4-40D3-8C9F-655E8E71D4AA}" type="parTrans" cxnId="{750DDB85-675F-4319-8382-716C55AF662F}">
      <dgm:prSet/>
      <dgm:spPr/>
      <dgm:t>
        <a:bodyPr/>
        <a:lstStyle/>
        <a:p>
          <a:endParaRPr lang="en-US"/>
        </a:p>
      </dgm:t>
    </dgm:pt>
    <dgm:pt modelId="{6EF9DECD-E898-4E65-B6F0-322D0483BCFE}" type="sibTrans" cxnId="{750DDB85-675F-4319-8382-716C55AF662F}">
      <dgm:prSet/>
      <dgm:spPr/>
      <dgm:t>
        <a:bodyPr/>
        <a:lstStyle/>
        <a:p>
          <a:endParaRPr lang="en-US"/>
        </a:p>
      </dgm:t>
    </dgm:pt>
    <dgm:pt modelId="{F18395FA-8F85-4FE3-87BB-200A12DEBF64}">
      <dgm:prSet/>
      <dgm:spPr/>
      <dgm:t>
        <a:bodyPr/>
        <a:lstStyle/>
        <a:p>
          <a:r>
            <a:rPr lang="en-US" dirty="0" smtClean="0"/>
            <a:t>The system is user friendly and built in Window environment.</a:t>
          </a:r>
          <a:endParaRPr lang="en-US" dirty="0"/>
        </a:p>
      </dgm:t>
    </dgm:pt>
    <dgm:pt modelId="{DBC08392-F6D8-47DD-A87D-0D79ED3CBC71}" type="parTrans" cxnId="{E4DE79DB-ED04-452A-8DAA-0D845B585510}">
      <dgm:prSet/>
      <dgm:spPr/>
      <dgm:t>
        <a:bodyPr/>
        <a:lstStyle/>
        <a:p>
          <a:endParaRPr lang="en-US"/>
        </a:p>
      </dgm:t>
    </dgm:pt>
    <dgm:pt modelId="{5B03EF84-0F4C-40DD-ACB0-E590FACACE8E}" type="sibTrans" cxnId="{E4DE79DB-ED04-452A-8DAA-0D845B585510}">
      <dgm:prSet/>
      <dgm:spPr/>
      <dgm:t>
        <a:bodyPr/>
        <a:lstStyle/>
        <a:p>
          <a:endParaRPr lang="en-US"/>
        </a:p>
      </dgm:t>
    </dgm:pt>
    <dgm:pt modelId="{876A7538-79E8-403F-8809-3B6F946819D0}" type="pres">
      <dgm:prSet presAssocID="{EF10DDD4-849E-4D6F-84C0-6353428907C3}" presName="Name0" presStyleCnt="0">
        <dgm:presLayoutVars>
          <dgm:dir/>
          <dgm:animLvl val="lvl"/>
          <dgm:resizeHandles val="exact"/>
        </dgm:presLayoutVars>
      </dgm:prSet>
      <dgm:spPr/>
      <dgm:t>
        <a:bodyPr/>
        <a:lstStyle/>
        <a:p>
          <a:endParaRPr lang="en-US"/>
        </a:p>
      </dgm:t>
    </dgm:pt>
    <dgm:pt modelId="{1D0FA03E-DB29-4AFA-964D-7BC81A62439B}" type="pres">
      <dgm:prSet presAssocID="{16E0CFFC-C786-4E1D-BAF8-2CB5BEC0E31D}" presName="composite" presStyleCnt="0"/>
      <dgm:spPr/>
    </dgm:pt>
    <dgm:pt modelId="{83114ED3-29E4-4643-92E3-C24D575763A4}" type="pres">
      <dgm:prSet presAssocID="{16E0CFFC-C786-4E1D-BAF8-2CB5BEC0E31D}" presName="parTx" presStyleLbl="alignNode1" presStyleIdx="0" presStyleCnt="1">
        <dgm:presLayoutVars>
          <dgm:chMax val="0"/>
          <dgm:chPref val="0"/>
          <dgm:bulletEnabled val="1"/>
        </dgm:presLayoutVars>
      </dgm:prSet>
      <dgm:spPr/>
      <dgm:t>
        <a:bodyPr/>
        <a:lstStyle/>
        <a:p>
          <a:endParaRPr lang="en-US"/>
        </a:p>
      </dgm:t>
    </dgm:pt>
    <dgm:pt modelId="{B72B1DA6-7F49-4A46-9345-11F004FFD6E1}" type="pres">
      <dgm:prSet presAssocID="{16E0CFFC-C786-4E1D-BAF8-2CB5BEC0E31D}" presName="desTx" presStyleLbl="alignAccFollowNode1" presStyleIdx="0" presStyleCnt="1" custLinFactNeighborX="-3809" custLinFactNeighborY="-2833">
        <dgm:presLayoutVars>
          <dgm:bulletEnabled val="1"/>
        </dgm:presLayoutVars>
      </dgm:prSet>
      <dgm:spPr/>
      <dgm:t>
        <a:bodyPr/>
        <a:lstStyle/>
        <a:p>
          <a:endParaRPr lang="en-US"/>
        </a:p>
      </dgm:t>
    </dgm:pt>
  </dgm:ptLst>
  <dgm:cxnLst>
    <dgm:cxn modelId="{FCC0EAAD-F096-4570-896E-3D5EFE7D6373}" type="presOf" srcId="{16E0CFFC-C786-4E1D-BAF8-2CB5BEC0E31D}" destId="{83114ED3-29E4-4643-92E3-C24D575763A4}" srcOrd="0" destOrd="0" presId="urn:microsoft.com/office/officeart/2005/8/layout/hList1"/>
    <dgm:cxn modelId="{88389E9F-4276-4C63-BC1B-AF17E2912D67}" srcId="{EF10DDD4-849E-4D6F-84C0-6353428907C3}" destId="{16E0CFFC-C786-4E1D-BAF8-2CB5BEC0E31D}" srcOrd="0" destOrd="0" parTransId="{2A1DEB34-AC1E-4614-A208-A2CA8763015C}" sibTransId="{45CC4A48-BD31-428F-84FF-AC7DFD9BAAD3}"/>
    <dgm:cxn modelId="{BEB8B9FD-4C98-4FBB-976B-CD68D889AFA8}" type="presOf" srcId="{3CD3F1AC-0333-40D5-AE93-F9EE1C7944C4}" destId="{B72B1DA6-7F49-4A46-9345-11F004FFD6E1}" srcOrd="0" destOrd="2" presId="urn:microsoft.com/office/officeart/2005/8/layout/hList1"/>
    <dgm:cxn modelId="{E423BBC3-33D2-4A79-9368-D4C8E0E99351}" srcId="{16E0CFFC-C786-4E1D-BAF8-2CB5BEC0E31D}" destId="{0679447A-57A4-4905-8A29-196AD5C58A00}" srcOrd="1" destOrd="0" parTransId="{EDEAE84A-D4BB-4B1F-963B-51B7BF48212E}" sibTransId="{3935167F-DDBD-47AB-AD05-0D9CDC6844A2}"/>
    <dgm:cxn modelId="{CAD8172A-129F-4BF0-B76B-C2D58F571A19}" type="presOf" srcId="{0679447A-57A4-4905-8A29-196AD5C58A00}" destId="{B72B1DA6-7F49-4A46-9345-11F004FFD6E1}" srcOrd="0" destOrd="1" presId="urn:microsoft.com/office/officeart/2005/8/layout/hList1"/>
    <dgm:cxn modelId="{8C892585-8528-465B-8B65-AC2B529AB95F}" type="presOf" srcId="{EF10DDD4-849E-4D6F-84C0-6353428907C3}" destId="{876A7538-79E8-403F-8809-3B6F946819D0}" srcOrd="0" destOrd="0" presId="urn:microsoft.com/office/officeart/2005/8/layout/hList1"/>
    <dgm:cxn modelId="{1B80A4C1-25AC-4F01-9E2B-75A1B875364D}" type="presOf" srcId="{32066458-DD2A-48C7-B514-75D69959F9C6}" destId="{B72B1DA6-7F49-4A46-9345-11F004FFD6E1}" srcOrd="0" destOrd="0" presId="urn:microsoft.com/office/officeart/2005/8/layout/hList1"/>
    <dgm:cxn modelId="{6093F971-FFA3-490B-BD05-6DFAE206C3D0}" srcId="{16E0CFFC-C786-4E1D-BAF8-2CB5BEC0E31D}" destId="{32066458-DD2A-48C7-B514-75D69959F9C6}" srcOrd="0" destOrd="0" parTransId="{0BFC4841-9167-4832-87C5-0BAF418A9F45}" sibTransId="{FAEB9991-C322-4951-AF20-9DB1901A04D3}"/>
    <dgm:cxn modelId="{7236DDE5-A808-4385-B009-53E9ADAB6FBE}" type="presOf" srcId="{F18395FA-8F85-4FE3-87BB-200A12DEBF64}" destId="{B72B1DA6-7F49-4A46-9345-11F004FFD6E1}" srcOrd="0" destOrd="3" presId="urn:microsoft.com/office/officeart/2005/8/layout/hList1"/>
    <dgm:cxn modelId="{750DDB85-675F-4319-8382-716C55AF662F}" srcId="{16E0CFFC-C786-4E1D-BAF8-2CB5BEC0E31D}" destId="{3CD3F1AC-0333-40D5-AE93-F9EE1C7944C4}" srcOrd="2" destOrd="0" parTransId="{96586BEB-4EC4-40D3-8C9F-655E8E71D4AA}" sibTransId="{6EF9DECD-E898-4E65-B6F0-322D0483BCFE}"/>
    <dgm:cxn modelId="{E4DE79DB-ED04-452A-8DAA-0D845B585510}" srcId="{16E0CFFC-C786-4E1D-BAF8-2CB5BEC0E31D}" destId="{F18395FA-8F85-4FE3-87BB-200A12DEBF64}" srcOrd="3" destOrd="0" parTransId="{DBC08392-F6D8-47DD-A87D-0D79ED3CBC71}" sibTransId="{5B03EF84-0F4C-40DD-ACB0-E590FACACE8E}"/>
    <dgm:cxn modelId="{061DCA10-1B56-4178-9736-7D109CD3A4E7}" type="presParOf" srcId="{876A7538-79E8-403F-8809-3B6F946819D0}" destId="{1D0FA03E-DB29-4AFA-964D-7BC81A62439B}" srcOrd="0" destOrd="0" presId="urn:microsoft.com/office/officeart/2005/8/layout/hList1"/>
    <dgm:cxn modelId="{08FE178C-53A6-4838-8ACD-4F46405B26B8}" type="presParOf" srcId="{1D0FA03E-DB29-4AFA-964D-7BC81A62439B}" destId="{83114ED3-29E4-4643-92E3-C24D575763A4}" srcOrd="0" destOrd="0" presId="urn:microsoft.com/office/officeart/2005/8/layout/hList1"/>
    <dgm:cxn modelId="{1B65AC5C-4373-4668-A573-C5E023FAFB6A}" type="presParOf" srcId="{1D0FA03E-DB29-4AFA-964D-7BC81A62439B}" destId="{B72B1DA6-7F49-4A46-9345-11F004FFD6E1}"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BFFF8-12EB-4BB6-A210-EB541709025D}">
      <dsp:nvSpPr>
        <dsp:cNvPr id="0" name=""/>
        <dsp:cNvSpPr/>
      </dsp:nvSpPr>
      <dsp:spPr>
        <a:xfrm>
          <a:off x="0" y="62"/>
          <a:ext cx="3486768" cy="557658"/>
        </a:xfrm>
        <a:prstGeom prst="roundRect">
          <a:avLst/>
        </a:prstGeom>
        <a:no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DILSHAD</a:t>
          </a:r>
          <a:r>
            <a:rPr lang="en-IN" sz="2400" b="0" kern="1200" dirty="0"/>
            <a:t> </a:t>
          </a:r>
          <a:r>
            <a:rPr lang="en-IN" sz="2400" b="0" kern="1200" dirty="0">
              <a:solidFill>
                <a:schemeClr val="tx1"/>
              </a:solidFill>
            </a:rPr>
            <a:t>AHMAD</a:t>
          </a:r>
          <a:endParaRPr lang="en-GB" sz="1600" b="0" kern="1200" dirty="0">
            <a:solidFill>
              <a:schemeClr val="tx1"/>
            </a:solidFill>
          </a:endParaRPr>
        </a:p>
      </dsp:txBody>
      <dsp:txXfrm>
        <a:off x="27223" y="27285"/>
        <a:ext cx="3432322" cy="503212"/>
      </dsp:txXfrm>
    </dsp:sp>
    <dsp:sp modelId="{F2DE9160-D0E1-45E6-8104-882FB79FF9BF}">
      <dsp:nvSpPr>
        <dsp:cNvPr id="0" name=""/>
        <dsp:cNvSpPr/>
      </dsp:nvSpPr>
      <dsp:spPr>
        <a:xfrm>
          <a:off x="0" y="571586"/>
          <a:ext cx="3486768" cy="557658"/>
        </a:xfrm>
        <a:prstGeom prst="roundRect">
          <a:avLst/>
        </a:prstGeom>
        <a:no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18MCAB006</a:t>
          </a:r>
          <a:endParaRPr lang="en-GB" sz="500" b="0" kern="1200" dirty="0">
            <a:solidFill>
              <a:schemeClr val="tx1"/>
            </a:solidFill>
          </a:endParaRPr>
        </a:p>
      </dsp:txBody>
      <dsp:txXfrm>
        <a:off x="27223" y="598809"/>
        <a:ext cx="3432322" cy="503212"/>
      </dsp:txXfrm>
    </dsp:sp>
    <dsp:sp modelId="{9520541A-E527-4981-A8D8-B11AF9E3F68A}">
      <dsp:nvSpPr>
        <dsp:cNvPr id="0" name=""/>
        <dsp:cNvSpPr/>
      </dsp:nvSpPr>
      <dsp:spPr>
        <a:xfrm>
          <a:off x="0" y="1143110"/>
          <a:ext cx="3486768" cy="557658"/>
        </a:xfrm>
        <a:prstGeom prst="roundRect">
          <a:avLst/>
        </a:prstGeom>
        <a:no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GH0163</a:t>
          </a:r>
          <a:endParaRPr lang="en-GB" sz="2400" b="0" kern="1200" dirty="0">
            <a:solidFill>
              <a:schemeClr val="tx1"/>
            </a:solidFill>
          </a:endParaRPr>
        </a:p>
      </dsp:txBody>
      <dsp:txXfrm>
        <a:off x="27223" y="1170333"/>
        <a:ext cx="3432322" cy="5032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0944-A5B8-40A5-90B5-761A6FF2A1D6}">
      <dsp:nvSpPr>
        <dsp:cNvPr id="0" name=""/>
        <dsp:cNvSpPr/>
      </dsp:nvSpPr>
      <dsp:spPr>
        <a:xfrm>
          <a:off x="326067" y="189040"/>
          <a:ext cx="5869218" cy="533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rtl="0">
            <a:lnSpc>
              <a:spcPct val="90000"/>
            </a:lnSpc>
            <a:spcBef>
              <a:spcPct val="0"/>
            </a:spcBef>
            <a:spcAft>
              <a:spcPct val="35000"/>
            </a:spcAft>
            <a:buNone/>
          </a:pPr>
          <a:r>
            <a:rPr lang="en-GB" sz="2400" b="1" kern="1200" dirty="0"/>
            <a:t>The end users of the proposed system are:</a:t>
          </a:r>
        </a:p>
      </dsp:txBody>
      <dsp:txXfrm>
        <a:off x="326067" y="189040"/>
        <a:ext cx="5869218" cy="533565"/>
      </dsp:txXfrm>
    </dsp:sp>
    <dsp:sp modelId="{A2579055-B806-42AD-BED1-DBC7EFC97450}">
      <dsp:nvSpPr>
        <dsp:cNvPr id="0" name=""/>
        <dsp:cNvSpPr/>
      </dsp:nvSpPr>
      <dsp:spPr>
        <a:xfrm>
          <a:off x="326067"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AC61F-5959-44BC-815A-1DD5B4830255}">
      <dsp:nvSpPr>
        <dsp:cNvPr id="0" name=""/>
        <dsp:cNvSpPr/>
      </dsp:nvSpPr>
      <dsp:spPr>
        <a:xfrm>
          <a:off x="1154279"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0A0F9-9B55-49FF-BAFB-BA8B7BD60A49}">
      <dsp:nvSpPr>
        <dsp:cNvPr id="0" name=""/>
        <dsp:cNvSpPr/>
      </dsp:nvSpPr>
      <dsp:spPr>
        <a:xfrm>
          <a:off x="1982491"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A039D-03AC-471D-BD1F-DC0D1F8CB1F3}">
      <dsp:nvSpPr>
        <dsp:cNvPr id="0" name=""/>
        <dsp:cNvSpPr/>
      </dsp:nvSpPr>
      <dsp:spPr>
        <a:xfrm>
          <a:off x="2810703"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8BDBF-85A4-490E-B81A-C80BBF3437DA}">
      <dsp:nvSpPr>
        <dsp:cNvPr id="0" name=""/>
        <dsp:cNvSpPr/>
      </dsp:nvSpPr>
      <dsp:spPr>
        <a:xfrm>
          <a:off x="3638915"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6BD04-F7FC-4419-82D6-D136C1057925}">
      <dsp:nvSpPr>
        <dsp:cNvPr id="0" name=""/>
        <dsp:cNvSpPr/>
      </dsp:nvSpPr>
      <dsp:spPr>
        <a:xfrm>
          <a:off x="4467127"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F0368-F8BF-4306-9376-3FE6258429DE}">
      <dsp:nvSpPr>
        <dsp:cNvPr id="0" name=""/>
        <dsp:cNvSpPr/>
      </dsp:nvSpPr>
      <dsp:spPr>
        <a:xfrm>
          <a:off x="5295339" y="722605"/>
          <a:ext cx="782562" cy="130427"/>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48E49-40C4-414D-A0E3-0B9180A0037B}">
      <dsp:nvSpPr>
        <dsp:cNvPr id="0" name=""/>
        <dsp:cNvSpPr/>
      </dsp:nvSpPr>
      <dsp:spPr>
        <a:xfrm>
          <a:off x="0" y="196646"/>
          <a:ext cx="6827634" cy="10656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GB" sz="3700" b="1" kern="1200"/>
            <a:t>Administrator:</a:t>
          </a:r>
          <a:endParaRPr lang="en-GB" sz="3700" kern="1200"/>
        </a:p>
      </dsp:txBody>
      <dsp:txXfrm>
        <a:off x="0" y="196646"/>
        <a:ext cx="6827634" cy="1065600"/>
      </dsp:txXfrm>
    </dsp:sp>
    <dsp:sp modelId="{6663053C-B429-497F-8D23-EA46EE3C1A92}">
      <dsp:nvSpPr>
        <dsp:cNvPr id="0" name=""/>
        <dsp:cNvSpPr/>
      </dsp:nvSpPr>
      <dsp:spPr>
        <a:xfrm>
          <a:off x="0" y="1262246"/>
          <a:ext cx="6827634" cy="335164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a:lnSpc>
              <a:spcPct val="90000"/>
            </a:lnSpc>
            <a:spcBef>
              <a:spcPct val="0"/>
            </a:spcBef>
            <a:spcAft>
              <a:spcPct val="15000"/>
            </a:spcAft>
            <a:buChar char="•"/>
          </a:pPr>
          <a:r>
            <a:rPr lang="en-GB" sz="3700" kern="1200" dirty="0"/>
            <a:t>Enters employees’ data in the given form</a:t>
          </a:r>
        </a:p>
        <a:p>
          <a:pPr marL="285750" lvl="1" indent="-285750" algn="l" defTabSz="1644650" rtl="0">
            <a:lnSpc>
              <a:spcPct val="90000"/>
            </a:lnSpc>
            <a:spcBef>
              <a:spcPct val="0"/>
            </a:spcBef>
            <a:spcAft>
              <a:spcPct val="15000"/>
            </a:spcAft>
            <a:buChar char="•"/>
          </a:pPr>
          <a:r>
            <a:rPr lang="en-GB" sz="3700" kern="1200" dirty="0"/>
            <a:t>Generates payment slip.</a:t>
          </a:r>
        </a:p>
        <a:p>
          <a:pPr marL="285750" lvl="1" indent="-285750" algn="l" defTabSz="1644650" rtl="0">
            <a:lnSpc>
              <a:spcPct val="90000"/>
            </a:lnSpc>
            <a:spcBef>
              <a:spcPct val="0"/>
            </a:spcBef>
            <a:spcAft>
              <a:spcPct val="15000"/>
            </a:spcAft>
            <a:buChar char="•"/>
          </a:pPr>
          <a:r>
            <a:rPr lang="en-GB" sz="3700" kern="1200" dirty="0"/>
            <a:t>Views record of salary slips.</a:t>
          </a:r>
        </a:p>
        <a:p>
          <a:pPr marL="285750" lvl="1" indent="-285750" algn="l" defTabSz="1644650" rtl="0">
            <a:lnSpc>
              <a:spcPct val="90000"/>
            </a:lnSpc>
            <a:spcBef>
              <a:spcPct val="0"/>
            </a:spcBef>
            <a:spcAft>
              <a:spcPct val="15000"/>
            </a:spcAft>
            <a:buChar char="•"/>
          </a:pPr>
          <a:r>
            <a:rPr lang="en-GB" sz="3700" kern="1200" dirty="0"/>
            <a:t>Generates older payment slips.</a:t>
          </a:r>
        </a:p>
      </dsp:txBody>
      <dsp:txXfrm>
        <a:off x="0" y="1262246"/>
        <a:ext cx="6827634" cy="335164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4D60-4648-495D-9D01-D62F823EE192}">
      <dsp:nvSpPr>
        <dsp:cNvPr id="0" name=""/>
        <dsp:cNvSpPr/>
      </dsp:nvSpPr>
      <dsp:spPr>
        <a:xfrm>
          <a:off x="0" y="171486"/>
          <a:ext cx="8143165" cy="128915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en-GB" sz="3500" b="1" kern="1200" dirty="0"/>
            <a:t>Salient features of the proposed System</a:t>
          </a:r>
          <a:endParaRPr lang="en-GB" sz="3500" kern="1200" dirty="0"/>
        </a:p>
      </dsp:txBody>
      <dsp:txXfrm>
        <a:off x="0" y="171486"/>
        <a:ext cx="8143165" cy="1289158"/>
      </dsp:txXfrm>
    </dsp:sp>
    <dsp:sp modelId="{8F9AD7DA-242D-4DE5-9C63-319B952297FF}">
      <dsp:nvSpPr>
        <dsp:cNvPr id="0" name=""/>
        <dsp:cNvSpPr/>
      </dsp:nvSpPr>
      <dsp:spPr>
        <a:xfrm>
          <a:off x="0" y="1460644"/>
          <a:ext cx="8143165" cy="413122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en-GB" sz="3500" kern="1200" dirty="0"/>
            <a:t>It requires less overhead and is very efficient.</a:t>
          </a:r>
        </a:p>
        <a:p>
          <a:pPr marL="285750" lvl="1" indent="-285750" algn="l" defTabSz="1555750" rtl="0">
            <a:lnSpc>
              <a:spcPct val="90000"/>
            </a:lnSpc>
            <a:spcBef>
              <a:spcPct val="0"/>
            </a:spcBef>
            <a:spcAft>
              <a:spcPct val="15000"/>
            </a:spcAft>
            <a:buChar char="•"/>
          </a:pPr>
          <a:r>
            <a:rPr lang="en-GB" sz="3500" kern="1200" dirty="0"/>
            <a:t>It will ask the user to fill a form enter record of an employee and generates a salary slip based on those data.</a:t>
          </a:r>
        </a:p>
        <a:p>
          <a:pPr marL="285750" lvl="1" indent="-285750" algn="l" defTabSz="1555750" rtl="0">
            <a:lnSpc>
              <a:spcPct val="90000"/>
            </a:lnSpc>
            <a:spcBef>
              <a:spcPct val="0"/>
            </a:spcBef>
            <a:spcAft>
              <a:spcPct val="15000"/>
            </a:spcAft>
            <a:buChar char="•"/>
          </a:pPr>
          <a:r>
            <a:rPr lang="en-GB" sz="3500" kern="1200" dirty="0"/>
            <a:t>It will store the data once a salary slip is generated and it can be viewed later on.</a:t>
          </a:r>
        </a:p>
      </dsp:txBody>
      <dsp:txXfrm>
        <a:off x="0" y="1460644"/>
        <a:ext cx="8143165" cy="41312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A338A-17EE-4F35-A3B3-AF4BBB9BACC3}">
      <dsp:nvSpPr>
        <dsp:cNvPr id="0" name=""/>
        <dsp:cNvSpPr/>
      </dsp:nvSpPr>
      <dsp:spPr>
        <a:xfrm>
          <a:off x="0" y="158462"/>
          <a:ext cx="9374778" cy="1267200"/>
        </a:xfrm>
        <a:prstGeom prst="rect">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rtl="0">
            <a:lnSpc>
              <a:spcPct val="90000"/>
            </a:lnSpc>
            <a:spcBef>
              <a:spcPct val="0"/>
            </a:spcBef>
            <a:spcAft>
              <a:spcPct val="35000"/>
            </a:spcAft>
            <a:buNone/>
          </a:pPr>
          <a:r>
            <a:rPr lang="en-GB" sz="4400" b="1" kern="1200" dirty="0"/>
            <a:t>Proposed Software Tools to be used</a:t>
          </a:r>
          <a:endParaRPr lang="en-GB" sz="4400" kern="1200" dirty="0"/>
        </a:p>
      </dsp:txBody>
      <dsp:txXfrm>
        <a:off x="0" y="158462"/>
        <a:ext cx="9374778" cy="1267200"/>
      </dsp:txXfrm>
    </dsp:sp>
    <dsp:sp modelId="{7CDDEDEC-E679-447D-BFDD-EA0252C22792}">
      <dsp:nvSpPr>
        <dsp:cNvPr id="0" name=""/>
        <dsp:cNvSpPr/>
      </dsp:nvSpPr>
      <dsp:spPr>
        <a:xfrm>
          <a:off x="0" y="1413371"/>
          <a:ext cx="9374778" cy="386496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rtl="0">
            <a:lnSpc>
              <a:spcPct val="90000"/>
            </a:lnSpc>
            <a:spcBef>
              <a:spcPct val="0"/>
            </a:spcBef>
            <a:spcAft>
              <a:spcPct val="15000"/>
            </a:spcAft>
            <a:buChar char="•"/>
          </a:pPr>
          <a:r>
            <a:rPr lang="en-GB" sz="4400" b="1" kern="1200" dirty="0"/>
            <a:t>User Interface (Front end):</a:t>
          </a:r>
          <a:r>
            <a:rPr lang="en-GB" sz="4400" kern="1200" dirty="0"/>
            <a:t> Python 3.7.4</a:t>
          </a:r>
        </a:p>
        <a:p>
          <a:pPr marL="285750" lvl="1" indent="-285750" algn="l" defTabSz="1955800" rtl="0">
            <a:lnSpc>
              <a:spcPct val="90000"/>
            </a:lnSpc>
            <a:spcBef>
              <a:spcPct val="0"/>
            </a:spcBef>
            <a:spcAft>
              <a:spcPct val="15000"/>
            </a:spcAft>
            <a:buChar char="•"/>
          </a:pPr>
          <a:r>
            <a:rPr lang="en-GB" sz="4400" b="1" kern="1200" dirty="0"/>
            <a:t>Logical Part/Database (Back end):</a:t>
          </a:r>
          <a:r>
            <a:rPr lang="en-GB" sz="4400" kern="1200" dirty="0"/>
            <a:t> SQLite 3.29.0</a:t>
          </a:r>
        </a:p>
        <a:p>
          <a:pPr marL="285750" lvl="1" indent="-285750" algn="l" defTabSz="1955800" rtl="0">
            <a:lnSpc>
              <a:spcPct val="90000"/>
            </a:lnSpc>
            <a:spcBef>
              <a:spcPct val="0"/>
            </a:spcBef>
            <a:spcAft>
              <a:spcPct val="15000"/>
            </a:spcAft>
            <a:buChar char="•"/>
          </a:pPr>
          <a:r>
            <a:rPr lang="en-GB" sz="4400" b="1" i="1" kern="1200" dirty="0"/>
            <a:t>Software:</a:t>
          </a:r>
          <a:r>
            <a:rPr lang="en-GB" sz="4400" i="1" kern="1200" dirty="0"/>
            <a:t> PyCharm 19.2</a:t>
          </a:r>
          <a:endParaRPr lang="en-GB" sz="4400" kern="1200" dirty="0"/>
        </a:p>
      </dsp:txBody>
      <dsp:txXfrm>
        <a:off x="0" y="1413371"/>
        <a:ext cx="9374778" cy="3864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1E3A3-8406-4653-B593-9F5565E1354D}">
      <dsp:nvSpPr>
        <dsp:cNvPr id="0" name=""/>
        <dsp:cNvSpPr/>
      </dsp:nvSpPr>
      <dsp:spPr>
        <a:xfrm>
          <a:off x="0" y="105073"/>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kern="1200" dirty="0">
              <a:solidFill>
                <a:schemeClr val="tx1"/>
              </a:solidFill>
            </a:rPr>
            <a:t>Submitted to:</a:t>
          </a:r>
          <a:endParaRPr lang="en-GB" sz="2400" kern="1200" dirty="0">
            <a:solidFill>
              <a:schemeClr val="tx1"/>
            </a:solidFill>
          </a:endParaRPr>
        </a:p>
      </dsp:txBody>
      <dsp:txXfrm>
        <a:off x="17848" y="122921"/>
        <a:ext cx="3695927" cy="329929"/>
      </dsp:txXfrm>
    </dsp:sp>
    <dsp:sp modelId="{96DCE29D-A848-46A3-B03B-A49DCDEA193B}">
      <dsp:nvSpPr>
        <dsp:cNvPr id="0" name=""/>
        <dsp:cNvSpPr/>
      </dsp:nvSpPr>
      <dsp:spPr>
        <a:xfrm>
          <a:off x="0" y="485098"/>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Mr. </a:t>
          </a:r>
          <a:r>
            <a:rPr lang="en-IN" sz="2400" b="0" kern="1200" dirty="0" err="1">
              <a:solidFill>
                <a:schemeClr val="tx1"/>
              </a:solidFill>
            </a:rPr>
            <a:t>Suhel</a:t>
          </a:r>
          <a:r>
            <a:rPr lang="en-IN" sz="2400" b="0" kern="1200" dirty="0">
              <a:solidFill>
                <a:schemeClr val="tx1"/>
              </a:solidFill>
            </a:rPr>
            <a:t> </a:t>
          </a:r>
          <a:r>
            <a:rPr lang="en-IN" sz="2400" b="0" kern="1200" dirty="0" err="1">
              <a:solidFill>
                <a:schemeClr val="tx1"/>
              </a:solidFill>
            </a:rPr>
            <a:t>Mustajab</a:t>
          </a:r>
          <a:r>
            <a:rPr lang="en-IN" sz="2400" b="0" kern="1200" dirty="0">
              <a:solidFill>
                <a:schemeClr val="tx1"/>
              </a:solidFill>
            </a:rPr>
            <a:t>  </a:t>
          </a:r>
          <a:endParaRPr lang="en-GB" sz="2400" b="0" kern="1200" dirty="0">
            <a:solidFill>
              <a:schemeClr val="tx1"/>
            </a:solidFill>
          </a:endParaRPr>
        </a:p>
      </dsp:txBody>
      <dsp:txXfrm>
        <a:off x="17848" y="502946"/>
        <a:ext cx="3695927" cy="329929"/>
      </dsp:txXfrm>
    </dsp:sp>
    <dsp:sp modelId="{247D811F-308A-43B0-A3E8-76A76C003B9E}">
      <dsp:nvSpPr>
        <dsp:cNvPr id="0" name=""/>
        <dsp:cNvSpPr/>
      </dsp:nvSpPr>
      <dsp:spPr>
        <a:xfrm>
          <a:off x="0" y="865123"/>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err="1">
              <a:solidFill>
                <a:schemeClr val="tx1"/>
              </a:solidFill>
            </a:rPr>
            <a:t>Dr.</a:t>
          </a:r>
          <a:r>
            <a:rPr lang="en-IN" sz="2400" b="0" kern="1200" dirty="0">
              <a:solidFill>
                <a:schemeClr val="tx1"/>
              </a:solidFill>
            </a:rPr>
            <a:t> </a:t>
          </a:r>
          <a:r>
            <a:rPr lang="en-IN" sz="2400" b="0" kern="1200" dirty="0" err="1">
              <a:solidFill>
                <a:schemeClr val="tx1"/>
              </a:solidFill>
            </a:rPr>
            <a:t>Swaleha</a:t>
          </a:r>
          <a:r>
            <a:rPr lang="en-IN" sz="2400" b="0" kern="1200" dirty="0">
              <a:solidFill>
                <a:schemeClr val="tx1"/>
              </a:solidFill>
            </a:rPr>
            <a:t> Zubair</a:t>
          </a:r>
          <a:endParaRPr lang="en-GB" sz="2400" b="0" kern="1200" dirty="0">
            <a:solidFill>
              <a:schemeClr val="tx1"/>
            </a:solidFill>
          </a:endParaRPr>
        </a:p>
      </dsp:txBody>
      <dsp:txXfrm>
        <a:off x="17848" y="882971"/>
        <a:ext cx="3695927" cy="329929"/>
      </dsp:txXfrm>
    </dsp:sp>
    <dsp:sp modelId="{83CA4332-F23C-497F-81A4-7E6523568061}">
      <dsp:nvSpPr>
        <dsp:cNvPr id="0" name=""/>
        <dsp:cNvSpPr/>
      </dsp:nvSpPr>
      <dsp:spPr>
        <a:xfrm>
          <a:off x="0" y="1245148"/>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Mr. Sunil Kumar Sharma</a:t>
          </a:r>
          <a:endParaRPr lang="en-GB" sz="2400" b="0" kern="1200" dirty="0">
            <a:solidFill>
              <a:schemeClr val="tx1"/>
            </a:solidFill>
          </a:endParaRPr>
        </a:p>
      </dsp:txBody>
      <dsp:txXfrm>
        <a:off x="17848" y="1262996"/>
        <a:ext cx="3695927" cy="329929"/>
      </dsp:txXfrm>
    </dsp:sp>
    <dsp:sp modelId="{E886341C-05D8-4A3C-9981-EA18D2765628}">
      <dsp:nvSpPr>
        <dsp:cNvPr id="0" name=""/>
        <dsp:cNvSpPr/>
      </dsp:nvSpPr>
      <dsp:spPr>
        <a:xfrm>
          <a:off x="0" y="1625174"/>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kern="1200" dirty="0">
              <a:solidFill>
                <a:schemeClr val="tx1"/>
              </a:solidFill>
            </a:rPr>
            <a:t>Mr. </a:t>
          </a:r>
          <a:r>
            <a:rPr lang="en-IN" sz="2400" b="0" kern="1200" dirty="0" err="1">
              <a:solidFill>
                <a:schemeClr val="tx1"/>
              </a:solidFill>
            </a:rPr>
            <a:t>Naved</a:t>
          </a:r>
          <a:r>
            <a:rPr lang="en-IN" sz="2400" b="0" kern="1200" dirty="0">
              <a:solidFill>
                <a:schemeClr val="tx1"/>
              </a:solidFill>
            </a:rPr>
            <a:t> Iqbal</a:t>
          </a:r>
        </a:p>
      </dsp:txBody>
      <dsp:txXfrm>
        <a:off x="17848" y="1643022"/>
        <a:ext cx="3695927" cy="329929"/>
      </dsp:txXfrm>
    </dsp:sp>
    <dsp:sp modelId="{3A41505F-252B-497F-BB52-62958A5DC20E}">
      <dsp:nvSpPr>
        <dsp:cNvPr id="0" name=""/>
        <dsp:cNvSpPr/>
      </dsp:nvSpPr>
      <dsp:spPr>
        <a:xfrm>
          <a:off x="0" y="2005199"/>
          <a:ext cx="3731623" cy="365625"/>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kern="1200" dirty="0">
              <a:solidFill>
                <a:schemeClr val="tx1"/>
              </a:solidFill>
            </a:rPr>
            <a:t>Mr. </a:t>
          </a:r>
          <a:r>
            <a:rPr lang="en-US" sz="2400" b="0" kern="1200" dirty="0" err="1">
              <a:solidFill>
                <a:schemeClr val="tx1"/>
              </a:solidFill>
            </a:rPr>
            <a:t>Tipu</a:t>
          </a:r>
          <a:r>
            <a:rPr lang="en-US" sz="2400" b="0" kern="1200" dirty="0">
              <a:solidFill>
                <a:schemeClr val="tx1"/>
              </a:solidFill>
            </a:rPr>
            <a:t> Sultan</a:t>
          </a:r>
          <a:endParaRPr lang="en-IN" sz="2400" b="0" kern="1200" dirty="0">
            <a:solidFill>
              <a:schemeClr val="tx1"/>
            </a:solidFill>
          </a:endParaRPr>
        </a:p>
      </dsp:txBody>
      <dsp:txXfrm>
        <a:off x="17848" y="2023047"/>
        <a:ext cx="3695927" cy="329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3B25E-27B5-42D8-8B77-99B60D3DE5CB}">
      <dsp:nvSpPr>
        <dsp:cNvPr id="0" name=""/>
        <dsp:cNvSpPr/>
      </dsp:nvSpPr>
      <dsp:spPr>
        <a:xfrm>
          <a:off x="0" y="63"/>
          <a:ext cx="2298048" cy="461601"/>
        </a:xfrm>
        <a:prstGeom prst="roundRect">
          <a:avLst/>
        </a:prstGeom>
        <a:noFill/>
        <a:ln w="158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kern="1200" dirty="0">
              <a:solidFill>
                <a:schemeClr val="tx1"/>
              </a:solidFill>
            </a:rPr>
            <a:t>Submitted by:</a:t>
          </a:r>
          <a:endParaRPr lang="en-GB" sz="1900" kern="1200" dirty="0">
            <a:solidFill>
              <a:schemeClr val="tx1"/>
            </a:solidFill>
          </a:endParaRPr>
        </a:p>
      </dsp:txBody>
      <dsp:txXfrm>
        <a:off x="22534" y="22597"/>
        <a:ext cx="2252980" cy="416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E5520-F291-4818-9B01-480837F7615D}">
      <dsp:nvSpPr>
        <dsp:cNvPr id="0" name=""/>
        <dsp:cNvSpPr/>
      </dsp:nvSpPr>
      <dsp:spPr>
        <a:xfrm>
          <a:off x="0" y="4738"/>
          <a:ext cx="3644154" cy="110448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CONTENTS</a:t>
          </a:r>
          <a:endParaRPr lang="en-GB" sz="3400" b="1" kern="1200" dirty="0"/>
        </a:p>
      </dsp:txBody>
      <dsp:txXfrm>
        <a:off x="53916" y="58654"/>
        <a:ext cx="3536322" cy="996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D1BCE-6422-4BB2-8E0B-E48E8CC03C44}">
      <dsp:nvSpPr>
        <dsp:cNvPr id="0" name=""/>
        <dsp:cNvSpPr/>
      </dsp:nvSpPr>
      <dsp:spPr>
        <a:xfrm>
          <a:off x="0" y="21859"/>
          <a:ext cx="7692298" cy="11232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rtl="0">
            <a:lnSpc>
              <a:spcPct val="90000"/>
            </a:lnSpc>
            <a:spcBef>
              <a:spcPct val="0"/>
            </a:spcBef>
            <a:spcAft>
              <a:spcPct val="35000"/>
            </a:spcAft>
            <a:buNone/>
          </a:pPr>
          <a:r>
            <a:rPr lang="en-GB" sz="3900" b="1" kern="1200" dirty="0"/>
            <a:t>What is Payroll?</a:t>
          </a:r>
          <a:endParaRPr lang="en-GB" sz="3900" kern="1200" dirty="0"/>
        </a:p>
      </dsp:txBody>
      <dsp:txXfrm>
        <a:off x="0" y="21859"/>
        <a:ext cx="7692298" cy="1123200"/>
      </dsp:txXfrm>
    </dsp:sp>
    <dsp:sp modelId="{ED28EF04-4D80-4833-98B6-57B6D0FEA446}">
      <dsp:nvSpPr>
        <dsp:cNvPr id="0" name=""/>
        <dsp:cNvSpPr/>
      </dsp:nvSpPr>
      <dsp:spPr>
        <a:xfrm>
          <a:off x="0" y="1145059"/>
          <a:ext cx="7692298" cy="438925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rtl="0">
            <a:lnSpc>
              <a:spcPct val="90000"/>
            </a:lnSpc>
            <a:spcBef>
              <a:spcPct val="0"/>
            </a:spcBef>
            <a:spcAft>
              <a:spcPct val="15000"/>
            </a:spcAft>
            <a:buChar char="•"/>
          </a:pPr>
          <a:r>
            <a:rPr lang="en-IN" sz="3900" b="0" i="0" kern="1200" dirty="0"/>
            <a:t>A </a:t>
          </a:r>
          <a:r>
            <a:rPr lang="en-IN" sz="3900" b="1" i="0" kern="1200" dirty="0"/>
            <a:t>payroll </a:t>
          </a:r>
          <a:r>
            <a:rPr lang="en-GB" sz="3900" b="0" i="0" kern="1200" dirty="0"/>
            <a:t>is commonly used to refer to: the total amount of money that a company pays to its employees. a company's records of its employees' salaries and wages, bonuses, and withheld taxes.</a:t>
          </a:r>
          <a:endParaRPr lang="en-GB" sz="3900" kern="1200" dirty="0"/>
        </a:p>
      </dsp:txBody>
      <dsp:txXfrm>
        <a:off x="0" y="1145059"/>
        <a:ext cx="7692298" cy="4389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D1BCE-6422-4BB2-8E0B-E48E8CC03C44}">
      <dsp:nvSpPr>
        <dsp:cNvPr id="0" name=""/>
        <dsp:cNvSpPr/>
      </dsp:nvSpPr>
      <dsp:spPr>
        <a:xfrm>
          <a:off x="0" y="1161"/>
          <a:ext cx="7649701" cy="115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rtl="0">
            <a:lnSpc>
              <a:spcPct val="90000"/>
            </a:lnSpc>
            <a:spcBef>
              <a:spcPct val="0"/>
            </a:spcBef>
            <a:spcAft>
              <a:spcPct val="35000"/>
            </a:spcAft>
            <a:buNone/>
          </a:pPr>
          <a:r>
            <a:rPr lang="en-GB" sz="4000" b="1" kern="1200" dirty="0"/>
            <a:t>Project Objectives</a:t>
          </a:r>
          <a:endParaRPr lang="en-GB" sz="4000" kern="1200" dirty="0"/>
        </a:p>
      </dsp:txBody>
      <dsp:txXfrm>
        <a:off x="0" y="1161"/>
        <a:ext cx="7649701" cy="1152000"/>
      </dsp:txXfrm>
    </dsp:sp>
    <dsp:sp modelId="{ED28EF04-4D80-4833-98B6-57B6D0FEA446}">
      <dsp:nvSpPr>
        <dsp:cNvPr id="0" name=""/>
        <dsp:cNvSpPr/>
      </dsp:nvSpPr>
      <dsp:spPr>
        <a:xfrm>
          <a:off x="0" y="1153161"/>
          <a:ext cx="7649701" cy="417239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IN" sz="4000" kern="1200" dirty="0"/>
            <a:t>To make salary process easy</a:t>
          </a:r>
          <a:endParaRPr lang="en-GB" sz="4000" kern="1200" dirty="0"/>
        </a:p>
        <a:p>
          <a:pPr marL="285750" lvl="1" indent="-285750" algn="l" defTabSz="1778000" rtl="0">
            <a:lnSpc>
              <a:spcPct val="90000"/>
            </a:lnSpc>
            <a:spcBef>
              <a:spcPct val="0"/>
            </a:spcBef>
            <a:spcAft>
              <a:spcPct val="15000"/>
            </a:spcAft>
            <a:buChar char="•"/>
          </a:pPr>
          <a:r>
            <a:rPr lang="en-GB" sz="4000" kern="1200" dirty="0"/>
            <a:t>That require less overhead and is very efficient.</a:t>
          </a:r>
        </a:p>
        <a:p>
          <a:pPr marL="285750" lvl="1" indent="-285750" algn="l" defTabSz="1778000" rtl="0">
            <a:lnSpc>
              <a:spcPct val="90000"/>
            </a:lnSpc>
            <a:spcBef>
              <a:spcPct val="0"/>
            </a:spcBef>
            <a:spcAft>
              <a:spcPct val="15000"/>
            </a:spcAft>
            <a:buChar char="•"/>
          </a:pPr>
          <a:r>
            <a:rPr lang="en-GB" sz="4000" kern="1200" dirty="0"/>
            <a:t>The proposed system should deal with the salary slip generation process efficiently.</a:t>
          </a:r>
        </a:p>
      </dsp:txBody>
      <dsp:txXfrm>
        <a:off x="0" y="1153161"/>
        <a:ext cx="7649701" cy="41723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5C77F-7517-48F5-9FCF-BEC4611D161E}">
      <dsp:nvSpPr>
        <dsp:cNvPr id="0" name=""/>
        <dsp:cNvSpPr/>
      </dsp:nvSpPr>
      <dsp:spPr>
        <a:xfrm>
          <a:off x="0" y="288440"/>
          <a:ext cx="6983104" cy="8064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GB" sz="2800" b="1" kern="1200" dirty="0"/>
            <a:t>Existing System</a:t>
          </a:r>
          <a:endParaRPr lang="en-GB" sz="2800" kern="1200" dirty="0"/>
        </a:p>
      </dsp:txBody>
      <dsp:txXfrm>
        <a:off x="0" y="288440"/>
        <a:ext cx="6983104" cy="806400"/>
      </dsp:txXfrm>
    </dsp:sp>
    <dsp:sp modelId="{670EC660-6CE1-49E7-A8AE-E1F8031DB0B6}">
      <dsp:nvSpPr>
        <dsp:cNvPr id="0" name=""/>
        <dsp:cNvSpPr/>
      </dsp:nvSpPr>
      <dsp:spPr>
        <a:xfrm>
          <a:off x="0" y="1094840"/>
          <a:ext cx="6983104" cy="44578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GB" sz="2800" kern="1200" dirty="0"/>
            <a:t>The present calculation of the salary is done manually and it takes a lot of time to compose the employee’s salary.</a:t>
          </a:r>
        </a:p>
        <a:p>
          <a:pPr marL="285750" lvl="1" indent="-285750" algn="l" defTabSz="1244600" rtl="0">
            <a:lnSpc>
              <a:spcPct val="90000"/>
            </a:lnSpc>
            <a:spcBef>
              <a:spcPct val="0"/>
            </a:spcBef>
            <a:spcAft>
              <a:spcPct val="15000"/>
            </a:spcAft>
            <a:buChar char="•"/>
          </a:pPr>
          <a:r>
            <a:rPr lang="en-GB" sz="2800" kern="1200" dirty="0"/>
            <a:t>The salary slip also takes a long time to create and as this is a tiresome and cumbersome process it takes a lot of time.</a:t>
          </a:r>
        </a:p>
        <a:p>
          <a:pPr marL="285750" lvl="1" indent="-285750" algn="l" defTabSz="1244600" rtl="0">
            <a:lnSpc>
              <a:spcPct val="90000"/>
            </a:lnSpc>
            <a:spcBef>
              <a:spcPct val="0"/>
            </a:spcBef>
            <a:spcAft>
              <a:spcPct val="15000"/>
            </a:spcAft>
            <a:buChar char="•"/>
          </a:pPr>
          <a:r>
            <a:rPr lang="en-IN" sz="2800" kern="1200" dirty="0"/>
            <a:t>Error is the other major problem of the manual system and even with repeated cross check some of the other errors surely persist which can cause a lot of problems.</a:t>
          </a:r>
          <a:endParaRPr lang="en-GB" sz="2800" kern="1200" dirty="0"/>
        </a:p>
      </dsp:txBody>
      <dsp:txXfrm>
        <a:off x="0" y="1094840"/>
        <a:ext cx="6983104" cy="44578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B4067-E23C-4774-B76D-4F367B397EE9}">
      <dsp:nvSpPr>
        <dsp:cNvPr id="0" name=""/>
        <dsp:cNvSpPr/>
      </dsp:nvSpPr>
      <dsp:spPr>
        <a:xfrm>
          <a:off x="0" y="139087"/>
          <a:ext cx="7542663" cy="9792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rtl="0">
            <a:lnSpc>
              <a:spcPct val="90000"/>
            </a:lnSpc>
            <a:spcBef>
              <a:spcPct val="0"/>
            </a:spcBef>
            <a:spcAft>
              <a:spcPct val="35000"/>
            </a:spcAft>
            <a:buNone/>
          </a:pPr>
          <a:r>
            <a:rPr lang="en-GB" sz="3400" b="1" kern="1200" dirty="0"/>
            <a:t>Proposed System</a:t>
          </a:r>
          <a:endParaRPr lang="en-GB" sz="3400" kern="1200" dirty="0"/>
        </a:p>
      </dsp:txBody>
      <dsp:txXfrm>
        <a:off x="0" y="139087"/>
        <a:ext cx="7542663" cy="979200"/>
      </dsp:txXfrm>
    </dsp:sp>
    <dsp:sp modelId="{D6E2E29D-322E-4691-A911-316029BD0124}">
      <dsp:nvSpPr>
        <dsp:cNvPr id="0" name=""/>
        <dsp:cNvSpPr/>
      </dsp:nvSpPr>
      <dsp:spPr>
        <a:xfrm>
          <a:off x="0" y="1079324"/>
          <a:ext cx="7542663" cy="457317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lang="en-GB" sz="3400" kern="1200" dirty="0"/>
            <a:t>Generates Salary slip.</a:t>
          </a:r>
        </a:p>
        <a:p>
          <a:pPr marL="285750" lvl="1" indent="-285750" algn="l" defTabSz="1511300" rtl="0">
            <a:lnSpc>
              <a:spcPct val="90000"/>
            </a:lnSpc>
            <a:spcBef>
              <a:spcPct val="0"/>
            </a:spcBef>
            <a:spcAft>
              <a:spcPct val="15000"/>
            </a:spcAft>
            <a:buChar char="•"/>
          </a:pPr>
          <a:r>
            <a:rPr lang="en-GB" sz="3400" kern="1200" dirty="0"/>
            <a:t>User can enter the details of the employee to generate payment slip.</a:t>
          </a:r>
        </a:p>
        <a:p>
          <a:pPr marL="285750" lvl="1" indent="-285750" algn="l" defTabSz="1511300" rtl="0">
            <a:lnSpc>
              <a:spcPct val="90000"/>
            </a:lnSpc>
            <a:spcBef>
              <a:spcPct val="0"/>
            </a:spcBef>
            <a:spcAft>
              <a:spcPct val="15000"/>
            </a:spcAft>
            <a:buChar char="•"/>
          </a:pPr>
          <a:r>
            <a:rPr lang="en-GB" sz="3400" kern="1200" dirty="0"/>
            <a:t>Taxable amount, Pensionable amount etc. are automatically calculated.</a:t>
          </a:r>
        </a:p>
        <a:p>
          <a:pPr marL="285750" lvl="1" indent="-285750" algn="l" defTabSz="1511300" rtl="0">
            <a:lnSpc>
              <a:spcPct val="90000"/>
            </a:lnSpc>
            <a:spcBef>
              <a:spcPct val="0"/>
            </a:spcBef>
            <a:spcAft>
              <a:spcPct val="15000"/>
            </a:spcAft>
            <a:buChar char="•"/>
          </a:pPr>
          <a:r>
            <a:rPr lang="en-GB" sz="3400" kern="1200" dirty="0"/>
            <a:t>Stores data once a salary slip is generated.</a:t>
          </a:r>
        </a:p>
        <a:p>
          <a:pPr marL="285750" lvl="1" indent="-285750" algn="l" defTabSz="1511300" rtl="0">
            <a:lnSpc>
              <a:spcPct val="90000"/>
            </a:lnSpc>
            <a:spcBef>
              <a:spcPct val="0"/>
            </a:spcBef>
            <a:spcAft>
              <a:spcPct val="15000"/>
            </a:spcAft>
            <a:buChar char="•"/>
          </a:pPr>
          <a:r>
            <a:rPr lang="en-GB" sz="3400" kern="1200" dirty="0"/>
            <a:t>User can see the records.</a:t>
          </a:r>
        </a:p>
      </dsp:txBody>
      <dsp:txXfrm>
        <a:off x="0" y="1079324"/>
        <a:ext cx="7542663" cy="45731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14ED3-29E4-4643-92E3-C24D575763A4}">
      <dsp:nvSpPr>
        <dsp:cNvPr id="0" name=""/>
        <dsp:cNvSpPr/>
      </dsp:nvSpPr>
      <dsp:spPr>
        <a:xfrm>
          <a:off x="0" y="27525"/>
          <a:ext cx="7201469" cy="152291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rtl="0">
            <a:lnSpc>
              <a:spcPct val="90000"/>
            </a:lnSpc>
            <a:spcBef>
              <a:spcPct val="0"/>
            </a:spcBef>
            <a:spcAft>
              <a:spcPct val="35000"/>
            </a:spcAft>
            <a:buNone/>
          </a:pPr>
          <a:r>
            <a:rPr lang="en-GB" sz="4200" b="1" kern="1200" dirty="0"/>
            <a:t>Advantages of proposed System</a:t>
          </a:r>
          <a:endParaRPr lang="en-GB" sz="4200" kern="1200" dirty="0"/>
        </a:p>
      </dsp:txBody>
      <dsp:txXfrm>
        <a:off x="0" y="27525"/>
        <a:ext cx="7201469" cy="1522910"/>
      </dsp:txXfrm>
    </dsp:sp>
    <dsp:sp modelId="{B72B1DA6-7F49-4A46-9345-11F004FFD6E1}">
      <dsp:nvSpPr>
        <dsp:cNvPr id="0" name=""/>
        <dsp:cNvSpPr/>
      </dsp:nvSpPr>
      <dsp:spPr>
        <a:xfrm>
          <a:off x="0" y="1550435"/>
          <a:ext cx="7201469" cy="391986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rtl="0">
            <a:lnSpc>
              <a:spcPct val="90000"/>
            </a:lnSpc>
            <a:spcBef>
              <a:spcPct val="0"/>
            </a:spcBef>
            <a:spcAft>
              <a:spcPct val="15000"/>
            </a:spcAft>
            <a:buChar char="•"/>
          </a:pPr>
          <a:r>
            <a:rPr lang="en-GB" sz="4200" kern="1200" dirty="0"/>
            <a:t>Less human labour needed.</a:t>
          </a:r>
        </a:p>
        <a:p>
          <a:pPr marL="285750" lvl="1" indent="-285750" algn="l" defTabSz="1866900" rtl="0">
            <a:lnSpc>
              <a:spcPct val="90000"/>
            </a:lnSpc>
            <a:spcBef>
              <a:spcPct val="0"/>
            </a:spcBef>
            <a:spcAft>
              <a:spcPct val="15000"/>
            </a:spcAft>
            <a:buChar char="•"/>
          </a:pPr>
          <a:r>
            <a:rPr lang="en-GB" sz="4200" kern="1200" dirty="0"/>
            <a:t>Prevents repetition.</a:t>
          </a:r>
        </a:p>
        <a:p>
          <a:pPr marL="285750" lvl="1" indent="-285750" algn="l" defTabSz="1866900" rtl="0">
            <a:lnSpc>
              <a:spcPct val="90000"/>
            </a:lnSpc>
            <a:spcBef>
              <a:spcPct val="0"/>
            </a:spcBef>
            <a:spcAft>
              <a:spcPct val="15000"/>
            </a:spcAft>
            <a:buChar char="•"/>
          </a:pPr>
          <a:r>
            <a:rPr lang="en-GB" sz="4200" kern="1200" dirty="0"/>
            <a:t>Prevents data redundancy.</a:t>
          </a:r>
        </a:p>
        <a:p>
          <a:pPr marL="285750" lvl="1" indent="-285750" algn="l" defTabSz="1866900" rtl="0">
            <a:lnSpc>
              <a:spcPct val="90000"/>
            </a:lnSpc>
            <a:spcBef>
              <a:spcPct val="0"/>
            </a:spcBef>
            <a:spcAft>
              <a:spcPct val="15000"/>
            </a:spcAft>
            <a:buChar char="•"/>
          </a:pPr>
          <a:r>
            <a:rPr lang="en-GB" sz="4200" kern="1200" dirty="0"/>
            <a:t>Easy to handle.</a:t>
          </a:r>
        </a:p>
        <a:p>
          <a:pPr marL="285750" lvl="1" indent="-285750" algn="l" defTabSz="1866900" rtl="0">
            <a:lnSpc>
              <a:spcPct val="90000"/>
            </a:lnSpc>
            <a:spcBef>
              <a:spcPct val="0"/>
            </a:spcBef>
            <a:spcAft>
              <a:spcPct val="15000"/>
            </a:spcAft>
            <a:buChar char="•"/>
          </a:pPr>
          <a:r>
            <a:rPr lang="en-GB" sz="4200" kern="1200" dirty="0"/>
            <a:t>Record keeping is easy.</a:t>
          </a:r>
        </a:p>
      </dsp:txBody>
      <dsp:txXfrm>
        <a:off x="0" y="1550435"/>
        <a:ext cx="7201469" cy="39198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75D29-A589-42FD-8A17-E38C68F40050}" type="datetimeFigureOut">
              <a:rPr lang="en-US" smtClean="0"/>
              <a:pPr/>
              <a:t>9/18/2019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9DBB0-8456-4B76-9994-4CCCDAD035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366081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120957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91996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4092117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425978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770980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120501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3302706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398568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47346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190346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314207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71206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164826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139094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76672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271C5-3916-42BA-AE67-A121DC7987EE}" type="datetimeFigureOut">
              <a:rPr lang="en-GB" smtClean="0"/>
              <a:pPr/>
              <a:t>18/09/2019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260649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5271C5-3916-42BA-AE67-A121DC7987EE}" type="datetimeFigureOut">
              <a:rPr lang="en-GB" smtClean="0"/>
              <a:pPr/>
              <a:t>18/09/2019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178BD3-A436-41A2-875B-CCFEBF5CEA2A}" type="slidenum">
              <a:rPr lang="en-GB" smtClean="0"/>
              <a:pPr/>
              <a:t>‹#›</a:t>
            </a:fld>
            <a:endParaRPr lang="en-GB"/>
          </a:p>
        </p:txBody>
      </p:sp>
    </p:spTree>
    <p:extLst>
      <p:ext uri="{BB962C8B-B14F-4D97-AF65-F5344CB8AC3E}">
        <p14:creationId xmlns="" xmlns:p14="http://schemas.microsoft.com/office/powerpoint/2010/main" val="371868964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18" Type="http://schemas.microsoft.com/office/2007/relationships/diagramDrawing" Target="../diagrams/drawing2.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microsoft.com/office/2007/relationships/diagramDrawing" Target="../diagrams/drawing1.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11" Type="http://schemas.microsoft.com/office/2007/relationships/diagramDrawing" Target="../diagrams/drawing11.xml"/><Relationship Id="rId5" Type="http://schemas.openxmlformats.org/officeDocument/2006/relationships/diagramColors" Target="../diagrams/colors10.xml"/><Relationship Id="rId10" Type="http://schemas.microsoft.com/office/2007/relationships/diagramDrawing" Target="../diagrams/drawing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9752" y="1695962"/>
            <a:ext cx="9823269" cy="966651"/>
          </a:xfrm>
        </p:spPr>
        <p:txBody>
          <a:bodyPr>
            <a:normAutofit fontScale="90000"/>
          </a:bodyPr>
          <a:lstStyle/>
          <a:p>
            <a:r>
              <a:rPr lang="en-IN" b="1" dirty="0" smtClean="0"/>
              <a:t>PDF Extractor</a:t>
            </a:r>
            <a:endParaRPr lang="en-GB" b="1" dirty="0"/>
          </a:p>
        </p:txBody>
      </p:sp>
      <p:sp>
        <p:nvSpPr>
          <p:cNvPr id="3" name="Subtitle 2"/>
          <p:cNvSpPr>
            <a:spLocks noGrp="1"/>
          </p:cNvSpPr>
          <p:nvPr>
            <p:ph type="subTitle" idx="1"/>
          </p:nvPr>
        </p:nvSpPr>
        <p:spPr>
          <a:xfrm>
            <a:off x="9653450" y="2662613"/>
            <a:ext cx="1849571" cy="471230"/>
          </a:xfrm>
        </p:spPr>
        <p:txBody>
          <a:bodyPr/>
          <a:lstStyle/>
          <a:p>
            <a:r>
              <a:rPr lang="en-IN" b="1" dirty="0"/>
              <a:t>(Python)</a:t>
            </a:r>
            <a:endParaRPr lang="en-GB" b="1" dirty="0"/>
          </a:p>
        </p:txBody>
      </p:sp>
      <p:graphicFrame>
        <p:nvGraphicFramePr>
          <p:cNvPr id="5" name="Diagram 4"/>
          <p:cNvGraphicFramePr/>
          <p:nvPr>
            <p:extLst>
              <p:ext uri="{D42A27DB-BD31-4B8C-83A1-F6EECF244321}">
                <p14:modId xmlns="" xmlns:p14="http://schemas.microsoft.com/office/powerpoint/2010/main" val="2332042576"/>
              </p:ext>
            </p:extLst>
          </p:nvPr>
        </p:nvGraphicFramePr>
        <p:xfrm>
          <a:off x="8321040" y="4219303"/>
          <a:ext cx="4143319" cy="1831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 xmlns:p14="http://schemas.microsoft.com/office/powerpoint/2010/main" val="3080165679"/>
              </p:ext>
            </p:extLst>
          </p:nvPr>
        </p:nvGraphicFramePr>
        <p:xfrm>
          <a:off x="4575353" y="3830829"/>
          <a:ext cx="3731623" cy="2475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11"/>
          <p:cNvGraphicFramePr/>
          <p:nvPr>
            <p:extLst>
              <p:ext uri="{D42A27DB-BD31-4B8C-83A1-F6EECF244321}">
                <p14:modId xmlns="" xmlns:p14="http://schemas.microsoft.com/office/powerpoint/2010/main" val="554053519"/>
              </p:ext>
            </p:extLst>
          </p:nvPr>
        </p:nvGraphicFramePr>
        <p:xfrm>
          <a:off x="9142844" y="3830829"/>
          <a:ext cx="2298048" cy="46166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 name="TextBox 3"/>
          <p:cNvSpPr txBox="1"/>
          <p:nvPr/>
        </p:nvSpPr>
        <p:spPr>
          <a:xfrm>
            <a:off x="3357154" y="0"/>
            <a:ext cx="7249885" cy="2123658"/>
          </a:xfrm>
          <a:prstGeom prst="rect">
            <a:avLst/>
          </a:prstGeom>
          <a:noFill/>
        </p:spPr>
        <p:txBody>
          <a:bodyPr wrap="square" rtlCol="0">
            <a:spAutoFit/>
          </a:bodyPr>
          <a:lstStyle/>
          <a:p>
            <a:r>
              <a:rPr lang="en-IN" sz="4400" b="1" dirty="0" smtClean="0">
                <a:effectLst>
                  <a:outerShdw blurRad="38100" dist="38100" dir="2700000" algn="tl">
                    <a:srgbClr val="000000">
                      <a:alpha val="43137"/>
                    </a:srgbClr>
                  </a:outerShdw>
                </a:effectLst>
              </a:rPr>
              <a:t>           Mini-Project</a:t>
            </a:r>
          </a:p>
          <a:p>
            <a:endParaRPr lang="en-IN" sz="4400" b="1" dirty="0" smtClean="0">
              <a:effectLst>
                <a:outerShdw blurRad="38100" dist="38100" dir="2700000" algn="tl">
                  <a:srgbClr val="000000">
                    <a:alpha val="43137"/>
                  </a:srgbClr>
                </a:outerShdw>
              </a:effectLst>
            </a:endParaRPr>
          </a:p>
          <a:p>
            <a:r>
              <a:rPr lang="en-IN" sz="4000" b="1" dirty="0" smtClean="0">
                <a:effectLst>
                  <a:outerShdw blurRad="38100" dist="38100" dir="2700000" algn="tl">
                    <a:srgbClr val="000000">
                      <a:alpha val="43137"/>
                    </a:srgbClr>
                  </a:outerShdw>
                </a:effectLst>
              </a:rPr>
              <a:t>       </a:t>
            </a:r>
            <a:endParaRPr lang="en-GB" sz="4000" b="1" dirty="0">
              <a:effectLst>
                <a:outerShdw blurRad="38100" dist="38100" dir="2700000" algn="tl">
                  <a:srgbClr val="000000">
                    <a:alpha val="43137"/>
                  </a:srgbClr>
                </a:outerShdw>
              </a:effectLst>
            </a:endParaRPr>
          </a:p>
        </p:txBody>
      </p:sp>
      <p:sp>
        <p:nvSpPr>
          <p:cNvPr id="8" name="TextBox 7"/>
          <p:cNvSpPr txBox="1"/>
          <p:nvPr/>
        </p:nvSpPr>
        <p:spPr>
          <a:xfrm>
            <a:off x="4676502" y="1018903"/>
            <a:ext cx="4807131" cy="1077218"/>
          </a:xfrm>
          <a:prstGeom prst="rect">
            <a:avLst/>
          </a:prstGeom>
          <a:noFill/>
        </p:spPr>
        <p:txBody>
          <a:bodyPr wrap="square" rtlCol="0">
            <a:spAutoFit/>
          </a:bodyPr>
          <a:lstStyle/>
          <a:p>
            <a:r>
              <a:rPr lang="en-IN" sz="3200" b="1" dirty="0" smtClean="0">
                <a:effectLst>
                  <a:outerShdw blurRad="38100" dist="38100" dir="2700000" algn="tl">
                    <a:srgbClr val="000000">
                      <a:alpha val="43137"/>
                    </a:srgbClr>
                  </a:outerShdw>
                </a:effectLst>
              </a:rPr>
              <a:t>PROJECT REPORT- I</a:t>
            </a:r>
            <a:endParaRPr lang="en-GB" sz="3200" b="1" dirty="0" smtClean="0">
              <a:effectLst>
                <a:outerShdw blurRad="38100" dist="38100" dir="2700000" algn="tl">
                  <a:srgbClr val="000000">
                    <a:alpha val="43137"/>
                  </a:srgbClr>
                </a:outerShdw>
              </a:effectLst>
            </a:endParaRPr>
          </a:p>
          <a:p>
            <a:endParaRPr lang="en-US" sz="3200" dirty="0"/>
          </a:p>
        </p:txBody>
      </p:sp>
    </p:spTree>
    <p:extLst>
      <p:ext uri="{BB962C8B-B14F-4D97-AF65-F5344CB8AC3E}">
        <p14:creationId xmlns="" xmlns:p14="http://schemas.microsoft.com/office/powerpoint/2010/main" val="297997226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adman\Downloads\DFD Level 1.png"/>
          <p:cNvPicPr>
            <a:picLocks noChangeAspect="1" noChangeArrowheads="1"/>
          </p:cNvPicPr>
          <p:nvPr/>
        </p:nvPicPr>
        <p:blipFill>
          <a:blip r:embed="rId2"/>
          <a:srcRect/>
          <a:stretch>
            <a:fillRect/>
          </a:stretch>
        </p:blipFill>
        <p:spPr bwMode="auto">
          <a:xfrm>
            <a:off x="835932" y="159135"/>
            <a:ext cx="10868388" cy="650499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age.png"/>
          <p:cNvPicPr>
            <a:picLocks noGrp="1" noChangeAspect="1"/>
          </p:cNvPicPr>
          <p:nvPr>
            <p:ph idx="1"/>
          </p:nvPr>
        </p:nvPicPr>
        <p:blipFill>
          <a:blip r:embed="rId2"/>
          <a:stretch>
            <a:fillRect/>
          </a:stretch>
        </p:blipFill>
        <p:spPr>
          <a:xfrm>
            <a:off x="638066" y="825137"/>
            <a:ext cx="11383334" cy="5810795"/>
          </a:xfrm>
        </p:spPr>
      </p:pic>
      <p:graphicFrame>
        <p:nvGraphicFramePr>
          <p:cNvPr id="7" name="Diagram 6"/>
          <p:cNvGraphicFramePr/>
          <p:nvPr>
            <p:extLst>
              <p:ext uri="{D42A27DB-BD31-4B8C-83A1-F6EECF244321}">
                <p14:modId xmlns="" xmlns:p14="http://schemas.microsoft.com/office/powerpoint/2010/main" val="1511322895"/>
              </p:ext>
            </p:extLst>
          </p:nvPr>
        </p:nvGraphicFramePr>
        <p:xfrm>
          <a:off x="3174918" y="0"/>
          <a:ext cx="6521354" cy="1042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1).png"/>
          <p:cNvPicPr>
            <a:picLocks noGrp="1" noChangeAspect="1"/>
          </p:cNvPicPr>
          <p:nvPr>
            <p:ph idx="1"/>
          </p:nvPr>
        </p:nvPicPr>
        <p:blipFill>
          <a:blip r:embed="rId2"/>
          <a:stretch>
            <a:fillRect/>
          </a:stretch>
        </p:blipFill>
        <p:spPr>
          <a:xfrm>
            <a:off x="1136489" y="1732733"/>
            <a:ext cx="10857248" cy="4661536"/>
          </a:xfrm>
        </p:spPr>
      </p:pic>
      <p:graphicFrame>
        <p:nvGraphicFramePr>
          <p:cNvPr id="6" name="Diagram 5"/>
          <p:cNvGraphicFramePr/>
          <p:nvPr>
            <p:extLst>
              <p:ext uri="{D42A27DB-BD31-4B8C-83A1-F6EECF244321}">
                <p14:modId xmlns="" xmlns:p14="http://schemas.microsoft.com/office/powerpoint/2010/main" val="1511322895"/>
              </p:ext>
            </p:extLst>
          </p:nvPr>
        </p:nvGraphicFramePr>
        <p:xfrm>
          <a:off x="3553741" y="404948"/>
          <a:ext cx="6521354" cy="1042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1977587" y="533145"/>
            <a:ext cx="9073591" cy="6037472"/>
          </a:xfrm>
        </p:spPr>
      </p:pic>
      <p:graphicFrame>
        <p:nvGraphicFramePr>
          <p:cNvPr id="6" name="Diagram 5"/>
          <p:cNvGraphicFramePr/>
          <p:nvPr>
            <p:extLst>
              <p:ext uri="{D42A27DB-BD31-4B8C-83A1-F6EECF244321}">
                <p14:modId xmlns="" xmlns:p14="http://schemas.microsoft.com/office/powerpoint/2010/main" val="1511322895"/>
              </p:ext>
            </p:extLst>
          </p:nvPr>
        </p:nvGraphicFramePr>
        <p:xfrm>
          <a:off x="3462301" y="-248194"/>
          <a:ext cx="6569973" cy="940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31" y="0"/>
            <a:ext cx="10018713" cy="777240"/>
          </a:xfrm>
        </p:spPr>
        <p:txBody>
          <a:bodyPr/>
          <a:lstStyle/>
          <a:p>
            <a:r>
              <a:rPr lang="en-US" b="1" dirty="0" smtClean="0"/>
              <a:t>DRAFT MODEL:</a:t>
            </a:r>
            <a:endParaRPr lang="en-US" dirty="0"/>
          </a:p>
        </p:txBody>
      </p:sp>
      <p:sp>
        <p:nvSpPr>
          <p:cNvPr id="3" name="Content Placeholder 2"/>
          <p:cNvSpPr>
            <a:spLocks noGrp="1"/>
          </p:cNvSpPr>
          <p:nvPr>
            <p:ph idx="1"/>
          </p:nvPr>
        </p:nvSpPr>
        <p:spPr>
          <a:xfrm>
            <a:off x="961796" y="772886"/>
            <a:ext cx="10389827" cy="1317172"/>
          </a:xfrm>
        </p:spPr>
        <p:txBody>
          <a:bodyPr/>
          <a:lstStyle/>
          <a:p>
            <a:r>
              <a:rPr lang="en-US" dirty="0" smtClean="0"/>
              <a:t>As  the Requirements are well understood. Waterfall model is simple and easy to understand and use.</a:t>
            </a:r>
            <a:endParaRPr lang="en-IN" dirty="0" smtClean="0"/>
          </a:p>
          <a:p>
            <a:endParaRPr lang="en-US" dirty="0"/>
          </a:p>
        </p:txBody>
      </p:sp>
      <p:sp>
        <p:nvSpPr>
          <p:cNvPr id="4" name="TextBox 3"/>
          <p:cNvSpPr txBox="1"/>
          <p:nvPr/>
        </p:nvSpPr>
        <p:spPr>
          <a:xfrm>
            <a:off x="1267097" y="1685109"/>
            <a:ext cx="10502537" cy="369332"/>
          </a:xfrm>
          <a:prstGeom prst="rect">
            <a:avLst/>
          </a:prstGeom>
          <a:noFill/>
        </p:spPr>
        <p:txBody>
          <a:bodyPr wrap="square" rtlCol="0">
            <a:spAutoFit/>
          </a:bodyPr>
          <a:lstStyle/>
          <a:p>
            <a:endParaRPr lang="en-US" dirty="0"/>
          </a:p>
        </p:txBody>
      </p:sp>
      <p:pic>
        <p:nvPicPr>
          <p:cNvPr id="1026" name="Picture 2" descr="C:\Users\Badman\Desktop\fg.png"/>
          <p:cNvPicPr>
            <a:picLocks noChangeAspect="1" noChangeArrowheads="1"/>
          </p:cNvPicPr>
          <p:nvPr/>
        </p:nvPicPr>
        <p:blipFill>
          <a:blip r:embed="rId2"/>
          <a:srcRect/>
          <a:stretch>
            <a:fillRect/>
          </a:stretch>
        </p:blipFill>
        <p:spPr bwMode="auto">
          <a:xfrm>
            <a:off x="1724297" y="1815736"/>
            <a:ext cx="9575074" cy="464584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22174753"/>
              </p:ext>
            </p:extLst>
          </p:nvPr>
        </p:nvGraphicFramePr>
        <p:xfrm>
          <a:off x="2569158" y="743897"/>
          <a:ext cx="8143165" cy="5763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429691" y="365760"/>
            <a:ext cx="8177349" cy="1077218"/>
          </a:xfrm>
          <a:prstGeom prst="rect">
            <a:avLst/>
          </a:prstGeom>
          <a:noFill/>
        </p:spPr>
        <p:txBody>
          <a:bodyPr wrap="square" rtlCol="0">
            <a:spAutoFit/>
          </a:bodyPr>
          <a:lstStyle/>
          <a:p>
            <a:r>
              <a:rPr lang="en-US" sz="3200" b="1" dirty="0" smtClean="0"/>
              <a:t>Different Phases of Waterfall Model are:</a:t>
            </a:r>
            <a:endParaRPr lang="en-US" sz="3200" dirty="0" smtClean="0"/>
          </a:p>
          <a:p>
            <a:endParaRPr lang="en-US" sz="3200" dirty="0"/>
          </a:p>
        </p:txBody>
      </p:sp>
    </p:spTree>
    <p:extLst>
      <p:ext uri="{BB962C8B-B14F-4D97-AF65-F5344CB8AC3E}">
        <p14:creationId xmlns="" xmlns:p14="http://schemas.microsoft.com/office/powerpoint/2010/main" val="426161957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2266942512"/>
              </p:ext>
            </p:extLst>
          </p:nvPr>
        </p:nvGraphicFramePr>
        <p:xfrm>
          <a:off x="1963781" y="455326"/>
          <a:ext cx="9374778" cy="5449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9806681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777" y="2323531"/>
            <a:ext cx="10018713" cy="1752599"/>
          </a:xfrm>
          <a:effectLst>
            <a:innerShdw blurRad="63500" dist="50800" dir="16200000">
              <a:prstClr val="black">
                <a:alpha val="50000"/>
              </a:prstClr>
            </a:innerShdw>
          </a:effectLst>
        </p:spPr>
        <p:txBody>
          <a:bodyPr>
            <a:noAutofit/>
          </a:bodyPr>
          <a:lstStyle/>
          <a:p>
            <a:r>
              <a:rPr lang="en-IN" sz="11500" b="1" dirty="0">
                <a:effectLst>
                  <a:outerShdw blurRad="38100" dist="38100" dir="2700000" algn="tl">
                    <a:srgbClr val="000000">
                      <a:alpha val="43137"/>
                    </a:srgbClr>
                  </a:outerShdw>
                </a:effectLst>
              </a:rPr>
              <a:t>THANKS</a:t>
            </a:r>
            <a:endParaRPr lang="en-GB" sz="115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60780853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042619073"/>
              </p:ext>
            </p:extLst>
          </p:nvPr>
        </p:nvGraphicFramePr>
        <p:xfrm>
          <a:off x="1929505" y="1253188"/>
          <a:ext cx="8155789" cy="5829463"/>
        </p:xfrm>
        <a:graphic>
          <a:graphicData uri="http://schemas.openxmlformats.org/drawingml/2006/table">
            <a:tbl>
              <a:tblPr firstRow="1" firstCol="1" bandRow="1">
                <a:effectLst>
                  <a:outerShdw blurRad="50800" dist="38100" dir="16200000" rotWithShape="0">
                    <a:prstClr val="black">
                      <a:alpha val="40000"/>
                    </a:prstClr>
                  </a:outerShdw>
                </a:effectLst>
                <a:tableStyleId>{5C22544A-7EE6-4342-B048-85BDC9FD1C3A}</a:tableStyleId>
              </a:tblPr>
              <a:tblGrid>
                <a:gridCol w="8155789">
                  <a:extLst>
                    <a:ext uri="{9D8B030D-6E8A-4147-A177-3AD203B41FA5}">
                      <a16:colId xmlns="" xmlns:a16="http://schemas.microsoft.com/office/drawing/2014/main" val="1919655572"/>
                    </a:ext>
                  </a:extLst>
                </a:gridCol>
              </a:tblGrid>
              <a:tr h="879753">
                <a:tc>
                  <a:txBody>
                    <a:bodyPr/>
                    <a:lstStyle/>
                    <a:p>
                      <a:pPr marL="457200" indent="-457200">
                        <a:lnSpc>
                          <a:spcPct val="107000"/>
                        </a:lnSpc>
                        <a:spcAft>
                          <a:spcPts val="800"/>
                        </a:spcAft>
                        <a:buFont typeface="Wingdings" panose="05000000000000000000" pitchFamily="2" charset="2"/>
                        <a:buChar char="Ø"/>
                      </a:pPr>
                      <a:r>
                        <a:rPr lang="en-IN" sz="2800" dirty="0">
                          <a:solidFill>
                            <a:schemeClr val="tx1"/>
                          </a:solidFill>
                          <a:effectLst/>
                        </a:rPr>
                        <a:t>Introduction</a:t>
                      </a:r>
                    </a:p>
                    <a:p>
                      <a:pPr marL="457200" indent="-457200">
                        <a:lnSpc>
                          <a:spcPct val="107000"/>
                        </a:lnSpc>
                        <a:spcAft>
                          <a:spcPts val="800"/>
                        </a:spcAft>
                        <a:buFont typeface="Wingdings" panose="05000000000000000000" pitchFamily="2" charset="2"/>
                        <a:buChar char="Ø"/>
                      </a:pPr>
                      <a:r>
                        <a:rPr lang="en-IN" sz="2800" dirty="0" smtClean="0">
                          <a:solidFill>
                            <a:schemeClr val="tx1"/>
                          </a:solidFill>
                          <a:effectLst/>
                        </a:rPr>
                        <a:t>Purpose</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96376819"/>
                  </a:ext>
                </a:extLst>
              </a:tr>
              <a:tr h="489846">
                <a:tc>
                  <a:txBody>
                    <a:bodyPr/>
                    <a:lstStyle/>
                    <a:p>
                      <a:pPr marL="457200" indent="-457200">
                        <a:lnSpc>
                          <a:spcPct val="107000"/>
                        </a:lnSpc>
                        <a:spcAft>
                          <a:spcPts val="800"/>
                        </a:spcAft>
                        <a:buFont typeface="Wingdings" panose="05000000000000000000" pitchFamily="2" charset="2"/>
                        <a:buChar char="Ø"/>
                      </a:pPr>
                      <a:r>
                        <a:rPr lang="en-GB" sz="2800" dirty="0">
                          <a:solidFill>
                            <a:schemeClr val="tx1"/>
                          </a:solidFill>
                          <a:effectLst/>
                        </a:rPr>
                        <a:t>Existing System</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8254436"/>
                  </a:ext>
                </a:extLst>
              </a:tr>
              <a:tr h="489846">
                <a:tc>
                  <a:txBody>
                    <a:bodyPr/>
                    <a:lstStyle/>
                    <a:p>
                      <a:pPr marL="457200" indent="-457200">
                        <a:lnSpc>
                          <a:spcPct val="107000"/>
                        </a:lnSpc>
                        <a:spcAft>
                          <a:spcPts val="800"/>
                        </a:spcAft>
                        <a:buFont typeface="Wingdings" panose="05000000000000000000" pitchFamily="2" charset="2"/>
                        <a:buChar char="Ø"/>
                      </a:pPr>
                      <a:r>
                        <a:rPr lang="en-GB" sz="2800" dirty="0" smtClean="0">
                          <a:solidFill>
                            <a:schemeClr val="tx1"/>
                          </a:solidFill>
                          <a:effectLst/>
                        </a:rPr>
                        <a:t>Functional Requirements </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754211627"/>
                  </a:ext>
                </a:extLst>
              </a:tr>
              <a:tr h="1343578">
                <a:tc>
                  <a:txBody>
                    <a:bodyPr/>
                    <a:lstStyle/>
                    <a:p>
                      <a:pPr marL="457200" indent="-457200">
                        <a:lnSpc>
                          <a:spcPct val="107000"/>
                        </a:lnSpc>
                        <a:spcAft>
                          <a:spcPts val="800"/>
                        </a:spcAft>
                        <a:buFont typeface="Wingdings" panose="05000000000000000000" pitchFamily="2" charset="2"/>
                        <a:buChar char="Ø"/>
                      </a:pPr>
                      <a:r>
                        <a:rPr lang="en-IN" sz="2800" dirty="0" smtClean="0">
                          <a:solidFill>
                            <a:schemeClr val="tx1"/>
                          </a:solidFill>
                          <a:effectLst/>
                          <a:latin typeface="+mn-lt"/>
                          <a:ea typeface="+mn-ea"/>
                          <a:cs typeface="+mn-cs"/>
                        </a:rPr>
                        <a:t>Non- Functional Requirements</a:t>
                      </a:r>
                    </a:p>
                    <a:p>
                      <a:pPr marL="457200" marR="0" lvl="0" indent="-457200" algn="l" defTabSz="4572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lang="en-GB" sz="2800" dirty="0" smtClean="0">
                          <a:solidFill>
                            <a:schemeClr val="tx1"/>
                          </a:solidFill>
                          <a:effectLst/>
                        </a:rPr>
                        <a:t>ER Diagram</a:t>
                      </a:r>
                    </a:p>
                    <a:p>
                      <a:pPr marL="457200" marR="0" lvl="0" indent="-457200" algn="l" defTabSz="4572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lang="en-GB" sz="2800" dirty="0" smtClean="0">
                          <a:solidFill>
                            <a:schemeClr val="tx1"/>
                          </a:solidFill>
                          <a:effectLst/>
                        </a:rPr>
                        <a:t>Relational Schema/ Data Dictionary</a:t>
                      </a: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270649281"/>
                  </a:ext>
                </a:extLst>
              </a:tr>
              <a:tr h="489846">
                <a:tc>
                  <a:txBody>
                    <a:bodyPr/>
                    <a:lstStyle/>
                    <a:p>
                      <a:pPr marL="457200" indent="-457200">
                        <a:lnSpc>
                          <a:spcPct val="107000"/>
                        </a:lnSpc>
                        <a:spcAft>
                          <a:spcPts val="800"/>
                        </a:spcAft>
                        <a:buFont typeface="Wingdings" panose="05000000000000000000" pitchFamily="2" charset="2"/>
                        <a:buChar char="Ø"/>
                      </a:pPr>
                      <a:r>
                        <a:rPr lang="en-GB" sz="2800" dirty="0" smtClean="0">
                          <a:solidFill>
                            <a:schemeClr val="tx1"/>
                          </a:solidFill>
                          <a:effectLst/>
                        </a:rPr>
                        <a:t>Use case Diagram</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977124946"/>
                  </a:ext>
                </a:extLst>
              </a:tr>
              <a:tr h="743994">
                <a:tc>
                  <a:txBody>
                    <a:bodyPr/>
                    <a:lstStyle/>
                    <a:p>
                      <a:pPr marL="457200" indent="-457200">
                        <a:lnSpc>
                          <a:spcPct val="107000"/>
                        </a:lnSpc>
                        <a:spcAft>
                          <a:spcPts val="800"/>
                        </a:spcAft>
                        <a:buFont typeface="Wingdings" panose="05000000000000000000" pitchFamily="2" charset="2"/>
                        <a:buChar char="Ø"/>
                      </a:pPr>
                      <a:r>
                        <a:rPr lang="en-GB" sz="2800" b="1" dirty="0" smtClean="0">
                          <a:solidFill>
                            <a:schemeClr val="tx1"/>
                          </a:solidFill>
                          <a:effectLst/>
                          <a:latin typeface="+mj-lt"/>
                          <a:ea typeface="Calibri" panose="020F0502020204030204" pitchFamily="34" charset="0"/>
                          <a:cs typeface="Times New Roman" panose="02020603050405020304" pitchFamily="18" charset="0"/>
                        </a:rPr>
                        <a:t>Model</a:t>
                      </a:r>
                      <a:r>
                        <a:rPr lang="en-GB" sz="2800" b="1" baseline="0" dirty="0" smtClean="0">
                          <a:solidFill>
                            <a:schemeClr val="tx1"/>
                          </a:solidFill>
                          <a:effectLst/>
                          <a:latin typeface="+mj-lt"/>
                          <a:ea typeface="Calibri" panose="020F0502020204030204" pitchFamily="34" charset="0"/>
                          <a:cs typeface="Times New Roman" panose="02020603050405020304" pitchFamily="18" charset="0"/>
                        </a:rPr>
                        <a:t> Used</a:t>
                      </a:r>
                      <a:endParaRPr lang="en-GB" sz="2800" b="1" dirty="0">
                        <a:solidFill>
                          <a:schemeClr val="tx1"/>
                        </a:solidFill>
                        <a:effectLst/>
                        <a:latin typeface="+mj-lt"/>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477342875"/>
                  </a:ext>
                </a:extLst>
              </a:tr>
              <a:tr h="489846">
                <a:tc>
                  <a:txBody>
                    <a:bodyPr/>
                    <a:lstStyle/>
                    <a:p>
                      <a:pPr marL="0" indent="0">
                        <a:lnSpc>
                          <a:spcPct val="107000"/>
                        </a:lnSpc>
                        <a:spcAft>
                          <a:spcPts val="800"/>
                        </a:spcAft>
                        <a:buFont typeface="Wingdings" pitchFamily="2" charset="2"/>
                        <a:buChar char="Ø"/>
                      </a:pPr>
                      <a:r>
                        <a:rPr lang="en-GB" sz="2800" dirty="0" smtClean="0">
                          <a:solidFill>
                            <a:schemeClr val="tx1"/>
                          </a:solidFill>
                          <a:effectLst/>
                          <a:latin typeface="+mn-lt"/>
                          <a:ea typeface="Calibri" panose="020F0502020204030204" pitchFamily="34" charset="0"/>
                          <a:cs typeface="Times New Roman" panose="02020603050405020304" pitchFamily="18" charset="0"/>
                        </a:rPr>
                        <a:t>  System</a:t>
                      </a:r>
                      <a:r>
                        <a:rPr lang="en-GB" sz="2800" baseline="0" dirty="0" smtClean="0">
                          <a:solidFill>
                            <a:schemeClr val="tx1"/>
                          </a:solidFill>
                          <a:effectLst/>
                          <a:latin typeface="+mn-lt"/>
                          <a:ea typeface="Calibri" panose="020F0502020204030204" pitchFamily="34" charset="0"/>
                          <a:cs typeface="Times New Roman" panose="02020603050405020304" pitchFamily="18" charset="0"/>
                        </a:rPr>
                        <a:t> Requirement </a:t>
                      </a:r>
                      <a:endParaRPr lang="en-GB" sz="2800" dirty="0">
                        <a:solidFill>
                          <a:schemeClr val="tx1"/>
                        </a:solidFill>
                        <a:effectLst/>
                        <a:latin typeface="+mn-lt"/>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918023638"/>
                  </a:ext>
                </a:extLst>
              </a:tr>
              <a:tr h="489846">
                <a:tc>
                  <a:txBody>
                    <a:bodyPr/>
                    <a:lstStyle/>
                    <a:p>
                      <a:pPr marL="0" indent="0">
                        <a:lnSpc>
                          <a:spcPct val="107000"/>
                        </a:lnSpc>
                        <a:spcAft>
                          <a:spcPts val="800"/>
                        </a:spcAft>
                        <a:buFont typeface="Wingdings" panose="05000000000000000000" pitchFamily="2" charset="2"/>
                        <a:buNone/>
                      </a:pPr>
                      <a:endParaRPr lang="en-GB"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4742" marR="24742" marT="5539"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21761866"/>
                  </a:ext>
                </a:extLst>
              </a:tr>
            </a:tbl>
          </a:graphicData>
        </a:graphic>
      </p:graphicFrame>
      <p:sp>
        <p:nvSpPr>
          <p:cNvPr id="5" name="Rectangle 1"/>
          <p:cNvSpPr>
            <a:spLocks noChangeArrowheads="1"/>
          </p:cNvSpPr>
          <p:nvPr/>
        </p:nvSpPr>
        <p:spPr bwMode="auto">
          <a:xfrm>
            <a:off x="1955706" y="407893"/>
            <a:ext cx="26897399" cy="8671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7" name="Diagram 6"/>
          <p:cNvGraphicFramePr/>
          <p:nvPr>
            <p:extLst>
              <p:ext uri="{D42A27DB-BD31-4B8C-83A1-F6EECF244321}">
                <p14:modId xmlns="" xmlns:p14="http://schemas.microsoft.com/office/powerpoint/2010/main" val="1316826670"/>
              </p:ext>
            </p:extLst>
          </p:nvPr>
        </p:nvGraphicFramePr>
        <p:xfrm>
          <a:off x="4787152" y="165846"/>
          <a:ext cx="3644154" cy="1109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5880925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2EC652BF-2957-4D68-86D8-6C7BA20794F4}"/>
              </a:ext>
            </a:extLst>
          </p:cNvPr>
          <p:cNvGraphicFramePr/>
          <p:nvPr>
            <p:extLst>
              <p:ext uri="{D42A27DB-BD31-4B8C-83A1-F6EECF244321}">
                <p14:modId xmlns="" xmlns:p14="http://schemas.microsoft.com/office/powerpoint/2010/main" val="1025946719"/>
              </p:ext>
            </p:extLst>
          </p:nvPr>
        </p:nvGraphicFramePr>
        <p:xfrm>
          <a:off x="2604641" y="447061"/>
          <a:ext cx="7692298" cy="5556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2756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 xmlns:p14="http://schemas.microsoft.com/office/powerpoint/2010/main" val="1135993272"/>
              </p:ext>
            </p:extLst>
          </p:nvPr>
        </p:nvGraphicFramePr>
        <p:xfrm>
          <a:off x="2617893" y="765639"/>
          <a:ext cx="7649701" cy="5326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791118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 xmlns:p14="http://schemas.microsoft.com/office/powerpoint/2010/main" val="4251593764"/>
              </p:ext>
            </p:extLst>
          </p:nvPr>
        </p:nvGraphicFramePr>
        <p:xfrm>
          <a:off x="2775045" y="491400"/>
          <a:ext cx="6983104" cy="5841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4842571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 xmlns:p14="http://schemas.microsoft.com/office/powerpoint/2010/main" val="3600162999"/>
              </p:ext>
            </p:extLst>
          </p:nvPr>
        </p:nvGraphicFramePr>
        <p:xfrm>
          <a:off x="2556679" y="324594"/>
          <a:ext cx="7542663" cy="5830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96975027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1167234381"/>
              </p:ext>
            </p:extLst>
          </p:nvPr>
        </p:nvGraphicFramePr>
        <p:xfrm>
          <a:off x="2911521" y="602727"/>
          <a:ext cx="7201469" cy="5497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21605292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 xmlns:p14="http://schemas.microsoft.com/office/powerpoint/2010/main" val="4139986673"/>
              </p:ext>
            </p:extLst>
          </p:nvPr>
        </p:nvGraphicFramePr>
        <p:xfrm>
          <a:off x="2286000" y="692331"/>
          <a:ext cx="7951683" cy="5824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334869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1511322895"/>
              </p:ext>
            </p:extLst>
          </p:nvPr>
        </p:nvGraphicFramePr>
        <p:xfrm>
          <a:off x="2978975" y="281759"/>
          <a:ext cx="6521354" cy="1042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DFD Level 0.png"/>
          <p:cNvPicPr>
            <a:picLocks noChangeAspect="1"/>
          </p:cNvPicPr>
          <p:nvPr/>
        </p:nvPicPr>
        <p:blipFill>
          <a:blip r:embed="rId6"/>
          <a:stretch>
            <a:fillRect/>
          </a:stretch>
        </p:blipFill>
        <p:spPr>
          <a:xfrm>
            <a:off x="1954923" y="1460116"/>
            <a:ext cx="8970579" cy="4942166"/>
          </a:xfrm>
          <a:prstGeom prst="rect">
            <a:avLst/>
          </a:prstGeom>
        </p:spPr>
      </p:pic>
    </p:spTree>
    <p:extLst>
      <p:ext uri="{BB962C8B-B14F-4D97-AF65-F5344CB8AC3E}">
        <p14:creationId xmlns="" xmlns:p14="http://schemas.microsoft.com/office/powerpoint/2010/main" val="11334869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6516</TotalTime>
  <Words>425</Words>
  <Application>Microsoft Office PowerPoint</Application>
  <PresentationFormat>Custom</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Parallax</vt:lpstr>
      <vt:lpstr>PDF Extractor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DRAFT MODEL:</vt:lpstr>
      <vt:lpstr>Slide 15</vt:lpstr>
      <vt:lpstr>Slide 16</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MANAGEMENT SYSTEM</dc:title>
  <dc:creator>Dilshad Ahmad</dc:creator>
  <cp:lastModifiedBy>CSD</cp:lastModifiedBy>
  <cp:revision>91</cp:revision>
  <dcterms:created xsi:type="dcterms:W3CDTF">2017-08-28T03:15:41Z</dcterms:created>
  <dcterms:modified xsi:type="dcterms:W3CDTF">2019-09-18T06:54:02Z</dcterms:modified>
</cp:coreProperties>
</file>