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73" r:id="rId3"/>
    <p:sldId id="282" r:id="rId4"/>
    <p:sldId id="281" r:id="rId5"/>
    <p:sldId id="266" r:id="rId6"/>
    <p:sldId id="280" r:id="rId7"/>
    <p:sldId id="269" r:id="rId8"/>
    <p:sldId id="272" r:id="rId9"/>
    <p:sldId id="261" r:id="rId10"/>
    <p:sldId id="27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B88E1-9CBF-4B2F-9B05-E2691AEDC82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4BB37-242A-4DCF-AD92-74BF9F2B4DB8}">
      <dgm:prSet custT="1"/>
      <dgm:spPr>
        <a:noFill/>
      </dgm:spPr>
      <dgm:t>
        <a:bodyPr/>
        <a:lstStyle/>
        <a:p>
          <a:pPr algn="l" rtl="0"/>
          <a:r>
            <a:rPr lang="en-IN" sz="2400" b="0" dirty="0" smtClean="0">
              <a:solidFill>
                <a:schemeClr val="tx1"/>
              </a:solidFill>
            </a:rPr>
            <a:t>ABDULLAH</a:t>
          </a:r>
          <a:r>
            <a:rPr lang="en-IN" sz="2400" b="0" dirty="0" smtClean="0"/>
            <a:t> </a:t>
          </a:r>
          <a:r>
            <a:rPr lang="en-IN" sz="2400" b="0" dirty="0" smtClean="0">
              <a:solidFill>
                <a:schemeClr val="tx1"/>
              </a:solidFill>
            </a:rPr>
            <a:t>AHMAD KHAN</a:t>
          </a:r>
          <a:endParaRPr lang="en-GB" sz="1600" b="0" dirty="0">
            <a:solidFill>
              <a:schemeClr val="tx1"/>
            </a:solidFill>
          </a:endParaRPr>
        </a:p>
      </dgm:t>
    </dgm:pt>
    <dgm:pt modelId="{B89C7E00-4E8A-42AF-BA94-8856167F8769}" type="parTrans" cxnId="{2400D8D1-A4BF-4FFF-8148-5C0FA415E28F}">
      <dgm:prSet/>
      <dgm:spPr/>
      <dgm:t>
        <a:bodyPr/>
        <a:lstStyle/>
        <a:p>
          <a:pPr algn="ctr"/>
          <a:endParaRPr lang="en-US"/>
        </a:p>
      </dgm:t>
    </dgm:pt>
    <dgm:pt modelId="{1AF04675-2A7E-4C95-A4E6-69E65BB0F5CA}" type="sibTrans" cxnId="{2400D8D1-A4BF-4FFF-8148-5C0FA415E28F}">
      <dgm:prSet/>
      <dgm:spPr/>
      <dgm:t>
        <a:bodyPr/>
        <a:lstStyle/>
        <a:p>
          <a:pPr algn="ctr"/>
          <a:endParaRPr lang="en-US"/>
        </a:p>
      </dgm:t>
    </dgm:pt>
    <dgm:pt modelId="{E60B6829-17DC-4D0D-9A16-2F13D10BC4CF}">
      <dgm:prSet custT="1"/>
      <dgm:spPr>
        <a:noFill/>
      </dgm:spPr>
      <dgm:t>
        <a:bodyPr/>
        <a:lstStyle/>
        <a:p>
          <a:pPr algn="l" rtl="0"/>
          <a:r>
            <a:rPr lang="en-IN" sz="2400" b="0" dirty="0" smtClean="0">
              <a:solidFill>
                <a:schemeClr val="tx1"/>
              </a:solidFill>
            </a:rPr>
            <a:t>18MCA007</a:t>
          </a:r>
          <a:endParaRPr lang="en-GB" sz="500" b="0" dirty="0">
            <a:solidFill>
              <a:schemeClr val="tx1"/>
            </a:solidFill>
          </a:endParaRPr>
        </a:p>
      </dgm:t>
    </dgm:pt>
    <dgm:pt modelId="{F8C74E9C-3202-4F18-84B8-F2241561ACF4}" type="parTrans" cxnId="{FE88A077-9FE5-4D25-B294-69A489D3B7A3}">
      <dgm:prSet/>
      <dgm:spPr/>
      <dgm:t>
        <a:bodyPr/>
        <a:lstStyle/>
        <a:p>
          <a:pPr algn="ctr"/>
          <a:endParaRPr lang="en-US"/>
        </a:p>
      </dgm:t>
    </dgm:pt>
    <dgm:pt modelId="{72D22525-3CE2-46F9-9DA9-E4237F9705D2}" type="sibTrans" cxnId="{FE88A077-9FE5-4D25-B294-69A489D3B7A3}">
      <dgm:prSet/>
      <dgm:spPr/>
      <dgm:t>
        <a:bodyPr/>
        <a:lstStyle/>
        <a:p>
          <a:pPr algn="ctr"/>
          <a:endParaRPr lang="en-US"/>
        </a:p>
      </dgm:t>
    </dgm:pt>
    <dgm:pt modelId="{AE5400D7-0666-4235-BD0E-148DC18D3242}">
      <dgm:prSet custT="1"/>
      <dgm:spPr>
        <a:noFill/>
      </dgm:spPr>
      <dgm:t>
        <a:bodyPr/>
        <a:lstStyle/>
        <a:p>
          <a:pPr algn="l" rtl="0"/>
          <a:r>
            <a:rPr lang="en-IN" sz="2400" b="0" dirty="0" smtClean="0">
              <a:solidFill>
                <a:schemeClr val="tx1"/>
              </a:solidFill>
            </a:rPr>
            <a:t>GH2830</a:t>
          </a:r>
          <a:endParaRPr lang="en-GB" sz="2400" b="0" dirty="0">
            <a:solidFill>
              <a:schemeClr val="tx1"/>
            </a:solidFill>
          </a:endParaRPr>
        </a:p>
      </dgm:t>
    </dgm:pt>
    <dgm:pt modelId="{67FD6581-6A74-498A-8090-3B94A253DA6C}" type="parTrans" cxnId="{6DE7EB63-BD7F-4FB6-9F19-CB712BDD4FDB}">
      <dgm:prSet/>
      <dgm:spPr/>
      <dgm:t>
        <a:bodyPr/>
        <a:lstStyle/>
        <a:p>
          <a:pPr algn="ctr"/>
          <a:endParaRPr lang="en-US"/>
        </a:p>
      </dgm:t>
    </dgm:pt>
    <dgm:pt modelId="{F9ECFC6D-9AE6-4877-99EB-34561BA592EC}" type="sibTrans" cxnId="{6DE7EB63-BD7F-4FB6-9F19-CB712BDD4FDB}">
      <dgm:prSet/>
      <dgm:spPr/>
      <dgm:t>
        <a:bodyPr/>
        <a:lstStyle/>
        <a:p>
          <a:pPr algn="ctr"/>
          <a:endParaRPr lang="en-US"/>
        </a:p>
      </dgm:t>
    </dgm:pt>
    <dgm:pt modelId="{5C7E938A-B1BC-4713-B03E-1AD292A7418F}" type="pres">
      <dgm:prSet presAssocID="{C10B88E1-9CBF-4B2F-9B05-E2691AEDC8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9BFFF8-12EB-4BB6-A210-EB541709025D}" type="pres">
      <dgm:prSet presAssocID="{61C4BB37-242A-4DCF-AD92-74BF9F2B4D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DF9B-D7BB-4D4F-BE63-6138E944CA36}" type="pres">
      <dgm:prSet presAssocID="{1AF04675-2A7E-4C95-A4E6-69E65BB0F5CA}" presName="spacer" presStyleCnt="0"/>
      <dgm:spPr/>
    </dgm:pt>
    <dgm:pt modelId="{F2DE9160-D0E1-45E6-8104-882FB79FF9BF}" type="pres">
      <dgm:prSet presAssocID="{E60B6829-17DC-4D0D-9A16-2F13D10BC4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6F077-C1A3-444E-A313-31B2AD2BD220}" type="pres">
      <dgm:prSet presAssocID="{72D22525-3CE2-46F9-9DA9-E4237F9705D2}" presName="spacer" presStyleCnt="0"/>
      <dgm:spPr/>
    </dgm:pt>
    <dgm:pt modelId="{9520541A-E527-4981-A8D8-B11AF9E3F68A}" type="pres">
      <dgm:prSet presAssocID="{AE5400D7-0666-4235-BD0E-148DC18D32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99C832-FF14-4730-9F20-C58AA3B84FE4}" type="presOf" srcId="{AE5400D7-0666-4235-BD0E-148DC18D3242}" destId="{9520541A-E527-4981-A8D8-B11AF9E3F68A}" srcOrd="0" destOrd="0" presId="urn:microsoft.com/office/officeart/2005/8/layout/vList2"/>
    <dgm:cxn modelId="{6DE7EB63-BD7F-4FB6-9F19-CB712BDD4FDB}" srcId="{C10B88E1-9CBF-4B2F-9B05-E2691AEDC826}" destId="{AE5400D7-0666-4235-BD0E-148DC18D3242}" srcOrd="2" destOrd="0" parTransId="{67FD6581-6A74-498A-8090-3B94A253DA6C}" sibTransId="{F9ECFC6D-9AE6-4877-99EB-34561BA592EC}"/>
    <dgm:cxn modelId="{FE88A077-9FE5-4D25-B294-69A489D3B7A3}" srcId="{C10B88E1-9CBF-4B2F-9B05-E2691AEDC826}" destId="{E60B6829-17DC-4D0D-9A16-2F13D10BC4CF}" srcOrd="1" destOrd="0" parTransId="{F8C74E9C-3202-4F18-84B8-F2241561ACF4}" sibTransId="{72D22525-3CE2-46F9-9DA9-E4237F9705D2}"/>
    <dgm:cxn modelId="{2400D8D1-A4BF-4FFF-8148-5C0FA415E28F}" srcId="{C10B88E1-9CBF-4B2F-9B05-E2691AEDC826}" destId="{61C4BB37-242A-4DCF-AD92-74BF9F2B4DB8}" srcOrd="0" destOrd="0" parTransId="{B89C7E00-4E8A-42AF-BA94-8856167F8769}" sibTransId="{1AF04675-2A7E-4C95-A4E6-69E65BB0F5CA}"/>
    <dgm:cxn modelId="{11681FB7-9F7A-436A-B976-478D42A70EB9}" type="presOf" srcId="{61C4BB37-242A-4DCF-AD92-74BF9F2B4DB8}" destId="{249BFFF8-12EB-4BB6-A210-EB541709025D}" srcOrd="0" destOrd="0" presId="urn:microsoft.com/office/officeart/2005/8/layout/vList2"/>
    <dgm:cxn modelId="{5C424D2B-1F9B-4192-9B7C-9ABCE89468FF}" type="presOf" srcId="{C10B88E1-9CBF-4B2F-9B05-E2691AEDC826}" destId="{5C7E938A-B1BC-4713-B03E-1AD292A7418F}" srcOrd="0" destOrd="0" presId="urn:microsoft.com/office/officeart/2005/8/layout/vList2"/>
    <dgm:cxn modelId="{77012EB0-8420-4725-B5CE-B72E41B96B56}" type="presOf" srcId="{E60B6829-17DC-4D0D-9A16-2F13D10BC4CF}" destId="{F2DE9160-D0E1-45E6-8104-882FB79FF9BF}" srcOrd="0" destOrd="0" presId="urn:microsoft.com/office/officeart/2005/8/layout/vList2"/>
    <dgm:cxn modelId="{7D243A96-FA0C-48E8-A5C8-D2457410CE67}" type="presParOf" srcId="{5C7E938A-B1BC-4713-B03E-1AD292A7418F}" destId="{249BFFF8-12EB-4BB6-A210-EB541709025D}" srcOrd="0" destOrd="0" presId="urn:microsoft.com/office/officeart/2005/8/layout/vList2"/>
    <dgm:cxn modelId="{AB6C3C1F-5B86-47F7-BE3A-16210F1ED17C}" type="presParOf" srcId="{5C7E938A-B1BC-4713-B03E-1AD292A7418F}" destId="{DDA7DF9B-D7BB-4D4F-BE63-6138E944CA36}" srcOrd="1" destOrd="0" presId="urn:microsoft.com/office/officeart/2005/8/layout/vList2"/>
    <dgm:cxn modelId="{92498401-E4F4-4154-B273-8E9C8DA3713B}" type="presParOf" srcId="{5C7E938A-B1BC-4713-B03E-1AD292A7418F}" destId="{F2DE9160-D0E1-45E6-8104-882FB79FF9BF}" srcOrd="2" destOrd="0" presId="urn:microsoft.com/office/officeart/2005/8/layout/vList2"/>
    <dgm:cxn modelId="{686491CD-F60E-4464-9200-4272F7966748}" type="presParOf" srcId="{5C7E938A-B1BC-4713-B03E-1AD292A7418F}" destId="{EDC6F077-C1A3-444E-A313-31B2AD2BD220}" srcOrd="3" destOrd="0" presId="urn:microsoft.com/office/officeart/2005/8/layout/vList2"/>
    <dgm:cxn modelId="{15A73DC5-6B44-44AB-BA09-B67D4141BDDE}" type="presParOf" srcId="{5C7E938A-B1BC-4713-B03E-1AD292A7418F}" destId="{9520541A-E527-4981-A8D8-B11AF9E3F68A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202D4C-52F8-44CD-B14F-BE3985B0719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25D3C-F67C-4C1E-91AC-6DE045642FE8}">
      <dgm:prSet custT="1"/>
      <dgm:spPr/>
      <dgm:t>
        <a:bodyPr/>
        <a:lstStyle/>
        <a:p>
          <a:pPr rtl="0"/>
          <a:r>
            <a:rPr lang="en-GB" sz="2400" b="1" dirty="0"/>
            <a:t>The end users of the proposed system are:</a:t>
          </a:r>
        </a:p>
      </dgm:t>
    </dgm:pt>
    <dgm:pt modelId="{08E01E51-38FD-42B9-8BBC-041AFF3CF567}" type="parTrans" cxnId="{BCCD83D4-0C8B-4AAE-A3F5-8276DEA78B59}">
      <dgm:prSet/>
      <dgm:spPr/>
      <dgm:t>
        <a:bodyPr/>
        <a:lstStyle/>
        <a:p>
          <a:endParaRPr lang="en-US"/>
        </a:p>
      </dgm:t>
    </dgm:pt>
    <dgm:pt modelId="{BDC3A9E7-6A19-4265-B8DD-16E51877FAFC}" type="sibTrans" cxnId="{BCCD83D4-0C8B-4AAE-A3F5-8276DEA78B59}">
      <dgm:prSet/>
      <dgm:spPr/>
      <dgm:t>
        <a:bodyPr/>
        <a:lstStyle/>
        <a:p>
          <a:endParaRPr lang="en-US"/>
        </a:p>
      </dgm:t>
    </dgm:pt>
    <dgm:pt modelId="{447C9244-5DA9-4BAA-B7DA-BEDD1A075E4E}" type="pres">
      <dgm:prSet presAssocID="{D1202D4C-52F8-44CD-B14F-BE3985B0719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7DEB7FC-2913-44C5-9C03-BD8A4FFF4FB0}" type="pres">
      <dgm:prSet presAssocID="{7CD25D3C-F67C-4C1E-91AC-6DE045642FE8}" presName="parenttextcomposite" presStyleCnt="0"/>
      <dgm:spPr/>
    </dgm:pt>
    <dgm:pt modelId="{8B750944-A5B8-40A5-90B5-761A6FF2A1D6}" type="pres">
      <dgm:prSet presAssocID="{7CD25D3C-F67C-4C1E-91AC-6DE045642FE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39E30-0ACF-4151-9AFD-A7F1F7B6F58F}" type="pres">
      <dgm:prSet presAssocID="{7CD25D3C-F67C-4C1E-91AC-6DE045642FE8}" presName="parallelogramComposite" presStyleCnt="0"/>
      <dgm:spPr/>
    </dgm:pt>
    <dgm:pt modelId="{A2579055-B806-42AD-BED1-DBC7EFC97450}" type="pres">
      <dgm:prSet presAssocID="{7CD25D3C-F67C-4C1E-91AC-6DE045642FE8}" presName="parallelogram1" presStyleLbl="alignNode1" presStyleIdx="0" presStyleCnt="7"/>
      <dgm:spPr/>
    </dgm:pt>
    <dgm:pt modelId="{B7AAC61F-5959-44BC-815A-1DD5B4830255}" type="pres">
      <dgm:prSet presAssocID="{7CD25D3C-F67C-4C1E-91AC-6DE045642FE8}" presName="parallelogram2" presStyleLbl="alignNode1" presStyleIdx="1" presStyleCnt="7"/>
      <dgm:spPr/>
    </dgm:pt>
    <dgm:pt modelId="{21A0A0F9-9B55-49FF-BAFB-BA8B7BD60A49}" type="pres">
      <dgm:prSet presAssocID="{7CD25D3C-F67C-4C1E-91AC-6DE045642FE8}" presName="parallelogram3" presStyleLbl="alignNode1" presStyleIdx="2" presStyleCnt="7"/>
      <dgm:spPr/>
    </dgm:pt>
    <dgm:pt modelId="{201A039D-03AC-471D-BD1F-DC0D1F8CB1F3}" type="pres">
      <dgm:prSet presAssocID="{7CD25D3C-F67C-4C1E-91AC-6DE045642FE8}" presName="parallelogram4" presStyleLbl="alignNode1" presStyleIdx="3" presStyleCnt="7"/>
      <dgm:spPr/>
    </dgm:pt>
    <dgm:pt modelId="{FDA8BDBF-85A4-490E-B81A-C80BBF3437DA}" type="pres">
      <dgm:prSet presAssocID="{7CD25D3C-F67C-4C1E-91AC-6DE045642FE8}" presName="parallelogram5" presStyleLbl="alignNode1" presStyleIdx="4" presStyleCnt="7"/>
      <dgm:spPr/>
    </dgm:pt>
    <dgm:pt modelId="{82E6BD04-F7FC-4419-82D6-D136C1057925}" type="pres">
      <dgm:prSet presAssocID="{7CD25D3C-F67C-4C1E-91AC-6DE045642FE8}" presName="parallelogram6" presStyleLbl="alignNode1" presStyleIdx="5" presStyleCnt="7"/>
      <dgm:spPr/>
    </dgm:pt>
    <dgm:pt modelId="{6F4F0368-F8BF-4306-9376-3FE6258429DE}" type="pres">
      <dgm:prSet presAssocID="{7CD25D3C-F67C-4C1E-91AC-6DE045642FE8}" presName="parallelogram7" presStyleLbl="alignNode1" presStyleIdx="6" presStyleCnt="7"/>
      <dgm:spPr/>
    </dgm:pt>
  </dgm:ptLst>
  <dgm:cxnLst>
    <dgm:cxn modelId="{BCCD83D4-0C8B-4AAE-A3F5-8276DEA78B59}" srcId="{D1202D4C-52F8-44CD-B14F-BE3985B0719F}" destId="{7CD25D3C-F67C-4C1E-91AC-6DE045642FE8}" srcOrd="0" destOrd="0" parTransId="{08E01E51-38FD-42B9-8BBC-041AFF3CF567}" sibTransId="{BDC3A9E7-6A19-4265-B8DD-16E51877FAFC}"/>
    <dgm:cxn modelId="{FBCB5789-BC69-4F8F-A248-F995A4B2820F}" type="presOf" srcId="{D1202D4C-52F8-44CD-B14F-BE3985B0719F}" destId="{447C9244-5DA9-4BAA-B7DA-BEDD1A075E4E}" srcOrd="0" destOrd="0" presId="urn:microsoft.com/office/officeart/2008/layout/VerticalAccentList"/>
    <dgm:cxn modelId="{C4016D12-33E5-4643-9D63-C8502CE2E387}" type="presOf" srcId="{7CD25D3C-F67C-4C1E-91AC-6DE045642FE8}" destId="{8B750944-A5B8-40A5-90B5-761A6FF2A1D6}" srcOrd="0" destOrd="0" presId="urn:microsoft.com/office/officeart/2008/layout/VerticalAccentList"/>
    <dgm:cxn modelId="{D0B38482-0620-4B4E-AC24-A456465BA3D6}" type="presParOf" srcId="{447C9244-5DA9-4BAA-B7DA-BEDD1A075E4E}" destId="{37DEB7FC-2913-44C5-9C03-BD8A4FFF4FB0}" srcOrd="0" destOrd="0" presId="urn:microsoft.com/office/officeart/2008/layout/VerticalAccentList"/>
    <dgm:cxn modelId="{98D825E5-A602-4468-B5AB-CA415B126D9A}" type="presParOf" srcId="{37DEB7FC-2913-44C5-9C03-BD8A4FFF4FB0}" destId="{8B750944-A5B8-40A5-90B5-761A6FF2A1D6}" srcOrd="0" destOrd="0" presId="urn:microsoft.com/office/officeart/2008/layout/VerticalAccentList"/>
    <dgm:cxn modelId="{36CDAFA8-CDA5-4409-B14D-9C2ED1E06F69}" type="presParOf" srcId="{447C9244-5DA9-4BAA-B7DA-BEDD1A075E4E}" destId="{BAF39E30-0ACF-4151-9AFD-A7F1F7B6F58F}" srcOrd="1" destOrd="0" presId="urn:microsoft.com/office/officeart/2008/layout/VerticalAccentList"/>
    <dgm:cxn modelId="{D3D22E0A-8D3D-43BA-8E57-5FDAE77A9943}" type="presParOf" srcId="{BAF39E30-0ACF-4151-9AFD-A7F1F7B6F58F}" destId="{A2579055-B806-42AD-BED1-DBC7EFC97450}" srcOrd="0" destOrd="0" presId="urn:microsoft.com/office/officeart/2008/layout/VerticalAccentList"/>
    <dgm:cxn modelId="{496995D4-ABBC-4F38-9709-8317BE8D0274}" type="presParOf" srcId="{BAF39E30-0ACF-4151-9AFD-A7F1F7B6F58F}" destId="{B7AAC61F-5959-44BC-815A-1DD5B4830255}" srcOrd="1" destOrd="0" presId="urn:microsoft.com/office/officeart/2008/layout/VerticalAccentList"/>
    <dgm:cxn modelId="{ED1E50AC-B380-4780-B7FB-5F35EFA66FA2}" type="presParOf" srcId="{BAF39E30-0ACF-4151-9AFD-A7F1F7B6F58F}" destId="{21A0A0F9-9B55-49FF-BAFB-BA8B7BD60A49}" srcOrd="2" destOrd="0" presId="urn:microsoft.com/office/officeart/2008/layout/VerticalAccentList"/>
    <dgm:cxn modelId="{5FF4DC3B-B5E8-4B8B-A7FC-CBD6BD703604}" type="presParOf" srcId="{BAF39E30-0ACF-4151-9AFD-A7F1F7B6F58F}" destId="{201A039D-03AC-471D-BD1F-DC0D1F8CB1F3}" srcOrd="3" destOrd="0" presId="urn:microsoft.com/office/officeart/2008/layout/VerticalAccentList"/>
    <dgm:cxn modelId="{66A6515F-18CE-4D3F-8680-0D49B8D278AC}" type="presParOf" srcId="{BAF39E30-0ACF-4151-9AFD-A7F1F7B6F58F}" destId="{FDA8BDBF-85A4-490E-B81A-C80BBF3437DA}" srcOrd="4" destOrd="0" presId="urn:microsoft.com/office/officeart/2008/layout/VerticalAccentList"/>
    <dgm:cxn modelId="{4D25D767-F7B9-4A68-AE4D-C7DE9275A26B}" type="presParOf" srcId="{BAF39E30-0ACF-4151-9AFD-A7F1F7B6F58F}" destId="{82E6BD04-F7FC-4419-82D6-D136C1057925}" srcOrd="5" destOrd="0" presId="urn:microsoft.com/office/officeart/2008/layout/VerticalAccentList"/>
    <dgm:cxn modelId="{D921FDF3-4A05-49A0-9BEA-A3CE959E26EF}" type="presParOf" srcId="{BAF39E30-0ACF-4151-9AFD-A7F1F7B6F58F}" destId="{6F4F0368-F8BF-4306-9376-3FE6258429DE}" srcOrd="6" destOrd="0" presId="urn:microsoft.com/office/officeart/2008/layout/VerticalAccent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8C45C5-7C46-44C1-8A99-7F208EFC98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C7BE7-20FE-4BDE-8795-3D7465867121}">
      <dgm:prSet/>
      <dgm:spPr/>
      <dgm:t>
        <a:bodyPr/>
        <a:lstStyle/>
        <a:p>
          <a:pPr rtl="0"/>
          <a:r>
            <a:rPr lang="en-GB" b="1"/>
            <a:t>Administrator:</a:t>
          </a:r>
          <a:endParaRPr lang="en-GB"/>
        </a:p>
      </dgm:t>
    </dgm:pt>
    <dgm:pt modelId="{9FD07DD6-CB61-4696-BD22-313E457771B4}" type="parTrans" cxnId="{D487E103-84DF-41E2-9C6C-A21600006263}">
      <dgm:prSet/>
      <dgm:spPr/>
      <dgm:t>
        <a:bodyPr/>
        <a:lstStyle/>
        <a:p>
          <a:endParaRPr lang="en-US"/>
        </a:p>
      </dgm:t>
    </dgm:pt>
    <dgm:pt modelId="{7C0E65CC-415D-40E9-B3E3-AF70FF8B4170}" type="sibTrans" cxnId="{D487E103-84DF-41E2-9C6C-A21600006263}">
      <dgm:prSet/>
      <dgm:spPr/>
      <dgm:t>
        <a:bodyPr/>
        <a:lstStyle/>
        <a:p>
          <a:endParaRPr lang="en-US"/>
        </a:p>
      </dgm:t>
    </dgm:pt>
    <dgm:pt modelId="{B06ABE00-2936-4F04-BFB5-8C8AD8D0094B}">
      <dgm:prSet/>
      <dgm:spPr/>
      <dgm:t>
        <a:bodyPr/>
        <a:lstStyle/>
        <a:p>
          <a:pPr rtl="0"/>
          <a:r>
            <a:rPr lang="en-GB" dirty="0" smtClean="0"/>
            <a:t>Browse the Target PDF File</a:t>
          </a:r>
          <a:endParaRPr lang="en-GB" dirty="0"/>
        </a:p>
      </dgm:t>
    </dgm:pt>
    <dgm:pt modelId="{04BEE697-2FC4-4C3B-8D62-97481A67C012}" type="parTrans" cxnId="{9B189CF3-EF69-42BC-B26B-08D5BD5E8626}">
      <dgm:prSet/>
      <dgm:spPr/>
      <dgm:t>
        <a:bodyPr/>
        <a:lstStyle/>
        <a:p>
          <a:endParaRPr lang="en-US"/>
        </a:p>
      </dgm:t>
    </dgm:pt>
    <dgm:pt modelId="{685CEF67-78D6-4D17-844F-8DBF8166C4C4}" type="sibTrans" cxnId="{9B189CF3-EF69-42BC-B26B-08D5BD5E8626}">
      <dgm:prSet/>
      <dgm:spPr/>
      <dgm:t>
        <a:bodyPr/>
        <a:lstStyle/>
        <a:p>
          <a:endParaRPr lang="en-US"/>
        </a:p>
      </dgm:t>
    </dgm:pt>
    <dgm:pt modelId="{1441C2FB-511A-48F0-8878-B00BC262828E}">
      <dgm:prSet/>
      <dgm:spPr/>
      <dgm:t>
        <a:bodyPr/>
        <a:lstStyle/>
        <a:p>
          <a:pPr rtl="0"/>
          <a:r>
            <a:rPr lang="en-GB" dirty="0" smtClean="0"/>
            <a:t>Extract, Split , Merge according to need.</a:t>
          </a:r>
          <a:endParaRPr lang="en-GB" dirty="0"/>
        </a:p>
      </dgm:t>
    </dgm:pt>
    <dgm:pt modelId="{2275CB83-0F7A-4D5C-A453-F459CBD39BCE}" type="parTrans" cxnId="{3387AA7E-95A3-4928-8F5D-61FA730827DE}">
      <dgm:prSet/>
      <dgm:spPr/>
      <dgm:t>
        <a:bodyPr/>
        <a:lstStyle/>
        <a:p>
          <a:endParaRPr lang="en-IN"/>
        </a:p>
      </dgm:t>
    </dgm:pt>
    <dgm:pt modelId="{3F1997FC-1711-4DF4-8AD0-327F67FD66F4}" type="sibTrans" cxnId="{3387AA7E-95A3-4928-8F5D-61FA730827DE}">
      <dgm:prSet/>
      <dgm:spPr/>
      <dgm:t>
        <a:bodyPr/>
        <a:lstStyle/>
        <a:p>
          <a:endParaRPr lang="en-IN"/>
        </a:p>
      </dgm:t>
    </dgm:pt>
    <dgm:pt modelId="{C1F27F75-40EA-449A-85F2-8B55DC1F91E6}">
      <dgm:prSet/>
      <dgm:spPr/>
      <dgm:t>
        <a:bodyPr/>
        <a:lstStyle/>
        <a:p>
          <a:pPr rtl="0"/>
          <a:r>
            <a:rPr lang="en-GB" dirty="0" smtClean="0"/>
            <a:t>Select number of pages to extract..</a:t>
          </a:r>
          <a:endParaRPr lang="en-GB" dirty="0"/>
        </a:p>
      </dgm:t>
    </dgm:pt>
    <dgm:pt modelId="{B32526C7-106A-4282-B1FD-1A94A139ECDF}" type="parTrans" cxnId="{A9AA7B16-DB60-4259-B9B5-0ECADB10F512}">
      <dgm:prSet/>
      <dgm:spPr/>
      <dgm:t>
        <a:bodyPr/>
        <a:lstStyle/>
        <a:p>
          <a:endParaRPr lang="en-IN"/>
        </a:p>
      </dgm:t>
    </dgm:pt>
    <dgm:pt modelId="{A484360A-E65A-4D99-87CE-470ED587DB95}" type="sibTrans" cxnId="{A9AA7B16-DB60-4259-B9B5-0ECADB10F512}">
      <dgm:prSet/>
      <dgm:spPr/>
      <dgm:t>
        <a:bodyPr/>
        <a:lstStyle/>
        <a:p>
          <a:endParaRPr lang="en-IN"/>
        </a:p>
      </dgm:t>
    </dgm:pt>
    <dgm:pt modelId="{65F82DD7-916A-4F1F-8C9E-48A16CC609CA}" type="pres">
      <dgm:prSet presAssocID="{CC8C45C5-7C46-44C1-8A99-7F208EFC98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5C6F0B-E478-43D6-808D-2D212D60B64E}" type="pres">
      <dgm:prSet presAssocID="{DC2C7BE7-20FE-4BDE-8795-3D7465867121}" presName="composite" presStyleCnt="0"/>
      <dgm:spPr/>
    </dgm:pt>
    <dgm:pt modelId="{A6B48E49-40C4-414D-A0E3-0B9180A0037B}" type="pres">
      <dgm:prSet presAssocID="{DC2C7BE7-20FE-4BDE-8795-3D746586712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3053C-B429-497F-8D23-EA46EE3C1A92}" type="pres">
      <dgm:prSet presAssocID="{DC2C7BE7-20FE-4BDE-8795-3D746586712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80876D-E700-4C92-8D9D-6E323025E9B3}" type="presOf" srcId="{DC2C7BE7-20FE-4BDE-8795-3D7465867121}" destId="{A6B48E49-40C4-414D-A0E3-0B9180A0037B}" srcOrd="0" destOrd="0" presId="urn:microsoft.com/office/officeart/2005/8/layout/hList1"/>
    <dgm:cxn modelId="{A0FCD823-3421-4AC2-8B83-B25A1F9EE0BA}" type="presOf" srcId="{C1F27F75-40EA-449A-85F2-8B55DC1F91E6}" destId="{6663053C-B429-497F-8D23-EA46EE3C1A92}" srcOrd="0" destOrd="2" presId="urn:microsoft.com/office/officeart/2005/8/layout/hList1"/>
    <dgm:cxn modelId="{D487E103-84DF-41E2-9C6C-A21600006263}" srcId="{CC8C45C5-7C46-44C1-8A99-7F208EFC9885}" destId="{DC2C7BE7-20FE-4BDE-8795-3D7465867121}" srcOrd="0" destOrd="0" parTransId="{9FD07DD6-CB61-4696-BD22-313E457771B4}" sibTransId="{7C0E65CC-415D-40E9-B3E3-AF70FF8B4170}"/>
    <dgm:cxn modelId="{E0948448-09DC-46A2-A912-A1FA8B0C18AA}" type="presOf" srcId="{1441C2FB-511A-48F0-8878-B00BC262828E}" destId="{6663053C-B429-497F-8D23-EA46EE3C1A92}" srcOrd="0" destOrd="1" presId="urn:microsoft.com/office/officeart/2005/8/layout/hList1"/>
    <dgm:cxn modelId="{9B189CF3-EF69-42BC-B26B-08D5BD5E8626}" srcId="{DC2C7BE7-20FE-4BDE-8795-3D7465867121}" destId="{B06ABE00-2936-4F04-BFB5-8C8AD8D0094B}" srcOrd="0" destOrd="0" parTransId="{04BEE697-2FC4-4C3B-8D62-97481A67C012}" sibTransId="{685CEF67-78D6-4D17-844F-8DBF8166C4C4}"/>
    <dgm:cxn modelId="{3387AA7E-95A3-4928-8F5D-61FA730827DE}" srcId="{DC2C7BE7-20FE-4BDE-8795-3D7465867121}" destId="{1441C2FB-511A-48F0-8878-B00BC262828E}" srcOrd="1" destOrd="0" parTransId="{2275CB83-0F7A-4D5C-A453-F459CBD39BCE}" sibTransId="{3F1997FC-1711-4DF4-8AD0-327F67FD66F4}"/>
    <dgm:cxn modelId="{4B30449F-968A-44C4-9BAB-7EA44739343E}" type="presOf" srcId="{B06ABE00-2936-4F04-BFB5-8C8AD8D0094B}" destId="{6663053C-B429-497F-8D23-EA46EE3C1A92}" srcOrd="0" destOrd="0" presId="urn:microsoft.com/office/officeart/2005/8/layout/hList1"/>
    <dgm:cxn modelId="{A9AA7B16-DB60-4259-B9B5-0ECADB10F512}" srcId="{DC2C7BE7-20FE-4BDE-8795-3D7465867121}" destId="{C1F27F75-40EA-449A-85F2-8B55DC1F91E6}" srcOrd="2" destOrd="0" parTransId="{B32526C7-106A-4282-B1FD-1A94A139ECDF}" sibTransId="{A484360A-E65A-4D99-87CE-470ED587DB95}"/>
    <dgm:cxn modelId="{CC74320D-C49B-49C2-A6AA-36C92FDF97AB}" type="presOf" srcId="{CC8C45C5-7C46-44C1-8A99-7F208EFC9885}" destId="{65F82DD7-916A-4F1F-8C9E-48A16CC609CA}" srcOrd="0" destOrd="0" presId="urn:microsoft.com/office/officeart/2005/8/layout/hList1"/>
    <dgm:cxn modelId="{408D0234-477A-4304-9BC4-09CD8E1D6F0F}" type="presParOf" srcId="{65F82DD7-916A-4F1F-8C9E-48A16CC609CA}" destId="{055C6F0B-E478-43D6-808D-2D212D60B64E}" srcOrd="0" destOrd="0" presId="urn:microsoft.com/office/officeart/2005/8/layout/hList1"/>
    <dgm:cxn modelId="{4D19ECC4-83DE-4B81-8676-E8C5B12C2DF1}" type="presParOf" srcId="{055C6F0B-E478-43D6-808D-2D212D60B64E}" destId="{A6B48E49-40C4-414D-A0E3-0B9180A0037B}" srcOrd="0" destOrd="0" presId="urn:microsoft.com/office/officeart/2005/8/layout/hList1"/>
    <dgm:cxn modelId="{A3D96F2C-BC63-4ACD-9843-0C1D879B18B9}" type="presParOf" srcId="{055C6F0B-E478-43D6-808D-2D212D60B64E}" destId="{6663053C-B429-497F-8D23-EA46EE3C1A92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0C9F7C-D12C-4197-BCC8-3195F46B8D6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E7AC1-B032-4726-AF74-0B42D0DB8548}">
      <dgm:prSet/>
      <dgm:spPr/>
      <dgm:t>
        <a:bodyPr/>
        <a:lstStyle/>
        <a:p>
          <a:pPr rtl="0"/>
          <a:r>
            <a:rPr lang="en-GB" b="1" dirty="0"/>
            <a:t>Salient features of the proposed System</a:t>
          </a:r>
          <a:endParaRPr lang="en-GB" dirty="0"/>
        </a:p>
      </dgm:t>
    </dgm:pt>
    <dgm:pt modelId="{B62C4A86-1C35-47BE-81E5-E35714D3C869}" type="parTrans" cxnId="{FE7B03AA-2E0A-4388-97B5-67CD6B291609}">
      <dgm:prSet/>
      <dgm:spPr/>
      <dgm:t>
        <a:bodyPr/>
        <a:lstStyle/>
        <a:p>
          <a:endParaRPr lang="en-US"/>
        </a:p>
      </dgm:t>
    </dgm:pt>
    <dgm:pt modelId="{78ADDA02-9312-4A02-BCCF-261ECCE0557A}" type="sibTrans" cxnId="{FE7B03AA-2E0A-4388-97B5-67CD6B291609}">
      <dgm:prSet/>
      <dgm:spPr/>
      <dgm:t>
        <a:bodyPr/>
        <a:lstStyle/>
        <a:p>
          <a:endParaRPr lang="en-US"/>
        </a:p>
      </dgm:t>
    </dgm:pt>
    <dgm:pt modelId="{285A0B97-E53D-458F-9075-445EF8C087B6}">
      <dgm:prSet/>
      <dgm:spPr/>
      <dgm:t>
        <a:bodyPr/>
        <a:lstStyle/>
        <a:p>
          <a:pPr rtl="0"/>
          <a:r>
            <a:rPr lang="en-GB" dirty="0"/>
            <a:t>It requires less overhead and is very efficient.</a:t>
          </a:r>
        </a:p>
      </dgm:t>
    </dgm:pt>
    <dgm:pt modelId="{78DF7188-0724-4672-A359-DF5F492A2D63}" type="parTrans" cxnId="{F5415EB0-AF5F-4CC4-925C-2550C4D2CAD6}">
      <dgm:prSet/>
      <dgm:spPr/>
      <dgm:t>
        <a:bodyPr/>
        <a:lstStyle/>
        <a:p>
          <a:endParaRPr lang="en-US"/>
        </a:p>
      </dgm:t>
    </dgm:pt>
    <dgm:pt modelId="{39A99023-47F8-41B9-B0FA-972F143196B2}" type="sibTrans" cxnId="{F5415EB0-AF5F-4CC4-925C-2550C4D2CAD6}">
      <dgm:prSet/>
      <dgm:spPr/>
      <dgm:t>
        <a:bodyPr/>
        <a:lstStyle/>
        <a:p>
          <a:endParaRPr lang="en-US"/>
        </a:p>
      </dgm:t>
    </dgm:pt>
    <dgm:pt modelId="{F2DF1FD6-5B70-4BAC-8F49-35892C28184C}">
      <dgm:prSet/>
      <dgm:spPr/>
      <dgm:t>
        <a:bodyPr/>
        <a:lstStyle/>
        <a:p>
          <a:pPr rtl="0"/>
          <a:r>
            <a:rPr lang="en-GB" dirty="0"/>
            <a:t>It will ask the user </a:t>
          </a:r>
          <a:r>
            <a:rPr lang="en-GB" dirty="0" smtClean="0"/>
            <a:t>select a file, output directory and page numbers to extract  .</a:t>
          </a:r>
          <a:endParaRPr lang="en-GB" dirty="0"/>
        </a:p>
      </dgm:t>
    </dgm:pt>
    <dgm:pt modelId="{B025E47E-32CF-46A3-8452-711AA85C3A3A}" type="parTrans" cxnId="{D6133EAE-F8AA-4752-AFFA-8B1473E03F19}">
      <dgm:prSet/>
      <dgm:spPr/>
      <dgm:t>
        <a:bodyPr/>
        <a:lstStyle/>
        <a:p>
          <a:endParaRPr lang="en-US"/>
        </a:p>
      </dgm:t>
    </dgm:pt>
    <dgm:pt modelId="{B3C7E3B6-B724-451E-9A34-781E06FAB012}" type="sibTrans" cxnId="{D6133EAE-F8AA-4752-AFFA-8B1473E03F19}">
      <dgm:prSet/>
      <dgm:spPr/>
      <dgm:t>
        <a:bodyPr/>
        <a:lstStyle/>
        <a:p>
          <a:endParaRPr lang="en-US"/>
        </a:p>
      </dgm:t>
    </dgm:pt>
    <dgm:pt modelId="{45CE58FA-8AD9-4BD3-9288-501F03A20485}">
      <dgm:prSet/>
      <dgm:spPr/>
      <dgm:t>
        <a:bodyPr/>
        <a:lstStyle/>
        <a:p>
          <a:pPr rtl="0"/>
          <a:r>
            <a:rPr lang="en-GB" dirty="0"/>
            <a:t>It will </a:t>
          </a:r>
          <a:r>
            <a:rPr lang="en-GB" dirty="0" smtClean="0"/>
            <a:t>extract the data once the desired option is selected .</a:t>
          </a:r>
          <a:endParaRPr lang="en-GB" dirty="0"/>
        </a:p>
      </dgm:t>
    </dgm:pt>
    <dgm:pt modelId="{DF7598A0-8445-42E2-90AC-7CFB9E58A72B}" type="parTrans" cxnId="{B6708C88-5D9A-4901-BC8B-00F2596F01E3}">
      <dgm:prSet/>
      <dgm:spPr/>
      <dgm:t>
        <a:bodyPr/>
        <a:lstStyle/>
        <a:p>
          <a:endParaRPr lang="en-US"/>
        </a:p>
      </dgm:t>
    </dgm:pt>
    <dgm:pt modelId="{0280F4F8-7867-4906-A14C-BC6466739DEB}" type="sibTrans" cxnId="{B6708C88-5D9A-4901-BC8B-00F2596F01E3}">
      <dgm:prSet/>
      <dgm:spPr/>
      <dgm:t>
        <a:bodyPr/>
        <a:lstStyle/>
        <a:p>
          <a:endParaRPr lang="en-US"/>
        </a:p>
      </dgm:t>
    </dgm:pt>
    <dgm:pt modelId="{E912DD84-9DE3-4090-85E9-58C39BA9CC9E}" type="pres">
      <dgm:prSet presAssocID="{2E0C9F7C-D12C-4197-BCC8-3195F46B8D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F2F3AE-2C90-4202-92E0-9A59D3BD395A}" type="pres">
      <dgm:prSet presAssocID="{ABEE7AC1-B032-4726-AF74-0B42D0DB8548}" presName="composite" presStyleCnt="0"/>
      <dgm:spPr/>
    </dgm:pt>
    <dgm:pt modelId="{3E544D60-4648-495D-9D01-D62F823EE192}" type="pres">
      <dgm:prSet presAssocID="{ABEE7AC1-B032-4726-AF74-0B42D0DB854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D7DA-242D-4DE5-9C63-319B952297FF}" type="pres">
      <dgm:prSet presAssocID="{ABEE7AC1-B032-4726-AF74-0B42D0DB854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CBDB24-C975-41AA-AA2A-2E53E8D389D8}" type="presOf" srcId="{2E0C9F7C-D12C-4197-BCC8-3195F46B8D60}" destId="{E912DD84-9DE3-4090-85E9-58C39BA9CC9E}" srcOrd="0" destOrd="0" presId="urn:microsoft.com/office/officeart/2005/8/layout/hList1"/>
    <dgm:cxn modelId="{FE7B03AA-2E0A-4388-97B5-67CD6B291609}" srcId="{2E0C9F7C-D12C-4197-BCC8-3195F46B8D60}" destId="{ABEE7AC1-B032-4726-AF74-0B42D0DB8548}" srcOrd="0" destOrd="0" parTransId="{B62C4A86-1C35-47BE-81E5-E35714D3C869}" sibTransId="{78ADDA02-9312-4A02-BCCF-261ECCE0557A}"/>
    <dgm:cxn modelId="{7C5958ED-3183-4F9B-93AE-8FC07F12181F}" type="presOf" srcId="{ABEE7AC1-B032-4726-AF74-0B42D0DB8548}" destId="{3E544D60-4648-495D-9D01-D62F823EE192}" srcOrd="0" destOrd="0" presId="urn:microsoft.com/office/officeart/2005/8/layout/hList1"/>
    <dgm:cxn modelId="{34774E7F-86C5-480C-8967-7DCE26B0E053}" type="presOf" srcId="{285A0B97-E53D-458F-9075-445EF8C087B6}" destId="{8F9AD7DA-242D-4DE5-9C63-319B952297FF}" srcOrd="0" destOrd="0" presId="urn:microsoft.com/office/officeart/2005/8/layout/hList1"/>
    <dgm:cxn modelId="{D6133EAE-F8AA-4752-AFFA-8B1473E03F19}" srcId="{ABEE7AC1-B032-4726-AF74-0B42D0DB8548}" destId="{F2DF1FD6-5B70-4BAC-8F49-35892C28184C}" srcOrd="1" destOrd="0" parTransId="{B025E47E-32CF-46A3-8452-711AA85C3A3A}" sibTransId="{B3C7E3B6-B724-451E-9A34-781E06FAB012}"/>
    <dgm:cxn modelId="{9E7C637E-098A-47DE-9536-B2BA37809848}" type="presOf" srcId="{45CE58FA-8AD9-4BD3-9288-501F03A20485}" destId="{8F9AD7DA-242D-4DE5-9C63-319B952297FF}" srcOrd="0" destOrd="2" presId="urn:microsoft.com/office/officeart/2005/8/layout/hList1"/>
    <dgm:cxn modelId="{B6708C88-5D9A-4901-BC8B-00F2596F01E3}" srcId="{ABEE7AC1-B032-4726-AF74-0B42D0DB8548}" destId="{45CE58FA-8AD9-4BD3-9288-501F03A20485}" srcOrd="2" destOrd="0" parTransId="{DF7598A0-8445-42E2-90AC-7CFB9E58A72B}" sibTransId="{0280F4F8-7867-4906-A14C-BC6466739DEB}"/>
    <dgm:cxn modelId="{1205096B-7366-48A6-A1F7-0407DDCEBE4A}" type="presOf" srcId="{F2DF1FD6-5B70-4BAC-8F49-35892C28184C}" destId="{8F9AD7DA-242D-4DE5-9C63-319B952297FF}" srcOrd="0" destOrd="1" presId="urn:microsoft.com/office/officeart/2005/8/layout/hList1"/>
    <dgm:cxn modelId="{F5415EB0-AF5F-4CC4-925C-2550C4D2CAD6}" srcId="{ABEE7AC1-B032-4726-AF74-0B42D0DB8548}" destId="{285A0B97-E53D-458F-9075-445EF8C087B6}" srcOrd="0" destOrd="0" parTransId="{78DF7188-0724-4672-A359-DF5F492A2D63}" sibTransId="{39A99023-47F8-41B9-B0FA-972F143196B2}"/>
    <dgm:cxn modelId="{A5B09EE2-9DEB-4F6E-A1E4-A31ECD2AFEB4}" type="presParOf" srcId="{E912DD84-9DE3-4090-85E9-58C39BA9CC9E}" destId="{2EF2F3AE-2C90-4202-92E0-9A59D3BD395A}" srcOrd="0" destOrd="0" presId="urn:microsoft.com/office/officeart/2005/8/layout/hList1"/>
    <dgm:cxn modelId="{B36EBA89-2257-4333-900A-141FB3417773}" type="presParOf" srcId="{2EF2F3AE-2C90-4202-92E0-9A59D3BD395A}" destId="{3E544D60-4648-495D-9D01-D62F823EE192}" srcOrd="0" destOrd="0" presId="urn:microsoft.com/office/officeart/2005/8/layout/hList1"/>
    <dgm:cxn modelId="{EBD0E107-5EBC-4E36-804D-F6C6042E1B8D}" type="presParOf" srcId="{2EF2F3AE-2C90-4202-92E0-9A59D3BD395A}" destId="{8F9AD7DA-242D-4DE5-9C63-319B952297FF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CE49F0-D6E5-4D4C-B1E6-6437167A13C9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5AEA7-D842-4ED0-B70E-FDD96F5F0FDC}">
      <dgm:prSet/>
      <dgm:spPr/>
      <dgm:t>
        <a:bodyPr/>
        <a:lstStyle/>
        <a:p>
          <a:pPr rtl="0"/>
          <a:r>
            <a:rPr lang="en-GB" b="1" dirty="0"/>
            <a:t>Proposed Software Tools to be used</a:t>
          </a:r>
          <a:endParaRPr lang="en-GB" dirty="0"/>
        </a:p>
      </dgm:t>
    </dgm:pt>
    <dgm:pt modelId="{D3148EA4-7E3A-46D1-AE01-B523FDB6EF8F}" type="parTrans" cxnId="{DE7CC832-0F99-40B2-A518-AD39A451A9F3}">
      <dgm:prSet/>
      <dgm:spPr/>
      <dgm:t>
        <a:bodyPr/>
        <a:lstStyle/>
        <a:p>
          <a:endParaRPr lang="en-US"/>
        </a:p>
      </dgm:t>
    </dgm:pt>
    <dgm:pt modelId="{BC1B5939-A0D4-4F71-BC33-D0A44E7512BB}" type="sibTrans" cxnId="{DE7CC832-0F99-40B2-A518-AD39A451A9F3}">
      <dgm:prSet/>
      <dgm:spPr/>
      <dgm:t>
        <a:bodyPr/>
        <a:lstStyle/>
        <a:p>
          <a:endParaRPr lang="en-US"/>
        </a:p>
      </dgm:t>
    </dgm:pt>
    <dgm:pt modelId="{C0403793-F8C9-487D-B3B4-C23F54D1F10F}">
      <dgm:prSet/>
      <dgm:spPr/>
      <dgm:t>
        <a:bodyPr/>
        <a:lstStyle/>
        <a:p>
          <a:pPr rtl="0"/>
          <a:r>
            <a:rPr lang="en-GB" b="1" dirty="0"/>
            <a:t>User Interface (Front end):</a:t>
          </a:r>
          <a:r>
            <a:rPr lang="en-GB" dirty="0"/>
            <a:t> Python 3.7.4</a:t>
          </a:r>
        </a:p>
      </dgm:t>
    </dgm:pt>
    <dgm:pt modelId="{42960FC3-799F-4286-81F6-CD001C7D3866}" type="parTrans" cxnId="{F22BC17A-9A66-423C-96FE-E757F8AB720C}">
      <dgm:prSet/>
      <dgm:spPr/>
      <dgm:t>
        <a:bodyPr/>
        <a:lstStyle/>
        <a:p>
          <a:endParaRPr lang="en-US"/>
        </a:p>
      </dgm:t>
    </dgm:pt>
    <dgm:pt modelId="{5A966609-3402-4A92-9630-FEEA04748943}" type="sibTrans" cxnId="{F22BC17A-9A66-423C-96FE-E757F8AB720C}">
      <dgm:prSet/>
      <dgm:spPr/>
      <dgm:t>
        <a:bodyPr/>
        <a:lstStyle/>
        <a:p>
          <a:endParaRPr lang="en-US"/>
        </a:p>
      </dgm:t>
    </dgm:pt>
    <dgm:pt modelId="{209C3BB7-3918-4B15-91EF-BA165B5B918C}">
      <dgm:prSet/>
      <dgm:spPr/>
      <dgm:t>
        <a:bodyPr/>
        <a:lstStyle/>
        <a:p>
          <a:pPr rtl="0"/>
          <a:r>
            <a:rPr lang="en-GB" b="1" dirty="0" smtClean="0"/>
            <a:t>GUI(Graphical User Interface):</a:t>
          </a:r>
          <a:r>
            <a:rPr lang="en-GB" dirty="0"/>
            <a:t> </a:t>
          </a:r>
          <a:r>
            <a:rPr lang="en-GB" dirty="0" err="1" smtClean="0"/>
            <a:t>Appjar</a:t>
          </a:r>
          <a:r>
            <a:rPr lang="en-GB" dirty="0" smtClean="0"/>
            <a:t> 2.4</a:t>
          </a:r>
          <a:endParaRPr lang="en-GB" dirty="0"/>
        </a:p>
      </dgm:t>
    </dgm:pt>
    <dgm:pt modelId="{F03F4234-392D-49CD-BA8D-298D5F81FF4B}" type="parTrans" cxnId="{F5FF8DD1-C505-4F4B-9D57-71921B063C8B}">
      <dgm:prSet/>
      <dgm:spPr/>
      <dgm:t>
        <a:bodyPr/>
        <a:lstStyle/>
        <a:p>
          <a:endParaRPr lang="en-US"/>
        </a:p>
      </dgm:t>
    </dgm:pt>
    <dgm:pt modelId="{54F784BE-9029-4E69-A900-9813B76E55DB}" type="sibTrans" cxnId="{F5FF8DD1-C505-4F4B-9D57-71921B063C8B}">
      <dgm:prSet/>
      <dgm:spPr/>
      <dgm:t>
        <a:bodyPr/>
        <a:lstStyle/>
        <a:p>
          <a:endParaRPr lang="en-US"/>
        </a:p>
      </dgm:t>
    </dgm:pt>
    <dgm:pt modelId="{4C9E7797-C73D-4CAE-96D1-B25AD2200434}">
      <dgm:prSet/>
      <dgm:spPr/>
      <dgm:t>
        <a:bodyPr/>
        <a:lstStyle/>
        <a:p>
          <a:pPr rtl="0"/>
          <a:r>
            <a:rPr lang="en-GB" b="1" i="1" dirty="0"/>
            <a:t>Software:</a:t>
          </a:r>
          <a:r>
            <a:rPr lang="en-GB" i="1" dirty="0"/>
            <a:t> PyCharm 19.2</a:t>
          </a:r>
          <a:endParaRPr lang="en-GB" dirty="0"/>
        </a:p>
      </dgm:t>
    </dgm:pt>
    <dgm:pt modelId="{053D0193-A638-4EDE-BAD7-7774DE6AB5DE}" type="parTrans" cxnId="{6D32C02D-1520-4618-8B83-6762255D1063}">
      <dgm:prSet/>
      <dgm:spPr/>
      <dgm:t>
        <a:bodyPr/>
        <a:lstStyle/>
        <a:p>
          <a:endParaRPr lang="en-US"/>
        </a:p>
      </dgm:t>
    </dgm:pt>
    <dgm:pt modelId="{53C085C9-BCE8-4FC7-A404-920DB3809C0B}" type="sibTrans" cxnId="{6D32C02D-1520-4618-8B83-6762255D1063}">
      <dgm:prSet/>
      <dgm:spPr/>
      <dgm:t>
        <a:bodyPr/>
        <a:lstStyle/>
        <a:p>
          <a:endParaRPr lang="en-US"/>
        </a:p>
      </dgm:t>
    </dgm:pt>
    <dgm:pt modelId="{F48CFE5A-15EF-4242-BE5E-B036A6BC500E}" type="pres">
      <dgm:prSet presAssocID="{C7CE49F0-D6E5-4D4C-B1E6-6437167A1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A1EF58-2308-45CF-BEB3-A3B85B6C537C}" type="pres">
      <dgm:prSet presAssocID="{E915AEA7-D842-4ED0-B70E-FDD96F5F0FDC}" presName="composite" presStyleCnt="0"/>
      <dgm:spPr/>
    </dgm:pt>
    <dgm:pt modelId="{32FA338A-17EE-4F35-A3B3-AF4BBB9BACC3}" type="pres">
      <dgm:prSet presAssocID="{E915AEA7-D842-4ED0-B70E-FDD96F5F0FD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DEDEC-E679-447D-BFDD-EA0252C22792}" type="pres">
      <dgm:prSet presAssocID="{E915AEA7-D842-4ED0-B70E-FDD96F5F0FDC}" presName="desTx" presStyleLbl="alignAccFollowNode1" presStyleIdx="0" presStyleCnt="1" custLinFactNeighborX="-5922" custLinFactNeighborY="-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B12E87-A3AB-46E4-8D31-B6D40CFFE5F3}" type="presOf" srcId="{4C9E7797-C73D-4CAE-96D1-B25AD2200434}" destId="{7CDDEDEC-E679-447D-BFDD-EA0252C22792}" srcOrd="0" destOrd="2" presId="urn:microsoft.com/office/officeart/2005/8/layout/hList1"/>
    <dgm:cxn modelId="{9F5C7212-93C2-4D5E-8B99-99B1A1295F4A}" type="presOf" srcId="{E915AEA7-D842-4ED0-B70E-FDD96F5F0FDC}" destId="{32FA338A-17EE-4F35-A3B3-AF4BBB9BACC3}" srcOrd="0" destOrd="0" presId="urn:microsoft.com/office/officeart/2005/8/layout/hList1"/>
    <dgm:cxn modelId="{DE7CC832-0F99-40B2-A518-AD39A451A9F3}" srcId="{C7CE49F0-D6E5-4D4C-B1E6-6437167A13C9}" destId="{E915AEA7-D842-4ED0-B70E-FDD96F5F0FDC}" srcOrd="0" destOrd="0" parTransId="{D3148EA4-7E3A-46D1-AE01-B523FDB6EF8F}" sibTransId="{BC1B5939-A0D4-4F71-BC33-D0A44E7512BB}"/>
    <dgm:cxn modelId="{F22BC17A-9A66-423C-96FE-E757F8AB720C}" srcId="{E915AEA7-D842-4ED0-B70E-FDD96F5F0FDC}" destId="{C0403793-F8C9-487D-B3B4-C23F54D1F10F}" srcOrd="0" destOrd="0" parTransId="{42960FC3-799F-4286-81F6-CD001C7D3866}" sibTransId="{5A966609-3402-4A92-9630-FEEA04748943}"/>
    <dgm:cxn modelId="{59FD2321-31D6-4F0A-86F1-A6152F72571A}" type="presOf" srcId="{C0403793-F8C9-487D-B3B4-C23F54D1F10F}" destId="{7CDDEDEC-E679-447D-BFDD-EA0252C22792}" srcOrd="0" destOrd="0" presId="urn:microsoft.com/office/officeart/2005/8/layout/hList1"/>
    <dgm:cxn modelId="{6D32C02D-1520-4618-8B83-6762255D1063}" srcId="{E915AEA7-D842-4ED0-B70E-FDD96F5F0FDC}" destId="{4C9E7797-C73D-4CAE-96D1-B25AD2200434}" srcOrd="2" destOrd="0" parTransId="{053D0193-A638-4EDE-BAD7-7774DE6AB5DE}" sibTransId="{53C085C9-BCE8-4FC7-A404-920DB3809C0B}"/>
    <dgm:cxn modelId="{771971AA-1A7B-4AC7-987B-D3DB255B77FF}" type="presOf" srcId="{C7CE49F0-D6E5-4D4C-B1E6-6437167A13C9}" destId="{F48CFE5A-15EF-4242-BE5E-B036A6BC500E}" srcOrd="0" destOrd="0" presId="urn:microsoft.com/office/officeart/2005/8/layout/hList1"/>
    <dgm:cxn modelId="{67189BD1-B105-409F-B73A-8F85E56FEC0D}" type="presOf" srcId="{209C3BB7-3918-4B15-91EF-BA165B5B918C}" destId="{7CDDEDEC-E679-447D-BFDD-EA0252C22792}" srcOrd="0" destOrd="1" presId="urn:microsoft.com/office/officeart/2005/8/layout/hList1"/>
    <dgm:cxn modelId="{F5FF8DD1-C505-4F4B-9D57-71921B063C8B}" srcId="{E915AEA7-D842-4ED0-B70E-FDD96F5F0FDC}" destId="{209C3BB7-3918-4B15-91EF-BA165B5B918C}" srcOrd="1" destOrd="0" parTransId="{F03F4234-392D-49CD-BA8D-298D5F81FF4B}" sibTransId="{54F784BE-9029-4E69-A900-9813B76E55DB}"/>
    <dgm:cxn modelId="{C027C39B-250C-4B1C-87D9-31FB4E9AB912}" type="presParOf" srcId="{F48CFE5A-15EF-4242-BE5E-B036A6BC500E}" destId="{7AA1EF58-2308-45CF-BEB3-A3B85B6C537C}" srcOrd="0" destOrd="0" presId="urn:microsoft.com/office/officeart/2005/8/layout/hList1"/>
    <dgm:cxn modelId="{EF8C6A89-0AFF-4214-AD70-B146C739E173}" type="presParOf" srcId="{7AA1EF58-2308-45CF-BEB3-A3B85B6C537C}" destId="{32FA338A-17EE-4F35-A3B3-AF4BBB9BACC3}" srcOrd="0" destOrd="0" presId="urn:microsoft.com/office/officeart/2005/8/layout/hList1"/>
    <dgm:cxn modelId="{E49574DC-348E-4BB9-8701-3512F57AA9CD}" type="presParOf" srcId="{7AA1EF58-2308-45CF-BEB3-A3B85B6C537C}" destId="{7CDDEDEC-E679-447D-BFDD-EA0252C22792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DC394-0448-4E6E-B941-EB27F6E1D6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DE7D8-13B2-46B0-AF0D-5A5350343C41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1" dirty="0">
              <a:solidFill>
                <a:schemeClr val="tx1"/>
              </a:solidFill>
            </a:rPr>
            <a:t>Submitted to:</a:t>
          </a:r>
          <a:endParaRPr lang="en-GB" sz="2400" dirty="0">
            <a:solidFill>
              <a:schemeClr val="tx1"/>
            </a:solidFill>
          </a:endParaRPr>
        </a:p>
      </dgm:t>
    </dgm:pt>
    <dgm:pt modelId="{868A6C2B-1EAB-4887-B2F1-62C0AE8C1C79}" type="parTrans" cxnId="{644176D3-2F7F-439D-9315-FB50DB32B618}">
      <dgm:prSet/>
      <dgm:spPr/>
      <dgm:t>
        <a:bodyPr/>
        <a:lstStyle/>
        <a:p>
          <a:endParaRPr lang="en-US"/>
        </a:p>
      </dgm:t>
    </dgm:pt>
    <dgm:pt modelId="{986EEA49-AB4B-45F3-8D45-ECD323208B45}" type="sibTrans" cxnId="{644176D3-2F7F-439D-9315-FB50DB32B618}">
      <dgm:prSet/>
      <dgm:spPr/>
      <dgm:t>
        <a:bodyPr/>
        <a:lstStyle/>
        <a:p>
          <a:endParaRPr lang="en-US"/>
        </a:p>
      </dgm:t>
    </dgm:pt>
    <dgm:pt modelId="{7A512372-D4E6-478E-B9D4-11153EEE9408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0" dirty="0">
              <a:solidFill>
                <a:schemeClr val="tx1"/>
              </a:solidFill>
            </a:rPr>
            <a:t>Mr. </a:t>
          </a:r>
          <a:r>
            <a:rPr lang="en-IN" sz="2400" b="0" dirty="0" err="1">
              <a:solidFill>
                <a:schemeClr val="tx1"/>
              </a:solidFill>
            </a:rPr>
            <a:t>Suhel</a:t>
          </a:r>
          <a:r>
            <a:rPr lang="en-IN" sz="2400" b="0" dirty="0">
              <a:solidFill>
                <a:schemeClr val="tx1"/>
              </a:solidFill>
            </a:rPr>
            <a:t> </a:t>
          </a:r>
          <a:r>
            <a:rPr lang="en-IN" sz="2400" b="0" dirty="0" err="1">
              <a:solidFill>
                <a:schemeClr val="tx1"/>
              </a:solidFill>
            </a:rPr>
            <a:t>Mustajab</a:t>
          </a:r>
          <a:r>
            <a:rPr lang="en-IN" sz="2400" b="0" dirty="0">
              <a:solidFill>
                <a:schemeClr val="tx1"/>
              </a:solidFill>
            </a:rPr>
            <a:t>  </a:t>
          </a:r>
          <a:endParaRPr lang="en-GB" sz="2400" b="0" dirty="0">
            <a:solidFill>
              <a:schemeClr val="tx1"/>
            </a:solidFill>
          </a:endParaRPr>
        </a:p>
      </dgm:t>
    </dgm:pt>
    <dgm:pt modelId="{38D7CD14-CC10-41E7-8CB7-52B83778441D}" type="parTrans" cxnId="{B401DF9F-D724-4658-B362-E06A914F1903}">
      <dgm:prSet/>
      <dgm:spPr/>
      <dgm:t>
        <a:bodyPr/>
        <a:lstStyle/>
        <a:p>
          <a:endParaRPr lang="en-US"/>
        </a:p>
      </dgm:t>
    </dgm:pt>
    <dgm:pt modelId="{2DFB99E3-4F13-4A33-B7FC-A6ADB61DA5C0}" type="sibTrans" cxnId="{B401DF9F-D724-4658-B362-E06A914F1903}">
      <dgm:prSet/>
      <dgm:spPr/>
      <dgm:t>
        <a:bodyPr/>
        <a:lstStyle/>
        <a:p>
          <a:endParaRPr lang="en-US"/>
        </a:p>
      </dgm:t>
    </dgm:pt>
    <dgm:pt modelId="{893560B9-517F-41FC-A61D-9CB08F811354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0" dirty="0" err="1">
              <a:solidFill>
                <a:schemeClr val="tx1"/>
              </a:solidFill>
            </a:rPr>
            <a:t>Dr.</a:t>
          </a:r>
          <a:r>
            <a:rPr lang="en-IN" sz="2400" b="0" dirty="0">
              <a:solidFill>
                <a:schemeClr val="tx1"/>
              </a:solidFill>
            </a:rPr>
            <a:t> </a:t>
          </a:r>
          <a:r>
            <a:rPr lang="en-IN" sz="2400" b="0" dirty="0" err="1">
              <a:solidFill>
                <a:schemeClr val="tx1"/>
              </a:solidFill>
            </a:rPr>
            <a:t>Swaleha</a:t>
          </a:r>
          <a:r>
            <a:rPr lang="en-IN" sz="2400" b="0" dirty="0">
              <a:solidFill>
                <a:schemeClr val="tx1"/>
              </a:solidFill>
            </a:rPr>
            <a:t> Zubair</a:t>
          </a:r>
          <a:endParaRPr lang="en-GB" sz="2400" b="0" dirty="0">
            <a:solidFill>
              <a:schemeClr val="tx1"/>
            </a:solidFill>
          </a:endParaRPr>
        </a:p>
      </dgm:t>
    </dgm:pt>
    <dgm:pt modelId="{25D74842-7CEB-43EA-A93F-D4840AF95495}" type="parTrans" cxnId="{EEBFE738-7E14-456E-9A8D-4E5EDC4E2FC0}">
      <dgm:prSet/>
      <dgm:spPr/>
      <dgm:t>
        <a:bodyPr/>
        <a:lstStyle/>
        <a:p>
          <a:endParaRPr lang="en-US"/>
        </a:p>
      </dgm:t>
    </dgm:pt>
    <dgm:pt modelId="{0C915D0C-AD25-4215-9041-B73F2AC4FC68}" type="sibTrans" cxnId="{EEBFE738-7E14-456E-9A8D-4E5EDC4E2FC0}">
      <dgm:prSet/>
      <dgm:spPr/>
      <dgm:t>
        <a:bodyPr/>
        <a:lstStyle/>
        <a:p>
          <a:endParaRPr lang="en-US"/>
        </a:p>
      </dgm:t>
    </dgm:pt>
    <dgm:pt modelId="{53BE4F10-DB2A-4633-BB0F-9E92EB84372C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0" dirty="0">
              <a:solidFill>
                <a:schemeClr val="tx1"/>
              </a:solidFill>
            </a:rPr>
            <a:t>Mr. Sunil Kumar Sharma</a:t>
          </a:r>
          <a:endParaRPr lang="en-GB" sz="2400" b="0" dirty="0">
            <a:solidFill>
              <a:schemeClr val="tx1"/>
            </a:solidFill>
          </a:endParaRPr>
        </a:p>
      </dgm:t>
    </dgm:pt>
    <dgm:pt modelId="{3237D4BC-E5F1-44B9-913C-FE8297171736}" type="parTrans" cxnId="{C3BD3FFC-79F3-408D-A237-3C8E0B2CF0E5}">
      <dgm:prSet/>
      <dgm:spPr/>
      <dgm:t>
        <a:bodyPr/>
        <a:lstStyle/>
        <a:p>
          <a:endParaRPr lang="en-US"/>
        </a:p>
      </dgm:t>
    </dgm:pt>
    <dgm:pt modelId="{68A375AC-9DD1-47EB-B102-1B7E5B8BB07E}" type="sibTrans" cxnId="{C3BD3FFC-79F3-408D-A237-3C8E0B2CF0E5}">
      <dgm:prSet/>
      <dgm:spPr/>
      <dgm:t>
        <a:bodyPr/>
        <a:lstStyle/>
        <a:p>
          <a:endParaRPr lang="en-US"/>
        </a:p>
      </dgm:t>
    </dgm:pt>
    <dgm:pt modelId="{FF40A751-5A8C-4B7F-A799-2E301B66E5C1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0" dirty="0">
              <a:solidFill>
                <a:schemeClr val="tx1"/>
              </a:solidFill>
            </a:rPr>
            <a:t>Mr. </a:t>
          </a:r>
          <a:r>
            <a:rPr lang="en-IN" sz="2400" b="0" dirty="0" err="1">
              <a:solidFill>
                <a:schemeClr val="tx1"/>
              </a:solidFill>
            </a:rPr>
            <a:t>Naved</a:t>
          </a:r>
          <a:r>
            <a:rPr lang="en-IN" sz="2400" b="0" dirty="0">
              <a:solidFill>
                <a:schemeClr val="tx1"/>
              </a:solidFill>
            </a:rPr>
            <a:t> Iqbal</a:t>
          </a:r>
        </a:p>
      </dgm:t>
    </dgm:pt>
    <dgm:pt modelId="{3D95E21A-F7BC-4E53-9F91-0C9AB722D471}" type="parTrans" cxnId="{168AC381-0971-4080-B1BA-5EF3E9ABDC26}">
      <dgm:prSet/>
      <dgm:spPr/>
      <dgm:t>
        <a:bodyPr/>
        <a:lstStyle/>
        <a:p>
          <a:endParaRPr lang="en-US"/>
        </a:p>
      </dgm:t>
    </dgm:pt>
    <dgm:pt modelId="{A9A7D07A-3783-4FF0-82A2-115F1C14C8BC}" type="sibTrans" cxnId="{168AC381-0971-4080-B1BA-5EF3E9ABDC26}">
      <dgm:prSet/>
      <dgm:spPr/>
      <dgm:t>
        <a:bodyPr/>
        <a:lstStyle/>
        <a:p>
          <a:endParaRPr lang="en-US"/>
        </a:p>
      </dgm:t>
    </dgm:pt>
    <dgm:pt modelId="{5114302F-B63D-4D3C-8DA8-6624AE3CFE29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z="2400" b="0" dirty="0">
              <a:solidFill>
                <a:schemeClr val="tx1"/>
              </a:solidFill>
            </a:rPr>
            <a:t>Mr. </a:t>
          </a:r>
          <a:r>
            <a:rPr lang="en-US" sz="2400" b="0" dirty="0" err="1">
              <a:solidFill>
                <a:schemeClr val="tx1"/>
              </a:solidFill>
            </a:rPr>
            <a:t>Tipu</a:t>
          </a:r>
          <a:r>
            <a:rPr lang="en-US" sz="2400" b="0" dirty="0">
              <a:solidFill>
                <a:schemeClr val="tx1"/>
              </a:solidFill>
            </a:rPr>
            <a:t> Sultan</a:t>
          </a:r>
          <a:endParaRPr lang="en-IN" sz="2400" b="0" dirty="0">
            <a:solidFill>
              <a:schemeClr val="tx1"/>
            </a:solidFill>
          </a:endParaRPr>
        </a:p>
      </dgm:t>
    </dgm:pt>
    <dgm:pt modelId="{20B79309-5950-4568-8D90-1D6CD856ECC0}" type="parTrans" cxnId="{DA710827-DFC2-4F8E-BF94-984C9981A01B}">
      <dgm:prSet/>
      <dgm:spPr/>
      <dgm:t>
        <a:bodyPr/>
        <a:lstStyle/>
        <a:p>
          <a:endParaRPr lang="en-IN"/>
        </a:p>
      </dgm:t>
    </dgm:pt>
    <dgm:pt modelId="{7D76D709-2B7B-4C72-8846-CB88CEDD7175}" type="sibTrans" cxnId="{DA710827-DFC2-4F8E-BF94-984C9981A01B}">
      <dgm:prSet/>
      <dgm:spPr/>
      <dgm:t>
        <a:bodyPr/>
        <a:lstStyle/>
        <a:p>
          <a:endParaRPr lang="en-IN"/>
        </a:p>
      </dgm:t>
    </dgm:pt>
    <dgm:pt modelId="{CFC69642-844E-4B14-BE15-29573B44AE36}" type="pres">
      <dgm:prSet presAssocID="{480DC394-0448-4E6E-B941-EB27F6E1D6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11E3A3-8406-4653-B593-9F5565E1354D}" type="pres">
      <dgm:prSet presAssocID="{FC4DE7D8-13B2-46B0-AF0D-5A5350343C4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B36D2-BFAB-42C5-BEB1-185BA6A80449}" type="pres">
      <dgm:prSet presAssocID="{986EEA49-AB4B-45F3-8D45-ECD323208B45}" presName="spacer" presStyleCnt="0"/>
      <dgm:spPr/>
    </dgm:pt>
    <dgm:pt modelId="{96DCE29D-A848-46A3-B03B-A49DCDEA193B}" type="pres">
      <dgm:prSet presAssocID="{7A512372-D4E6-478E-B9D4-11153EEE940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B8308-30F6-4408-9AE1-6DD9CFC62332}" type="pres">
      <dgm:prSet presAssocID="{2DFB99E3-4F13-4A33-B7FC-A6ADB61DA5C0}" presName="spacer" presStyleCnt="0"/>
      <dgm:spPr/>
    </dgm:pt>
    <dgm:pt modelId="{247D811F-308A-43B0-A3E8-76A76C003B9E}" type="pres">
      <dgm:prSet presAssocID="{893560B9-517F-41FC-A61D-9CB08F81135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B1E97-D8C8-4099-A384-8AA79A588A64}" type="pres">
      <dgm:prSet presAssocID="{0C915D0C-AD25-4215-9041-B73F2AC4FC68}" presName="spacer" presStyleCnt="0"/>
      <dgm:spPr/>
    </dgm:pt>
    <dgm:pt modelId="{83CA4332-F23C-497F-81A4-7E6523568061}" type="pres">
      <dgm:prSet presAssocID="{53BE4F10-DB2A-4633-BB0F-9E92EB8437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365E-6924-4A93-AB6E-D6352612FDDE}" type="pres">
      <dgm:prSet presAssocID="{68A375AC-9DD1-47EB-B102-1B7E5B8BB07E}" presName="spacer" presStyleCnt="0"/>
      <dgm:spPr/>
    </dgm:pt>
    <dgm:pt modelId="{E886341C-05D8-4A3C-9981-EA18D2765628}" type="pres">
      <dgm:prSet presAssocID="{FF40A751-5A8C-4B7F-A799-2E301B66E5C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49013-EC08-4599-A0CE-0A4B5C39D004}" type="pres">
      <dgm:prSet presAssocID="{A9A7D07A-3783-4FF0-82A2-115F1C14C8BC}" presName="spacer" presStyleCnt="0"/>
      <dgm:spPr/>
    </dgm:pt>
    <dgm:pt modelId="{3A41505F-252B-497F-BB52-62958A5DC20E}" type="pres">
      <dgm:prSet presAssocID="{5114302F-B63D-4D3C-8DA8-6624AE3CFE2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D3FFC-79F3-408D-A237-3C8E0B2CF0E5}" srcId="{480DC394-0448-4E6E-B941-EB27F6E1D69A}" destId="{53BE4F10-DB2A-4633-BB0F-9E92EB84372C}" srcOrd="3" destOrd="0" parTransId="{3237D4BC-E5F1-44B9-913C-FE8297171736}" sibTransId="{68A375AC-9DD1-47EB-B102-1B7E5B8BB07E}"/>
    <dgm:cxn modelId="{E7F34AA5-1C70-400F-95E1-5462C90AA4FD}" type="presOf" srcId="{53BE4F10-DB2A-4633-BB0F-9E92EB84372C}" destId="{83CA4332-F23C-497F-81A4-7E6523568061}" srcOrd="0" destOrd="0" presId="urn:microsoft.com/office/officeart/2005/8/layout/vList2"/>
    <dgm:cxn modelId="{644176D3-2F7F-439D-9315-FB50DB32B618}" srcId="{480DC394-0448-4E6E-B941-EB27F6E1D69A}" destId="{FC4DE7D8-13B2-46B0-AF0D-5A5350343C41}" srcOrd="0" destOrd="0" parTransId="{868A6C2B-1EAB-4887-B2F1-62C0AE8C1C79}" sibTransId="{986EEA49-AB4B-45F3-8D45-ECD323208B45}"/>
    <dgm:cxn modelId="{C709D2CD-61F6-4C6B-884E-68AA641BA2BC}" type="presOf" srcId="{5114302F-B63D-4D3C-8DA8-6624AE3CFE29}" destId="{3A41505F-252B-497F-BB52-62958A5DC20E}" srcOrd="0" destOrd="0" presId="urn:microsoft.com/office/officeart/2005/8/layout/vList2"/>
    <dgm:cxn modelId="{4D35BB72-8C1E-4E21-9649-59801CF98ABC}" type="presOf" srcId="{FC4DE7D8-13B2-46B0-AF0D-5A5350343C41}" destId="{4211E3A3-8406-4653-B593-9F5565E1354D}" srcOrd="0" destOrd="0" presId="urn:microsoft.com/office/officeart/2005/8/layout/vList2"/>
    <dgm:cxn modelId="{3AA31A91-E686-4118-A505-FB9AA3AECCC1}" type="presOf" srcId="{FF40A751-5A8C-4B7F-A799-2E301B66E5C1}" destId="{E886341C-05D8-4A3C-9981-EA18D2765628}" srcOrd="0" destOrd="0" presId="urn:microsoft.com/office/officeart/2005/8/layout/vList2"/>
    <dgm:cxn modelId="{9F61054D-CBC4-4870-9A0A-43E03B87ED88}" type="presOf" srcId="{893560B9-517F-41FC-A61D-9CB08F811354}" destId="{247D811F-308A-43B0-A3E8-76A76C003B9E}" srcOrd="0" destOrd="0" presId="urn:microsoft.com/office/officeart/2005/8/layout/vList2"/>
    <dgm:cxn modelId="{EEBFE738-7E14-456E-9A8D-4E5EDC4E2FC0}" srcId="{480DC394-0448-4E6E-B941-EB27F6E1D69A}" destId="{893560B9-517F-41FC-A61D-9CB08F811354}" srcOrd="2" destOrd="0" parTransId="{25D74842-7CEB-43EA-A93F-D4840AF95495}" sibTransId="{0C915D0C-AD25-4215-9041-B73F2AC4FC68}"/>
    <dgm:cxn modelId="{5D7AB127-0647-4CA3-8B72-E80B91FAA69E}" type="presOf" srcId="{480DC394-0448-4E6E-B941-EB27F6E1D69A}" destId="{CFC69642-844E-4B14-BE15-29573B44AE36}" srcOrd="0" destOrd="0" presId="urn:microsoft.com/office/officeart/2005/8/layout/vList2"/>
    <dgm:cxn modelId="{B401DF9F-D724-4658-B362-E06A914F1903}" srcId="{480DC394-0448-4E6E-B941-EB27F6E1D69A}" destId="{7A512372-D4E6-478E-B9D4-11153EEE9408}" srcOrd="1" destOrd="0" parTransId="{38D7CD14-CC10-41E7-8CB7-52B83778441D}" sibTransId="{2DFB99E3-4F13-4A33-B7FC-A6ADB61DA5C0}"/>
    <dgm:cxn modelId="{168AC381-0971-4080-B1BA-5EF3E9ABDC26}" srcId="{480DC394-0448-4E6E-B941-EB27F6E1D69A}" destId="{FF40A751-5A8C-4B7F-A799-2E301B66E5C1}" srcOrd="4" destOrd="0" parTransId="{3D95E21A-F7BC-4E53-9F91-0C9AB722D471}" sibTransId="{A9A7D07A-3783-4FF0-82A2-115F1C14C8BC}"/>
    <dgm:cxn modelId="{DA710827-DFC2-4F8E-BF94-984C9981A01B}" srcId="{480DC394-0448-4E6E-B941-EB27F6E1D69A}" destId="{5114302F-B63D-4D3C-8DA8-6624AE3CFE29}" srcOrd="5" destOrd="0" parTransId="{20B79309-5950-4568-8D90-1D6CD856ECC0}" sibTransId="{7D76D709-2B7B-4C72-8846-CB88CEDD7175}"/>
    <dgm:cxn modelId="{053E95ED-0857-4334-8BB7-BEC32FB9B01C}" type="presOf" srcId="{7A512372-D4E6-478E-B9D4-11153EEE9408}" destId="{96DCE29D-A848-46A3-B03B-A49DCDEA193B}" srcOrd="0" destOrd="0" presId="urn:microsoft.com/office/officeart/2005/8/layout/vList2"/>
    <dgm:cxn modelId="{97357507-E056-4D58-AFC5-BF32A26CC5A7}" type="presParOf" srcId="{CFC69642-844E-4B14-BE15-29573B44AE36}" destId="{4211E3A3-8406-4653-B593-9F5565E1354D}" srcOrd="0" destOrd="0" presId="urn:microsoft.com/office/officeart/2005/8/layout/vList2"/>
    <dgm:cxn modelId="{B3539896-2071-427A-B0E9-E64161AABF30}" type="presParOf" srcId="{CFC69642-844E-4B14-BE15-29573B44AE36}" destId="{117B36D2-BFAB-42C5-BEB1-185BA6A80449}" srcOrd="1" destOrd="0" presId="urn:microsoft.com/office/officeart/2005/8/layout/vList2"/>
    <dgm:cxn modelId="{2B1789D7-E0D4-4DF1-A858-B5B0519A2BE5}" type="presParOf" srcId="{CFC69642-844E-4B14-BE15-29573B44AE36}" destId="{96DCE29D-A848-46A3-B03B-A49DCDEA193B}" srcOrd="2" destOrd="0" presId="urn:microsoft.com/office/officeart/2005/8/layout/vList2"/>
    <dgm:cxn modelId="{4FECCC3D-431C-4D3D-960A-BDA890DB091F}" type="presParOf" srcId="{CFC69642-844E-4B14-BE15-29573B44AE36}" destId="{246B8308-30F6-4408-9AE1-6DD9CFC62332}" srcOrd="3" destOrd="0" presId="urn:microsoft.com/office/officeart/2005/8/layout/vList2"/>
    <dgm:cxn modelId="{4595A962-FFA1-4949-95C3-1EF671B4C3D9}" type="presParOf" srcId="{CFC69642-844E-4B14-BE15-29573B44AE36}" destId="{247D811F-308A-43B0-A3E8-76A76C003B9E}" srcOrd="4" destOrd="0" presId="urn:microsoft.com/office/officeart/2005/8/layout/vList2"/>
    <dgm:cxn modelId="{2AF84089-EC0A-4454-AF2A-43DBFBEC6A1A}" type="presParOf" srcId="{CFC69642-844E-4B14-BE15-29573B44AE36}" destId="{EF6B1E97-D8C8-4099-A384-8AA79A588A64}" srcOrd="5" destOrd="0" presId="urn:microsoft.com/office/officeart/2005/8/layout/vList2"/>
    <dgm:cxn modelId="{3FD85AB6-84AF-4E4F-B114-D3F24EF1A3FB}" type="presParOf" srcId="{CFC69642-844E-4B14-BE15-29573B44AE36}" destId="{83CA4332-F23C-497F-81A4-7E6523568061}" srcOrd="6" destOrd="0" presId="urn:microsoft.com/office/officeart/2005/8/layout/vList2"/>
    <dgm:cxn modelId="{B861A0D9-0AC8-4A53-952D-857F7F16BE1A}" type="presParOf" srcId="{CFC69642-844E-4B14-BE15-29573B44AE36}" destId="{C751365E-6924-4A93-AB6E-D6352612FDDE}" srcOrd="7" destOrd="0" presId="urn:microsoft.com/office/officeart/2005/8/layout/vList2"/>
    <dgm:cxn modelId="{A48A22B9-80C1-485E-8136-C1D4BEB815DC}" type="presParOf" srcId="{CFC69642-844E-4B14-BE15-29573B44AE36}" destId="{E886341C-05D8-4A3C-9981-EA18D2765628}" srcOrd="8" destOrd="0" presId="urn:microsoft.com/office/officeart/2005/8/layout/vList2"/>
    <dgm:cxn modelId="{809F1588-73F5-456A-929E-3257A400A6CA}" type="presParOf" srcId="{CFC69642-844E-4B14-BE15-29573B44AE36}" destId="{CA649013-EC08-4599-A0CE-0A4B5C39D004}" srcOrd="9" destOrd="0" presId="urn:microsoft.com/office/officeart/2005/8/layout/vList2"/>
    <dgm:cxn modelId="{4B2D3461-6CE4-4F02-AA80-4B746C7A1D64}" type="presParOf" srcId="{CFC69642-844E-4B14-BE15-29573B44AE36}" destId="{3A41505F-252B-497F-BB52-62958A5DC20E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FF772-6935-45B9-8F6B-06A2C44382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C2C87-0488-415E-8AE4-7217E80E1451}">
      <dgm:prSet custT="1"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IN" sz="2400" b="1" dirty="0">
              <a:solidFill>
                <a:schemeClr val="tx1"/>
              </a:solidFill>
            </a:rPr>
            <a:t>Submitted by:</a:t>
          </a:r>
          <a:endParaRPr lang="en-GB" sz="1900" dirty="0">
            <a:solidFill>
              <a:schemeClr val="tx1"/>
            </a:solidFill>
          </a:endParaRPr>
        </a:p>
      </dgm:t>
    </dgm:pt>
    <dgm:pt modelId="{3C9FE778-4DA6-454D-8FAC-8484F3138420}" type="parTrans" cxnId="{011C9242-54D2-4D56-8210-DB6C0387E16E}">
      <dgm:prSet/>
      <dgm:spPr/>
      <dgm:t>
        <a:bodyPr/>
        <a:lstStyle/>
        <a:p>
          <a:endParaRPr lang="en-US"/>
        </a:p>
      </dgm:t>
    </dgm:pt>
    <dgm:pt modelId="{DEE1C434-A912-4C23-8D45-7A8021E6E437}" type="sibTrans" cxnId="{011C9242-54D2-4D56-8210-DB6C0387E16E}">
      <dgm:prSet/>
      <dgm:spPr/>
      <dgm:t>
        <a:bodyPr/>
        <a:lstStyle/>
        <a:p>
          <a:endParaRPr lang="en-US"/>
        </a:p>
      </dgm:t>
    </dgm:pt>
    <dgm:pt modelId="{8D29506C-5174-4D97-AA35-20A42A7F6A8B}" type="pres">
      <dgm:prSet presAssocID="{664FF772-6935-45B9-8F6B-06A2C44382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3B25E-27B5-42D8-8B77-99B60D3DE5CB}" type="pres">
      <dgm:prSet presAssocID="{906C2C87-0488-415E-8AE4-7217E80E1451}" presName="parentText" presStyleLbl="node1" presStyleIdx="0" presStyleCnt="1" custLinFactNeighborY="219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C9242-54D2-4D56-8210-DB6C0387E16E}" srcId="{664FF772-6935-45B9-8F6B-06A2C44382CA}" destId="{906C2C87-0488-415E-8AE4-7217E80E1451}" srcOrd="0" destOrd="0" parTransId="{3C9FE778-4DA6-454D-8FAC-8484F3138420}" sibTransId="{DEE1C434-A912-4C23-8D45-7A8021E6E437}"/>
    <dgm:cxn modelId="{72361392-00F4-46BE-96F5-2F7ADCECBD67}" type="presOf" srcId="{906C2C87-0488-415E-8AE4-7217E80E1451}" destId="{00A3B25E-27B5-42D8-8B77-99B60D3DE5CB}" srcOrd="0" destOrd="0" presId="urn:microsoft.com/office/officeart/2005/8/layout/vList2"/>
    <dgm:cxn modelId="{C0D00610-7476-4B28-87B5-2A810F87E78C}" type="presOf" srcId="{664FF772-6935-45B9-8F6B-06A2C44382CA}" destId="{8D29506C-5174-4D97-AA35-20A42A7F6A8B}" srcOrd="0" destOrd="0" presId="urn:microsoft.com/office/officeart/2005/8/layout/vList2"/>
    <dgm:cxn modelId="{DC9B601C-2D01-47B3-9474-6C4BF299917B}" type="presParOf" srcId="{8D29506C-5174-4D97-AA35-20A42A7F6A8B}" destId="{00A3B25E-27B5-42D8-8B77-99B60D3DE5C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59E2C3-0F8B-403E-9D04-48D9D79B3A1C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C546E-3EBD-4A55-B598-F13120CDC0BF}">
      <dgm:prSet custT="1"/>
      <dgm:spPr/>
      <dgm:t>
        <a:bodyPr/>
        <a:lstStyle/>
        <a:p>
          <a:pPr algn="ctr" rtl="0"/>
          <a:r>
            <a:rPr lang="en-IN" sz="4400" b="1" dirty="0"/>
            <a:t>CONTENTS</a:t>
          </a:r>
          <a:endParaRPr lang="en-GB" sz="3400" b="1" dirty="0"/>
        </a:p>
      </dgm:t>
    </dgm:pt>
    <dgm:pt modelId="{C02EE5D0-F219-47C9-B81B-BD801934AFAE}" type="parTrans" cxnId="{135CA88B-F532-4739-AF7A-2F5B9B2B6CAA}">
      <dgm:prSet/>
      <dgm:spPr/>
      <dgm:t>
        <a:bodyPr/>
        <a:lstStyle/>
        <a:p>
          <a:pPr algn="ctr"/>
          <a:endParaRPr lang="en-US"/>
        </a:p>
      </dgm:t>
    </dgm:pt>
    <dgm:pt modelId="{BCCE3C40-3EC7-46D4-948F-6BADB1A8DD1E}" type="sibTrans" cxnId="{135CA88B-F532-4739-AF7A-2F5B9B2B6CAA}">
      <dgm:prSet/>
      <dgm:spPr/>
      <dgm:t>
        <a:bodyPr/>
        <a:lstStyle/>
        <a:p>
          <a:pPr algn="ctr"/>
          <a:endParaRPr lang="en-US"/>
        </a:p>
      </dgm:t>
    </dgm:pt>
    <dgm:pt modelId="{463E31C2-C0E7-484F-9643-3C8544E5F8A4}" type="pres">
      <dgm:prSet presAssocID="{C459E2C3-0F8B-403E-9D04-48D9D79B3A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5E5520-F291-4818-9B01-480837F7615D}" type="pres">
      <dgm:prSet presAssocID="{03BC546E-3EBD-4A55-B598-F13120CDC0BF}" presName="parentText" presStyleLbl="node1" presStyleIdx="0" presStyleCnt="1" custLinFactNeighborX="-2214" custLinFactNeighborY="109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51713-4D12-45BB-9292-FACC1793F55F}" type="presOf" srcId="{C459E2C3-0F8B-403E-9D04-48D9D79B3A1C}" destId="{463E31C2-C0E7-484F-9643-3C8544E5F8A4}" srcOrd="0" destOrd="0" presId="urn:microsoft.com/office/officeart/2005/8/layout/vList2"/>
    <dgm:cxn modelId="{29837BEB-3BFB-45AB-8BE4-2E0C081944CD}" type="presOf" srcId="{03BC546E-3EBD-4A55-B598-F13120CDC0BF}" destId="{E15E5520-F291-4818-9B01-480837F7615D}" srcOrd="0" destOrd="0" presId="urn:microsoft.com/office/officeart/2005/8/layout/vList2"/>
    <dgm:cxn modelId="{135CA88B-F532-4739-AF7A-2F5B9B2B6CAA}" srcId="{C459E2C3-0F8B-403E-9D04-48D9D79B3A1C}" destId="{03BC546E-3EBD-4A55-B598-F13120CDC0BF}" srcOrd="0" destOrd="0" parTransId="{C02EE5D0-F219-47C9-B81B-BD801934AFAE}" sibTransId="{BCCE3C40-3EC7-46D4-948F-6BADB1A8DD1E}"/>
    <dgm:cxn modelId="{B7D36F09-8317-4F3B-9168-6DA193464364}" type="presParOf" srcId="{463E31C2-C0E7-484F-9643-3C8544E5F8A4}" destId="{E15E5520-F291-4818-9B01-480837F7615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70E5AD-FDD6-4F3E-A183-0648E23854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5AB83-9E4B-4662-B7D3-53E7E229DDBA}">
      <dgm:prSet/>
      <dgm:spPr/>
      <dgm:t>
        <a:bodyPr/>
        <a:lstStyle/>
        <a:p>
          <a:pPr rtl="0"/>
          <a:r>
            <a:rPr lang="en-GB" b="1" dirty="0"/>
            <a:t>What is </a:t>
          </a:r>
          <a:r>
            <a:rPr lang="en-GB" b="1" dirty="0" smtClean="0"/>
            <a:t>PDF and PDF Extractor?</a:t>
          </a:r>
          <a:endParaRPr lang="en-GB" dirty="0"/>
        </a:p>
      </dgm:t>
    </dgm:pt>
    <dgm:pt modelId="{7C6190D4-1DD5-48EB-9B84-968579C453D3}" type="parTrans" cxnId="{BE91AD6E-E9FE-4EE2-BF85-A456C86A1373}">
      <dgm:prSet/>
      <dgm:spPr/>
      <dgm:t>
        <a:bodyPr/>
        <a:lstStyle/>
        <a:p>
          <a:endParaRPr lang="en-US"/>
        </a:p>
      </dgm:t>
    </dgm:pt>
    <dgm:pt modelId="{162FD29F-7964-444A-8F72-408051E589F7}" type="sibTrans" cxnId="{BE91AD6E-E9FE-4EE2-BF85-A456C86A1373}">
      <dgm:prSet/>
      <dgm:spPr/>
      <dgm:t>
        <a:bodyPr/>
        <a:lstStyle/>
        <a:p>
          <a:endParaRPr lang="en-US"/>
        </a:p>
      </dgm:t>
    </dgm:pt>
    <dgm:pt modelId="{7BF1E7A8-0EC5-4DFD-88B0-C314F69D6D89}">
      <dgm:prSet custT="1"/>
      <dgm:spPr/>
      <dgm:t>
        <a:bodyPr/>
        <a:lstStyle/>
        <a:p>
          <a:pPr rtl="0"/>
          <a:r>
            <a:rPr lang="en-US" sz="2400" dirty="0" smtClean="0"/>
            <a:t>PDF stands for </a:t>
          </a:r>
          <a:r>
            <a:rPr lang="en-US" sz="2400" b="1" dirty="0" smtClean="0"/>
            <a:t>Portable Document Format</a:t>
          </a:r>
          <a:r>
            <a:rPr lang="en-US" sz="2400" dirty="0" smtClean="0"/>
            <a:t>. It uses </a:t>
          </a:r>
          <a:r>
            <a:rPr lang="en-US" sz="2400" b="1" dirty="0" smtClean="0"/>
            <a:t>.</a:t>
          </a:r>
          <a:r>
            <a:rPr lang="en-US" sz="2400" b="1" dirty="0" err="1" smtClean="0"/>
            <a:t>pdf</a:t>
          </a:r>
          <a:r>
            <a:rPr lang="en-US" sz="2400" b="1" dirty="0" smtClean="0"/>
            <a:t> </a:t>
          </a:r>
          <a:r>
            <a:rPr lang="en-US" sz="2400" dirty="0" smtClean="0"/>
            <a:t>extension. </a:t>
          </a:r>
          <a:endParaRPr lang="en-GB" sz="2400" dirty="0"/>
        </a:p>
      </dgm:t>
    </dgm:pt>
    <dgm:pt modelId="{D8582A20-EB16-4604-B3EE-1E50DABA4D53}" type="parTrans" cxnId="{763E7E9A-B41D-4B56-B085-EC4D03B2DF49}">
      <dgm:prSet/>
      <dgm:spPr/>
      <dgm:t>
        <a:bodyPr/>
        <a:lstStyle/>
        <a:p>
          <a:endParaRPr lang="en-US"/>
        </a:p>
      </dgm:t>
    </dgm:pt>
    <dgm:pt modelId="{32FFC519-E32B-4F77-B974-E92EA3B23E4F}" type="sibTrans" cxnId="{763E7E9A-B41D-4B56-B085-EC4D03B2DF49}">
      <dgm:prSet/>
      <dgm:spPr/>
      <dgm:t>
        <a:bodyPr/>
        <a:lstStyle/>
        <a:p>
          <a:endParaRPr lang="en-US"/>
        </a:p>
      </dgm:t>
    </dgm:pt>
    <dgm:pt modelId="{7940EC9D-BC81-41A6-9FF9-6DFFECADCE12}">
      <dgm:prSet custT="1"/>
      <dgm:spPr/>
      <dgm:t>
        <a:bodyPr/>
        <a:lstStyle/>
        <a:p>
          <a:pPr rtl="0"/>
          <a:r>
            <a:rPr lang="en-US" sz="2400" u="none" dirty="0" smtClean="0"/>
            <a:t>PDF Extractor will help people to extract PDF file into simple text even the Snapshot of any hand written page can be extracted  which may help in searching a keyword in plethora of pages. </a:t>
          </a:r>
          <a:endParaRPr lang="en-GB" sz="2400" u="none" dirty="0"/>
        </a:p>
      </dgm:t>
    </dgm:pt>
    <dgm:pt modelId="{94CADF2F-4180-4A23-92AB-66CB9D12801A}" type="parTrans" cxnId="{20D6F623-0D30-4F7C-ADB9-90B958E0777B}">
      <dgm:prSet/>
      <dgm:spPr/>
    </dgm:pt>
    <dgm:pt modelId="{9F46A7A7-E0EC-40E0-A3FA-E79AF52341C0}" type="sibTrans" cxnId="{20D6F623-0D30-4F7C-ADB9-90B958E0777B}">
      <dgm:prSet/>
      <dgm:spPr/>
    </dgm:pt>
    <dgm:pt modelId="{DC383C2B-2B80-46A4-A6EB-D6E60F42393B}" type="pres">
      <dgm:prSet presAssocID="{5670E5AD-FDD6-4F3E-A183-0648E2385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279CE-90B3-43E6-8A8E-7F55F23064CA}" type="pres">
      <dgm:prSet presAssocID="{3A75AB83-9E4B-4662-B7D3-53E7E229DDBA}" presName="composite" presStyleCnt="0"/>
      <dgm:spPr/>
    </dgm:pt>
    <dgm:pt modelId="{2CFD1BCE-6422-4BB2-8E0B-E48E8CC03C44}" type="pres">
      <dgm:prSet presAssocID="{3A75AB83-9E4B-4662-B7D3-53E7E229DDBA}" presName="parTx" presStyleLbl="alignNode1" presStyleIdx="0" presStyleCnt="1" custLinFactNeighborX="-17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8EF04-4D80-4833-98B6-57B6D0FEA446}" type="pres">
      <dgm:prSet presAssocID="{3A75AB83-9E4B-4662-B7D3-53E7E229DDB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1AD6E-E9FE-4EE2-BF85-A456C86A1373}" srcId="{5670E5AD-FDD6-4F3E-A183-0648E2385429}" destId="{3A75AB83-9E4B-4662-B7D3-53E7E229DDBA}" srcOrd="0" destOrd="0" parTransId="{7C6190D4-1DD5-48EB-9B84-968579C453D3}" sibTransId="{162FD29F-7964-444A-8F72-408051E589F7}"/>
    <dgm:cxn modelId="{142AC67C-C11A-40FB-815E-3D1D47F91985}" type="presOf" srcId="{7BF1E7A8-0EC5-4DFD-88B0-C314F69D6D89}" destId="{ED28EF04-4D80-4833-98B6-57B6D0FEA446}" srcOrd="0" destOrd="0" presId="urn:microsoft.com/office/officeart/2005/8/layout/hList1"/>
    <dgm:cxn modelId="{60A084E0-559C-4991-87F9-E6685DB885FA}" type="presOf" srcId="{5670E5AD-FDD6-4F3E-A183-0648E2385429}" destId="{DC383C2B-2B80-46A4-A6EB-D6E60F42393B}" srcOrd="0" destOrd="0" presId="urn:microsoft.com/office/officeart/2005/8/layout/hList1"/>
    <dgm:cxn modelId="{CF8A7045-6754-467F-A5E2-9E76A0CFBDD8}" type="presOf" srcId="{7940EC9D-BC81-41A6-9FF9-6DFFECADCE12}" destId="{ED28EF04-4D80-4833-98B6-57B6D0FEA446}" srcOrd="0" destOrd="1" presId="urn:microsoft.com/office/officeart/2005/8/layout/hList1"/>
    <dgm:cxn modelId="{20D6F623-0D30-4F7C-ADB9-90B958E0777B}" srcId="{3A75AB83-9E4B-4662-B7D3-53E7E229DDBA}" destId="{7940EC9D-BC81-41A6-9FF9-6DFFECADCE12}" srcOrd="1" destOrd="0" parTransId="{94CADF2F-4180-4A23-92AB-66CB9D12801A}" sibTransId="{9F46A7A7-E0EC-40E0-A3FA-E79AF52341C0}"/>
    <dgm:cxn modelId="{763E7E9A-B41D-4B56-B085-EC4D03B2DF49}" srcId="{3A75AB83-9E4B-4662-B7D3-53E7E229DDBA}" destId="{7BF1E7A8-0EC5-4DFD-88B0-C314F69D6D89}" srcOrd="0" destOrd="0" parTransId="{D8582A20-EB16-4604-B3EE-1E50DABA4D53}" sibTransId="{32FFC519-E32B-4F77-B974-E92EA3B23E4F}"/>
    <dgm:cxn modelId="{A0683568-D8B6-4E26-9003-9873C893BF1B}" type="presOf" srcId="{3A75AB83-9E4B-4662-B7D3-53E7E229DDBA}" destId="{2CFD1BCE-6422-4BB2-8E0B-E48E8CC03C44}" srcOrd="0" destOrd="0" presId="urn:microsoft.com/office/officeart/2005/8/layout/hList1"/>
    <dgm:cxn modelId="{8CC8069C-7E06-4881-9619-334C9426E59F}" type="presParOf" srcId="{DC383C2B-2B80-46A4-A6EB-D6E60F42393B}" destId="{B14279CE-90B3-43E6-8A8E-7F55F23064CA}" srcOrd="0" destOrd="0" presId="urn:microsoft.com/office/officeart/2005/8/layout/hList1"/>
    <dgm:cxn modelId="{E1C758C3-DA57-45D1-B3F4-7A26CDE6C8AF}" type="presParOf" srcId="{B14279CE-90B3-43E6-8A8E-7F55F23064CA}" destId="{2CFD1BCE-6422-4BB2-8E0B-E48E8CC03C44}" srcOrd="0" destOrd="0" presId="urn:microsoft.com/office/officeart/2005/8/layout/hList1"/>
    <dgm:cxn modelId="{E6C30FFD-F3A5-4C8D-832C-DB1C02B50D71}" type="presParOf" srcId="{B14279CE-90B3-43E6-8A8E-7F55F23064CA}" destId="{ED28EF04-4D80-4833-98B6-57B6D0FEA446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70E5AD-FDD6-4F3E-A183-0648E23854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5AB83-9E4B-4662-B7D3-53E7E229DDBA}">
      <dgm:prSet/>
      <dgm:spPr/>
      <dgm:t>
        <a:bodyPr/>
        <a:lstStyle/>
        <a:p>
          <a:pPr rtl="0"/>
          <a:r>
            <a:rPr lang="en-GB" b="1" dirty="0"/>
            <a:t>Project Objectives</a:t>
          </a:r>
          <a:endParaRPr lang="en-GB" dirty="0"/>
        </a:p>
      </dgm:t>
    </dgm:pt>
    <dgm:pt modelId="{7C6190D4-1DD5-48EB-9B84-968579C453D3}" type="parTrans" cxnId="{BE91AD6E-E9FE-4EE2-BF85-A456C86A1373}">
      <dgm:prSet/>
      <dgm:spPr/>
      <dgm:t>
        <a:bodyPr/>
        <a:lstStyle/>
        <a:p>
          <a:endParaRPr lang="en-US"/>
        </a:p>
      </dgm:t>
    </dgm:pt>
    <dgm:pt modelId="{162FD29F-7964-444A-8F72-408051E589F7}" type="sibTrans" cxnId="{BE91AD6E-E9FE-4EE2-BF85-A456C86A1373}">
      <dgm:prSet/>
      <dgm:spPr/>
      <dgm:t>
        <a:bodyPr/>
        <a:lstStyle/>
        <a:p>
          <a:endParaRPr lang="en-US"/>
        </a:p>
      </dgm:t>
    </dgm:pt>
    <dgm:pt modelId="{7BF1E7A8-0EC5-4DFD-88B0-C314F69D6D89}">
      <dgm:prSet/>
      <dgm:spPr/>
      <dgm:t>
        <a:bodyPr/>
        <a:lstStyle/>
        <a:p>
          <a:pPr rtl="0"/>
          <a:r>
            <a:rPr lang="en-US" dirty="0" smtClean="0"/>
            <a:t>To be able to extract text from PDF files and images.</a:t>
          </a:r>
          <a:endParaRPr lang="en-GB" dirty="0"/>
        </a:p>
      </dgm:t>
    </dgm:pt>
    <dgm:pt modelId="{D8582A20-EB16-4604-B3EE-1E50DABA4D53}" type="parTrans" cxnId="{763E7E9A-B41D-4B56-B085-EC4D03B2DF49}">
      <dgm:prSet/>
      <dgm:spPr/>
      <dgm:t>
        <a:bodyPr/>
        <a:lstStyle/>
        <a:p>
          <a:endParaRPr lang="en-US"/>
        </a:p>
      </dgm:t>
    </dgm:pt>
    <dgm:pt modelId="{32FFC519-E32B-4F77-B974-E92EA3B23E4F}" type="sibTrans" cxnId="{763E7E9A-B41D-4B56-B085-EC4D03B2DF49}">
      <dgm:prSet/>
      <dgm:spPr/>
      <dgm:t>
        <a:bodyPr/>
        <a:lstStyle/>
        <a:p>
          <a:endParaRPr lang="en-US"/>
        </a:p>
      </dgm:t>
    </dgm:pt>
    <dgm:pt modelId="{58BF6A76-581D-492A-AE5D-D69A06FBA44E}">
      <dgm:prSet/>
      <dgm:spPr/>
      <dgm:t>
        <a:bodyPr/>
        <a:lstStyle/>
        <a:p>
          <a:pPr rtl="0"/>
          <a:r>
            <a:rPr lang="en-US" dirty="0" smtClean="0"/>
            <a:t>To make searching a keyword easier</a:t>
          </a:r>
          <a:r>
            <a:rPr lang="en-GB" dirty="0" smtClean="0"/>
            <a:t>.</a:t>
          </a:r>
          <a:endParaRPr lang="en-GB" dirty="0"/>
        </a:p>
      </dgm:t>
    </dgm:pt>
    <dgm:pt modelId="{42747B9D-F898-4189-A96A-F3F776D907E3}" type="parTrans" cxnId="{71827C6C-CFF1-4CFE-BB36-E934D440C320}">
      <dgm:prSet/>
      <dgm:spPr/>
      <dgm:t>
        <a:bodyPr/>
        <a:lstStyle/>
        <a:p>
          <a:endParaRPr lang="en-US"/>
        </a:p>
      </dgm:t>
    </dgm:pt>
    <dgm:pt modelId="{80B93390-6251-413D-91EC-609B81DDF58B}" type="sibTrans" cxnId="{71827C6C-CFF1-4CFE-BB36-E934D440C320}">
      <dgm:prSet/>
      <dgm:spPr/>
      <dgm:t>
        <a:bodyPr/>
        <a:lstStyle/>
        <a:p>
          <a:endParaRPr lang="en-US"/>
        </a:p>
      </dgm:t>
    </dgm:pt>
    <dgm:pt modelId="{37906F10-1FFA-4313-AF6F-B1AD8AE9730D}">
      <dgm:prSet/>
      <dgm:spPr/>
      <dgm:t>
        <a:bodyPr/>
        <a:lstStyle/>
        <a:p>
          <a:pPr rtl="0"/>
          <a:r>
            <a:rPr lang="en-US" dirty="0" smtClean="0"/>
            <a:t>The burden of manual work is reduced because now we are able to use search even in the snapshot of any image in the PDF file.</a:t>
          </a:r>
          <a:endParaRPr lang="en-GB" dirty="0"/>
        </a:p>
      </dgm:t>
    </dgm:pt>
    <dgm:pt modelId="{3967753E-0DE0-4170-9875-306298373940}" type="parTrans" cxnId="{E3993346-AC8E-4276-8206-993CD65CAFC6}">
      <dgm:prSet/>
      <dgm:spPr/>
      <dgm:t>
        <a:bodyPr/>
        <a:lstStyle/>
        <a:p>
          <a:endParaRPr lang="en-US"/>
        </a:p>
      </dgm:t>
    </dgm:pt>
    <dgm:pt modelId="{54864C3B-64E0-4DFC-B082-BEAE716B75D6}" type="sibTrans" cxnId="{E3993346-AC8E-4276-8206-993CD65CAFC6}">
      <dgm:prSet/>
      <dgm:spPr/>
      <dgm:t>
        <a:bodyPr/>
        <a:lstStyle/>
        <a:p>
          <a:endParaRPr lang="en-US"/>
        </a:p>
      </dgm:t>
    </dgm:pt>
    <dgm:pt modelId="{DC383C2B-2B80-46A4-A6EB-D6E60F42393B}" type="pres">
      <dgm:prSet presAssocID="{5670E5AD-FDD6-4F3E-A183-0648E2385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279CE-90B3-43E6-8A8E-7F55F23064CA}" type="pres">
      <dgm:prSet presAssocID="{3A75AB83-9E4B-4662-B7D3-53E7E229DDBA}" presName="composite" presStyleCnt="0"/>
      <dgm:spPr/>
    </dgm:pt>
    <dgm:pt modelId="{2CFD1BCE-6422-4BB2-8E0B-E48E8CC03C44}" type="pres">
      <dgm:prSet presAssocID="{3A75AB83-9E4B-4662-B7D3-53E7E229DDB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8EF04-4D80-4833-98B6-57B6D0FEA446}" type="pres">
      <dgm:prSet presAssocID="{3A75AB83-9E4B-4662-B7D3-53E7E229DDB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993346-AC8E-4276-8206-993CD65CAFC6}" srcId="{3A75AB83-9E4B-4662-B7D3-53E7E229DDBA}" destId="{37906F10-1FFA-4313-AF6F-B1AD8AE9730D}" srcOrd="2" destOrd="0" parTransId="{3967753E-0DE0-4170-9875-306298373940}" sibTransId="{54864C3B-64E0-4DFC-B082-BEAE716B75D6}"/>
    <dgm:cxn modelId="{BE91AD6E-E9FE-4EE2-BF85-A456C86A1373}" srcId="{5670E5AD-FDD6-4F3E-A183-0648E2385429}" destId="{3A75AB83-9E4B-4662-B7D3-53E7E229DDBA}" srcOrd="0" destOrd="0" parTransId="{7C6190D4-1DD5-48EB-9B84-968579C453D3}" sibTransId="{162FD29F-7964-444A-8F72-408051E589F7}"/>
    <dgm:cxn modelId="{142AC67C-C11A-40FB-815E-3D1D47F91985}" type="presOf" srcId="{7BF1E7A8-0EC5-4DFD-88B0-C314F69D6D89}" destId="{ED28EF04-4D80-4833-98B6-57B6D0FEA446}" srcOrd="0" destOrd="0" presId="urn:microsoft.com/office/officeart/2005/8/layout/hList1"/>
    <dgm:cxn modelId="{0374BBE5-237A-43A1-9069-F7BA7631FFB9}" type="presOf" srcId="{58BF6A76-581D-492A-AE5D-D69A06FBA44E}" destId="{ED28EF04-4D80-4833-98B6-57B6D0FEA446}" srcOrd="0" destOrd="1" presId="urn:microsoft.com/office/officeart/2005/8/layout/hList1"/>
    <dgm:cxn modelId="{60A084E0-559C-4991-87F9-E6685DB885FA}" type="presOf" srcId="{5670E5AD-FDD6-4F3E-A183-0648E2385429}" destId="{DC383C2B-2B80-46A4-A6EB-D6E60F42393B}" srcOrd="0" destOrd="0" presId="urn:microsoft.com/office/officeart/2005/8/layout/hList1"/>
    <dgm:cxn modelId="{71827C6C-CFF1-4CFE-BB36-E934D440C320}" srcId="{3A75AB83-9E4B-4662-B7D3-53E7E229DDBA}" destId="{58BF6A76-581D-492A-AE5D-D69A06FBA44E}" srcOrd="1" destOrd="0" parTransId="{42747B9D-F898-4189-A96A-F3F776D907E3}" sibTransId="{80B93390-6251-413D-91EC-609B81DDF58B}"/>
    <dgm:cxn modelId="{569B5EFC-E70A-4AE4-ACB4-CDDF20870188}" type="presOf" srcId="{37906F10-1FFA-4313-AF6F-B1AD8AE9730D}" destId="{ED28EF04-4D80-4833-98B6-57B6D0FEA446}" srcOrd="0" destOrd="2" presId="urn:microsoft.com/office/officeart/2005/8/layout/hList1"/>
    <dgm:cxn modelId="{763E7E9A-B41D-4B56-B085-EC4D03B2DF49}" srcId="{3A75AB83-9E4B-4662-B7D3-53E7E229DDBA}" destId="{7BF1E7A8-0EC5-4DFD-88B0-C314F69D6D89}" srcOrd="0" destOrd="0" parTransId="{D8582A20-EB16-4604-B3EE-1E50DABA4D53}" sibTransId="{32FFC519-E32B-4F77-B974-E92EA3B23E4F}"/>
    <dgm:cxn modelId="{A0683568-D8B6-4E26-9003-9873C893BF1B}" type="presOf" srcId="{3A75AB83-9E4B-4662-B7D3-53E7E229DDBA}" destId="{2CFD1BCE-6422-4BB2-8E0B-E48E8CC03C44}" srcOrd="0" destOrd="0" presId="urn:microsoft.com/office/officeart/2005/8/layout/hList1"/>
    <dgm:cxn modelId="{8CC8069C-7E06-4881-9619-334C9426E59F}" type="presParOf" srcId="{DC383C2B-2B80-46A4-A6EB-D6E60F42393B}" destId="{B14279CE-90B3-43E6-8A8E-7F55F23064CA}" srcOrd="0" destOrd="0" presId="urn:microsoft.com/office/officeart/2005/8/layout/hList1"/>
    <dgm:cxn modelId="{E1C758C3-DA57-45D1-B3F4-7A26CDE6C8AF}" type="presParOf" srcId="{B14279CE-90B3-43E6-8A8E-7F55F23064CA}" destId="{2CFD1BCE-6422-4BB2-8E0B-E48E8CC03C44}" srcOrd="0" destOrd="0" presId="urn:microsoft.com/office/officeart/2005/8/layout/hList1"/>
    <dgm:cxn modelId="{E6C30FFD-F3A5-4C8D-832C-DB1C02B50D71}" type="presParOf" srcId="{B14279CE-90B3-43E6-8A8E-7F55F23064CA}" destId="{ED28EF04-4D80-4833-98B6-57B6D0FEA446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FA2D0A-BFCD-4FD7-8C6E-69E8299332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37C2F-6CBB-4853-9E71-6B7770511F76}">
      <dgm:prSet/>
      <dgm:spPr/>
      <dgm:t>
        <a:bodyPr/>
        <a:lstStyle/>
        <a:p>
          <a:pPr rtl="0"/>
          <a:r>
            <a:rPr lang="en-GB" b="1" dirty="0"/>
            <a:t>Existing System</a:t>
          </a:r>
          <a:endParaRPr lang="en-GB" dirty="0"/>
        </a:p>
      </dgm:t>
    </dgm:pt>
    <dgm:pt modelId="{124D606F-CA13-4016-88DA-9616011FC92A}" type="parTrans" cxnId="{9798B016-20A9-4238-970D-995AEA99B351}">
      <dgm:prSet/>
      <dgm:spPr/>
      <dgm:t>
        <a:bodyPr/>
        <a:lstStyle/>
        <a:p>
          <a:endParaRPr lang="en-US"/>
        </a:p>
      </dgm:t>
    </dgm:pt>
    <dgm:pt modelId="{8661C34D-E4D4-4766-BC3D-15C4600EFAAE}" type="sibTrans" cxnId="{9798B016-20A9-4238-970D-995AEA99B351}">
      <dgm:prSet/>
      <dgm:spPr/>
      <dgm:t>
        <a:bodyPr/>
        <a:lstStyle/>
        <a:p>
          <a:endParaRPr lang="en-US"/>
        </a:p>
      </dgm:t>
    </dgm:pt>
    <dgm:pt modelId="{B952B752-F9F9-4289-A613-2B843573B0AD}">
      <dgm:prSet/>
      <dgm:spPr/>
      <dgm:t>
        <a:bodyPr/>
        <a:lstStyle/>
        <a:p>
          <a:pPr rtl="0"/>
          <a:r>
            <a:rPr lang="en-US" dirty="0" smtClean="0"/>
            <a:t>The existing system lack proper GUI (Graphical User Interface) and that system can only be executed by trained programmer or the person who have knowledge of programming , no other user can able to use the system.</a:t>
          </a:r>
          <a:endParaRPr lang="en-GB" dirty="0"/>
        </a:p>
      </dgm:t>
    </dgm:pt>
    <dgm:pt modelId="{F1AC06AE-C1D3-44F1-A03F-EDB6654BE96F}" type="parTrans" cxnId="{0565F191-3128-442B-828A-FFD22F783904}">
      <dgm:prSet/>
      <dgm:spPr/>
      <dgm:t>
        <a:bodyPr/>
        <a:lstStyle/>
        <a:p>
          <a:endParaRPr lang="en-US"/>
        </a:p>
      </dgm:t>
    </dgm:pt>
    <dgm:pt modelId="{69376870-8180-40DD-A84E-0A15EB8C793E}" type="sibTrans" cxnId="{0565F191-3128-442B-828A-FFD22F783904}">
      <dgm:prSet/>
      <dgm:spPr/>
      <dgm:t>
        <a:bodyPr/>
        <a:lstStyle/>
        <a:p>
          <a:endParaRPr lang="en-US"/>
        </a:p>
      </dgm:t>
    </dgm:pt>
    <dgm:pt modelId="{697A818A-082A-496D-B373-3AE5B73EC3EE}">
      <dgm:prSet/>
      <dgm:spPr/>
      <dgm:t>
        <a:bodyPr/>
        <a:lstStyle/>
        <a:p>
          <a:pPr rtl="0"/>
          <a:endParaRPr lang="en-GB" dirty="0"/>
        </a:p>
      </dgm:t>
    </dgm:pt>
    <dgm:pt modelId="{3A380755-503B-48AE-BB36-FFF9DCD41FBA}" type="parTrans" cxnId="{0B110B24-B48C-4E65-B778-40D558F8896D}">
      <dgm:prSet/>
      <dgm:spPr/>
      <dgm:t>
        <a:bodyPr/>
        <a:lstStyle/>
        <a:p>
          <a:endParaRPr lang="en-US"/>
        </a:p>
      </dgm:t>
    </dgm:pt>
    <dgm:pt modelId="{667EACCB-410A-4D0A-A21E-1C68B74246B0}" type="sibTrans" cxnId="{0B110B24-B48C-4E65-B778-40D558F8896D}">
      <dgm:prSet/>
      <dgm:spPr/>
      <dgm:t>
        <a:bodyPr/>
        <a:lstStyle/>
        <a:p>
          <a:endParaRPr lang="en-US"/>
        </a:p>
      </dgm:t>
    </dgm:pt>
    <dgm:pt modelId="{EE93C08F-8C54-4DE2-A422-B729BCBD2749}" type="pres">
      <dgm:prSet presAssocID="{6AFA2D0A-BFCD-4FD7-8C6E-69E8299332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2DCA23-CC61-462A-949A-48E9A49E26B0}" type="pres">
      <dgm:prSet presAssocID="{2CF37C2F-6CBB-4853-9E71-6B7770511F76}" presName="composite" presStyleCnt="0"/>
      <dgm:spPr/>
    </dgm:pt>
    <dgm:pt modelId="{0FF5C77F-7517-48F5-9FCF-BEC4611D161E}" type="pres">
      <dgm:prSet presAssocID="{2CF37C2F-6CBB-4853-9E71-6B7770511F7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EC660-6CE1-49E7-A8AE-E1F8031DB0B6}" type="pres">
      <dgm:prSet presAssocID="{2CF37C2F-6CBB-4853-9E71-6B7770511F7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F8747-B645-45CB-8844-724762ED2DE3}" type="presOf" srcId="{B952B752-F9F9-4289-A613-2B843573B0AD}" destId="{670EC660-6CE1-49E7-A8AE-E1F8031DB0B6}" srcOrd="0" destOrd="0" presId="urn:microsoft.com/office/officeart/2005/8/layout/hList1"/>
    <dgm:cxn modelId="{0565F191-3128-442B-828A-FFD22F783904}" srcId="{2CF37C2F-6CBB-4853-9E71-6B7770511F76}" destId="{B952B752-F9F9-4289-A613-2B843573B0AD}" srcOrd="0" destOrd="0" parTransId="{F1AC06AE-C1D3-44F1-A03F-EDB6654BE96F}" sibTransId="{69376870-8180-40DD-A84E-0A15EB8C793E}"/>
    <dgm:cxn modelId="{44C267A7-E044-44E0-A8CC-69CB5085BC66}" type="presOf" srcId="{6AFA2D0A-BFCD-4FD7-8C6E-69E8299332DC}" destId="{EE93C08F-8C54-4DE2-A422-B729BCBD2749}" srcOrd="0" destOrd="0" presId="urn:microsoft.com/office/officeart/2005/8/layout/hList1"/>
    <dgm:cxn modelId="{0B110B24-B48C-4E65-B778-40D558F8896D}" srcId="{2CF37C2F-6CBB-4853-9E71-6B7770511F76}" destId="{697A818A-082A-496D-B373-3AE5B73EC3EE}" srcOrd="1" destOrd="0" parTransId="{3A380755-503B-48AE-BB36-FFF9DCD41FBA}" sibTransId="{667EACCB-410A-4D0A-A21E-1C68B74246B0}"/>
    <dgm:cxn modelId="{1F7A2D26-205F-418A-AC7C-3337501C12C3}" type="presOf" srcId="{697A818A-082A-496D-B373-3AE5B73EC3EE}" destId="{670EC660-6CE1-49E7-A8AE-E1F8031DB0B6}" srcOrd="0" destOrd="1" presId="urn:microsoft.com/office/officeart/2005/8/layout/hList1"/>
    <dgm:cxn modelId="{9798B016-20A9-4238-970D-995AEA99B351}" srcId="{6AFA2D0A-BFCD-4FD7-8C6E-69E8299332DC}" destId="{2CF37C2F-6CBB-4853-9E71-6B7770511F76}" srcOrd="0" destOrd="0" parTransId="{124D606F-CA13-4016-88DA-9616011FC92A}" sibTransId="{8661C34D-E4D4-4766-BC3D-15C4600EFAAE}"/>
    <dgm:cxn modelId="{5BA6168B-B5C0-4017-B6D1-5FDE86776FA5}" type="presOf" srcId="{2CF37C2F-6CBB-4853-9E71-6B7770511F76}" destId="{0FF5C77F-7517-48F5-9FCF-BEC4611D161E}" srcOrd="0" destOrd="0" presId="urn:microsoft.com/office/officeart/2005/8/layout/hList1"/>
    <dgm:cxn modelId="{0FCACCF5-D2B4-4AB0-982D-F785AAA89209}" type="presParOf" srcId="{EE93C08F-8C54-4DE2-A422-B729BCBD2749}" destId="{112DCA23-CC61-462A-949A-48E9A49E26B0}" srcOrd="0" destOrd="0" presId="urn:microsoft.com/office/officeart/2005/8/layout/hList1"/>
    <dgm:cxn modelId="{8CE4F78F-39E8-4666-88E4-C59FF6C666FD}" type="presParOf" srcId="{112DCA23-CC61-462A-949A-48E9A49E26B0}" destId="{0FF5C77F-7517-48F5-9FCF-BEC4611D161E}" srcOrd="0" destOrd="0" presId="urn:microsoft.com/office/officeart/2005/8/layout/hList1"/>
    <dgm:cxn modelId="{794A3ECE-D209-48D2-AA91-41435A8991DC}" type="presParOf" srcId="{112DCA23-CC61-462A-949A-48E9A49E26B0}" destId="{670EC660-6CE1-49E7-A8AE-E1F8031DB0B6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52137F-47F8-4234-B3A9-41F23EA17F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B3F89-843C-4D1A-969E-3B2219ABBED3}">
      <dgm:prSet/>
      <dgm:spPr/>
      <dgm:t>
        <a:bodyPr/>
        <a:lstStyle/>
        <a:p>
          <a:pPr rtl="0"/>
          <a:r>
            <a:rPr lang="en-GB" b="1" dirty="0"/>
            <a:t>Proposed System</a:t>
          </a:r>
          <a:endParaRPr lang="en-GB" dirty="0"/>
        </a:p>
      </dgm:t>
    </dgm:pt>
    <dgm:pt modelId="{4CC2BC2F-5626-4DB2-BC56-EF9ABA0354A5}" type="parTrans" cxnId="{81948B6B-8BF2-4418-9272-08B852A9F170}">
      <dgm:prSet/>
      <dgm:spPr/>
      <dgm:t>
        <a:bodyPr/>
        <a:lstStyle/>
        <a:p>
          <a:endParaRPr lang="en-US"/>
        </a:p>
      </dgm:t>
    </dgm:pt>
    <dgm:pt modelId="{A66EFCA6-C88C-4FB6-96CA-D8A4CC30BF5C}" type="sibTrans" cxnId="{81948B6B-8BF2-4418-9272-08B852A9F170}">
      <dgm:prSet/>
      <dgm:spPr/>
      <dgm:t>
        <a:bodyPr/>
        <a:lstStyle/>
        <a:p>
          <a:endParaRPr lang="en-US"/>
        </a:p>
      </dgm:t>
    </dgm:pt>
    <dgm:pt modelId="{E45E7993-EBCD-498F-81B5-A0A19EB4574F}">
      <dgm:prSet/>
      <dgm:spPr/>
      <dgm:t>
        <a:bodyPr/>
        <a:lstStyle/>
        <a:p>
          <a:pPr rtl="0"/>
          <a:r>
            <a:rPr lang="en-US" dirty="0" smtClean="0"/>
            <a:t>It requires less overhead and is very efficient.</a:t>
          </a:r>
          <a:endParaRPr lang="en-GB" dirty="0"/>
        </a:p>
      </dgm:t>
    </dgm:pt>
    <dgm:pt modelId="{2A63F7B6-7AA2-4335-9999-C6F8B6FD540D}" type="parTrans" cxnId="{BEA81959-D5F4-4C30-A2EA-B8798740752D}">
      <dgm:prSet/>
      <dgm:spPr/>
      <dgm:t>
        <a:bodyPr/>
        <a:lstStyle/>
        <a:p>
          <a:endParaRPr lang="en-US"/>
        </a:p>
      </dgm:t>
    </dgm:pt>
    <dgm:pt modelId="{8EDEB028-46F5-49FA-B735-543AFE98C00D}" type="sibTrans" cxnId="{BEA81959-D5F4-4C30-A2EA-B8798740752D}">
      <dgm:prSet/>
      <dgm:spPr/>
      <dgm:t>
        <a:bodyPr/>
        <a:lstStyle/>
        <a:p>
          <a:endParaRPr lang="en-US"/>
        </a:p>
      </dgm:t>
    </dgm:pt>
    <dgm:pt modelId="{34AA0A48-39C0-43EE-B7C5-4793E1FA6ED7}">
      <dgm:prSet/>
      <dgm:spPr/>
      <dgm:t>
        <a:bodyPr/>
        <a:lstStyle/>
        <a:p>
          <a:r>
            <a:rPr lang="en-US" dirty="0"/>
            <a:t>It also gives us a path to wherever we want to save to file which lacks in the previous system as well as the option to select the desired file.</a:t>
          </a:r>
        </a:p>
      </dgm:t>
    </dgm:pt>
    <dgm:pt modelId="{390CF96D-1061-4B73-8BAA-FBFF1BBDD3E0}" type="parTrans" cxnId="{64AAF09F-7279-4165-AE33-6F9E4DE1879B}">
      <dgm:prSet/>
      <dgm:spPr/>
      <dgm:t>
        <a:bodyPr/>
        <a:lstStyle/>
        <a:p>
          <a:endParaRPr lang="en-US"/>
        </a:p>
      </dgm:t>
    </dgm:pt>
    <dgm:pt modelId="{0A3367A9-FBEE-4D1C-B89E-E8D6F22B8076}" type="sibTrans" cxnId="{64AAF09F-7279-4165-AE33-6F9E4DE1879B}">
      <dgm:prSet/>
      <dgm:spPr/>
      <dgm:t>
        <a:bodyPr/>
        <a:lstStyle/>
        <a:p>
          <a:endParaRPr lang="en-US"/>
        </a:p>
      </dgm:t>
    </dgm:pt>
    <dgm:pt modelId="{83454BF5-7924-45CA-AE98-2D9964163CCD}">
      <dgm:prSet/>
      <dgm:spPr/>
      <dgm:t>
        <a:bodyPr/>
        <a:lstStyle/>
        <a:p>
          <a:pPr rtl="0"/>
          <a:r>
            <a:rPr lang="en-US" dirty="0" smtClean="0"/>
            <a:t> The new proposed PDF EXTRACTOR system is created in such a manner that it can be used by anyone , even a person who have just a little knowledge of working of computer.</a:t>
          </a:r>
          <a:endParaRPr lang="en-GB" dirty="0"/>
        </a:p>
      </dgm:t>
    </dgm:pt>
    <dgm:pt modelId="{EBC68AF0-8A3B-445B-99DC-3A84CAC0EF03}" type="parTrans" cxnId="{02695625-F419-47BE-BEC2-B71F7CA1FD3F}">
      <dgm:prSet/>
      <dgm:spPr/>
    </dgm:pt>
    <dgm:pt modelId="{10ADA3B5-1CDB-4CCE-B22C-2C6650861E15}" type="sibTrans" cxnId="{02695625-F419-47BE-BEC2-B71F7CA1FD3F}">
      <dgm:prSet/>
      <dgm:spPr/>
    </dgm:pt>
    <dgm:pt modelId="{F5BA395A-B16B-437A-96F0-F0B8545E91A0}" type="pres">
      <dgm:prSet presAssocID="{B352137F-47F8-4234-B3A9-41F23EA17F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986146-7213-441A-BCA7-3E7F657C8B66}" type="pres">
      <dgm:prSet presAssocID="{6AAB3F89-843C-4D1A-969E-3B2219ABBED3}" presName="composite" presStyleCnt="0"/>
      <dgm:spPr/>
    </dgm:pt>
    <dgm:pt modelId="{3EBB4067-E23C-4774-B76D-4F367B397EE9}" type="pres">
      <dgm:prSet presAssocID="{6AAB3F89-843C-4D1A-969E-3B2219ABBE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2E29D-322E-4691-A911-316029BD0124}" type="pres">
      <dgm:prSet presAssocID="{6AAB3F89-843C-4D1A-969E-3B2219ABBED3}" presName="desTx" presStyleLbl="alignAccFollowNode1" presStyleIdx="0" presStyleCnt="1" custLinFactNeighborX="5373" custLinFactNeighborY="-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48B6B-8BF2-4418-9272-08B852A9F170}" srcId="{B352137F-47F8-4234-B3A9-41F23EA17FDA}" destId="{6AAB3F89-843C-4D1A-969E-3B2219ABBED3}" srcOrd="0" destOrd="0" parTransId="{4CC2BC2F-5626-4DB2-BC56-EF9ABA0354A5}" sibTransId="{A66EFCA6-C88C-4FB6-96CA-D8A4CC30BF5C}"/>
    <dgm:cxn modelId="{64AAF09F-7279-4165-AE33-6F9E4DE1879B}" srcId="{6AAB3F89-843C-4D1A-969E-3B2219ABBED3}" destId="{34AA0A48-39C0-43EE-B7C5-4793E1FA6ED7}" srcOrd="2" destOrd="0" parTransId="{390CF96D-1061-4B73-8BAA-FBFF1BBDD3E0}" sibTransId="{0A3367A9-FBEE-4D1C-B89E-E8D6F22B8076}"/>
    <dgm:cxn modelId="{649554C4-3F5D-4BB8-AC7F-9F70893A4935}" type="presOf" srcId="{E45E7993-EBCD-498F-81B5-A0A19EB4574F}" destId="{D6E2E29D-322E-4691-A911-316029BD0124}" srcOrd="0" destOrd="0" presId="urn:microsoft.com/office/officeart/2005/8/layout/hList1"/>
    <dgm:cxn modelId="{02695625-F419-47BE-BEC2-B71F7CA1FD3F}" srcId="{6AAB3F89-843C-4D1A-969E-3B2219ABBED3}" destId="{83454BF5-7924-45CA-AE98-2D9964163CCD}" srcOrd="1" destOrd="0" parTransId="{EBC68AF0-8A3B-445B-99DC-3A84CAC0EF03}" sibTransId="{10ADA3B5-1CDB-4CCE-B22C-2C6650861E15}"/>
    <dgm:cxn modelId="{D7F63068-1807-48D5-AFAD-5DCC334898AE}" type="presOf" srcId="{34AA0A48-39C0-43EE-B7C5-4793E1FA6ED7}" destId="{D6E2E29D-322E-4691-A911-316029BD0124}" srcOrd="0" destOrd="2" presId="urn:microsoft.com/office/officeart/2005/8/layout/hList1"/>
    <dgm:cxn modelId="{556247D3-4345-4173-A73E-5A53C56873D5}" type="presOf" srcId="{83454BF5-7924-45CA-AE98-2D9964163CCD}" destId="{D6E2E29D-322E-4691-A911-316029BD0124}" srcOrd="0" destOrd="1" presId="urn:microsoft.com/office/officeart/2005/8/layout/hList1"/>
    <dgm:cxn modelId="{580DE172-E3B5-40D1-B183-D036D800B656}" type="presOf" srcId="{B352137F-47F8-4234-B3A9-41F23EA17FDA}" destId="{F5BA395A-B16B-437A-96F0-F0B8545E91A0}" srcOrd="0" destOrd="0" presId="urn:microsoft.com/office/officeart/2005/8/layout/hList1"/>
    <dgm:cxn modelId="{BEA81959-D5F4-4C30-A2EA-B8798740752D}" srcId="{6AAB3F89-843C-4D1A-969E-3B2219ABBED3}" destId="{E45E7993-EBCD-498F-81B5-A0A19EB4574F}" srcOrd="0" destOrd="0" parTransId="{2A63F7B6-7AA2-4335-9999-C6F8B6FD540D}" sibTransId="{8EDEB028-46F5-49FA-B735-543AFE98C00D}"/>
    <dgm:cxn modelId="{2064F0B7-5F7A-4D94-98E7-7B66C1356CC1}" type="presOf" srcId="{6AAB3F89-843C-4D1A-969E-3B2219ABBED3}" destId="{3EBB4067-E23C-4774-B76D-4F367B397EE9}" srcOrd="0" destOrd="0" presId="urn:microsoft.com/office/officeart/2005/8/layout/hList1"/>
    <dgm:cxn modelId="{8E5518E2-C52D-4B07-B714-85A5329FC7AE}" type="presParOf" srcId="{F5BA395A-B16B-437A-96F0-F0B8545E91A0}" destId="{48986146-7213-441A-BCA7-3E7F657C8B66}" srcOrd="0" destOrd="0" presId="urn:microsoft.com/office/officeart/2005/8/layout/hList1"/>
    <dgm:cxn modelId="{B79E0CE4-C087-4C10-BA78-85CFEE18B197}" type="presParOf" srcId="{48986146-7213-441A-BCA7-3E7F657C8B66}" destId="{3EBB4067-E23C-4774-B76D-4F367B397EE9}" srcOrd="0" destOrd="0" presId="urn:microsoft.com/office/officeart/2005/8/layout/hList1"/>
    <dgm:cxn modelId="{A3B775A2-BF40-4358-9677-DB5A1F1D073A}" type="presParOf" srcId="{48986146-7213-441A-BCA7-3E7F657C8B66}" destId="{D6E2E29D-322E-4691-A911-316029BD0124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10DDD4-849E-4D6F-84C0-6353428907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66458-DD2A-48C7-B514-75D69959F9C6}">
      <dgm:prSet/>
      <dgm:spPr/>
      <dgm:t>
        <a:bodyPr/>
        <a:lstStyle/>
        <a:p>
          <a:pPr rtl="0"/>
          <a:r>
            <a:rPr lang="en-GB" dirty="0" smtClean="0"/>
            <a:t>User Friendly.</a:t>
          </a:r>
          <a:endParaRPr lang="en-GB" dirty="0"/>
        </a:p>
      </dgm:t>
    </dgm:pt>
    <dgm:pt modelId="{0BFC4841-9167-4832-87C5-0BAF418A9F45}" type="parTrans" cxnId="{6093F971-FFA3-490B-BD05-6DFAE206C3D0}">
      <dgm:prSet/>
      <dgm:spPr/>
      <dgm:t>
        <a:bodyPr/>
        <a:lstStyle/>
        <a:p>
          <a:endParaRPr lang="en-US"/>
        </a:p>
      </dgm:t>
    </dgm:pt>
    <dgm:pt modelId="{FAEB9991-C322-4951-AF20-9DB1901A04D3}" type="sibTrans" cxnId="{6093F971-FFA3-490B-BD05-6DFAE206C3D0}">
      <dgm:prSet/>
      <dgm:spPr/>
      <dgm:t>
        <a:bodyPr/>
        <a:lstStyle/>
        <a:p>
          <a:endParaRPr lang="en-US"/>
        </a:p>
      </dgm:t>
    </dgm:pt>
    <dgm:pt modelId="{F6246E45-4848-401B-9064-86E5F45BFD5C}">
      <dgm:prSet/>
      <dgm:spPr/>
      <dgm:t>
        <a:bodyPr/>
        <a:lstStyle/>
        <a:p>
          <a:pPr rtl="0"/>
          <a:r>
            <a:rPr lang="en-GB" dirty="0" smtClean="0"/>
            <a:t>Page Selection.</a:t>
          </a:r>
          <a:endParaRPr lang="en-GB" dirty="0"/>
        </a:p>
      </dgm:t>
    </dgm:pt>
    <dgm:pt modelId="{D5AF1B12-4B46-4E18-B860-3E89DD2DDA98}" type="parTrans" cxnId="{D71C1D81-6C8B-46E3-80E7-1973DA24FC89}">
      <dgm:prSet/>
      <dgm:spPr/>
      <dgm:t>
        <a:bodyPr/>
        <a:lstStyle/>
        <a:p>
          <a:endParaRPr lang="en-US"/>
        </a:p>
      </dgm:t>
    </dgm:pt>
    <dgm:pt modelId="{3E6C4B95-8E32-44A0-BB81-8C7C327F3893}" type="sibTrans" cxnId="{D71C1D81-6C8B-46E3-80E7-1973DA24FC89}">
      <dgm:prSet/>
      <dgm:spPr/>
      <dgm:t>
        <a:bodyPr/>
        <a:lstStyle/>
        <a:p>
          <a:endParaRPr lang="en-US"/>
        </a:p>
      </dgm:t>
    </dgm:pt>
    <dgm:pt modelId="{550705F2-BC96-4CE9-A608-FCD79A1E4A99}">
      <dgm:prSet/>
      <dgm:spPr/>
      <dgm:t>
        <a:bodyPr/>
        <a:lstStyle/>
        <a:p>
          <a:pPr rtl="0"/>
          <a:r>
            <a:rPr lang="en-GB" dirty="0"/>
            <a:t>Easy to handle.</a:t>
          </a:r>
        </a:p>
      </dgm:t>
    </dgm:pt>
    <dgm:pt modelId="{68B66E10-2202-4EE5-83F9-B092B1DA75DC}" type="parTrans" cxnId="{CC375E06-8AC4-4E1D-B08C-23138A014740}">
      <dgm:prSet/>
      <dgm:spPr/>
      <dgm:t>
        <a:bodyPr/>
        <a:lstStyle/>
        <a:p>
          <a:endParaRPr lang="en-US"/>
        </a:p>
      </dgm:t>
    </dgm:pt>
    <dgm:pt modelId="{272031C2-D803-41EE-BDBB-F506F57F013E}" type="sibTrans" cxnId="{CC375E06-8AC4-4E1D-B08C-23138A014740}">
      <dgm:prSet/>
      <dgm:spPr/>
      <dgm:t>
        <a:bodyPr/>
        <a:lstStyle/>
        <a:p>
          <a:endParaRPr lang="en-US"/>
        </a:p>
      </dgm:t>
    </dgm:pt>
    <dgm:pt modelId="{72FF6898-07A1-48ED-B16E-F2DF59C72036}">
      <dgm:prSet/>
      <dgm:spPr/>
      <dgm:t>
        <a:bodyPr/>
        <a:lstStyle/>
        <a:p>
          <a:pPr rtl="0"/>
          <a:r>
            <a:rPr lang="en-GB" dirty="0" smtClean="0"/>
            <a:t>Desired output directory.</a:t>
          </a:r>
          <a:endParaRPr lang="en-GB" dirty="0"/>
        </a:p>
      </dgm:t>
    </dgm:pt>
    <dgm:pt modelId="{70EAB1DB-9E25-4395-83D7-66BC81658F87}" type="parTrans" cxnId="{7C8B2C4C-F6E8-4EBB-8523-F60858D594A3}">
      <dgm:prSet/>
      <dgm:spPr/>
      <dgm:t>
        <a:bodyPr/>
        <a:lstStyle/>
        <a:p>
          <a:endParaRPr lang="en-US"/>
        </a:p>
      </dgm:t>
    </dgm:pt>
    <dgm:pt modelId="{09E7A9BE-C35A-460A-9508-04F9AE2CDAC8}" type="sibTrans" cxnId="{7C8B2C4C-F6E8-4EBB-8523-F60858D594A3}">
      <dgm:prSet/>
      <dgm:spPr/>
      <dgm:t>
        <a:bodyPr/>
        <a:lstStyle/>
        <a:p>
          <a:endParaRPr lang="en-US"/>
        </a:p>
      </dgm:t>
    </dgm:pt>
    <dgm:pt modelId="{16E0CFFC-C786-4E1D-BAF8-2CB5BEC0E31D}">
      <dgm:prSet/>
      <dgm:spPr/>
      <dgm:t>
        <a:bodyPr/>
        <a:lstStyle/>
        <a:p>
          <a:pPr rtl="0"/>
          <a:r>
            <a:rPr lang="en-GB" b="1" dirty="0"/>
            <a:t>Advantages of proposed System</a:t>
          </a:r>
          <a:endParaRPr lang="en-GB" dirty="0"/>
        </a:p>
      </dgm:t>
    </dgm:pt>
    <dgm:pt modelId="{45CC4A48-BD31-428F-84FF-AC7DFD9BAAD3}" type="sibTrans" cxnId="{88389E9F-4276-4C63-BC1B-AF17E2912D67}">
      <dgm:prSet/>
      <dgm:spPr/>
      <dgm:t>
        <a:bodyPr/>
        <a:lstStyle/>
        <a:p>
          <a:endParaRPr lang="en-US"/>
        </a:p>
      </dgm:t>
    </dgm:pt>
    <dgm:pt modelId="{2A1DEB34-AC1E-4614-A208-A2CA8763015C}" type="parTrans" cxnId="{88389E9F-4276-4C63-BC1B-AF17E2912D67}">
      <dgm:prSet/>
      <dgm:spPr/>
      <dgm:t>
        <a:bodyPr/>
        <a:lstStyle/>
        <a:p>
          <a:endParaRPr lang="en-US"/>
        </a:p>
      </dgm:t>
    </dgm:pt>
    <dgm:pt modelId="{876A7538-79E8-403F-8809-3B6F946819D0}" type="pres">
      <dgm:prSet presAssocID="{EF10DDD4-849E-4D6F-84C0-6353428907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FA03E-DB29-4AFA-964D-7BC81A62439B}" type="pres">
      <dgm:prSet presAssocID="{16E0CFFC-C786-4E1D-BAF8-2CB5BEC0E31D}" presName="composite" presStyleCnt="0"/>
      <dgm:spPr/>
    </dgm:pt>
    <dgm:pt modelId="{83114ED3-29E4-4643-92E3-C24D575763A4}" type="pres">
      <dgm:prSet presAssocID="{16E0CFFC-C786-4E1D-BAF8-2CB5BEC0E31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B1DA6-7F49-4A46-9345-11F004FFD6E1}" type="pres">
      <dgm:prSet presAssocID="{16E0CFFC-C786-4E1D-BAF8-2CB5BEC0E31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C0EAAD-F096-4570-896E-3D5EFE7D6373}" type="presOf" srcId="{16E0CFFC-C786-4E1D-BAF8-2CB5BEC0E31D}" destId="{83114ED3-29E4-4643-92E3-C24D575763A4}" srcOrd="0" destOrd="0" presId="urn:microsoft.com/office/officeart/2005/8/layout/hList1"/>
    <dgm:cxn modelId="{7C8B2C4C-F6E8-4EBB-8523-F60858D594A3}" srcId="{16E0CFFC-C786-4E1D-BAF8-2CB5BEC0E31D}" destId="{72FF6898-07A1-48ED-B16E-F2DF59C72036}" srcOrd="3" destOrd="0" parTransId="{70EAB1DB-9E25-4395-83D7-66BC81658F87}" sibTransId="{09E7A9BE-C35A-460A-9508-04F9AE2CDAC8}"/>
    <dgm:cxn modelId="{88389E9F-4276-4C63-BC1B-AF17E2912D67}" srcId="{EF10DDD4-849E-4D6F-84C0-6353428907C3}" destId="{16E0CFFC-C786-4E1D-BAF8-2CB5BEC0E31D}" srcOrd="0" destOrd="0" parTransId="{2A1DEB34-AC1E-4614-A208-A2CA8763015C}" sibTransId="{45CC4A48-BD31-428F-84FF-AC7DFD9BAAD3}"/>
    <dgm:cxn modelId="{75DDB201-840A-4132-BE3D-99CEED0E0DED}" type="presOf" srcId="{72FF6898-07A1-48ED-B16E-F2DF59C72036}" destId="{B72B1DA6-7F49-4A46-9345-11F004FFD6E1}" srcOrd="0" destOrd="3" presId="urn:microsoft.com/office/officeart/2005/8/layout/hList1"/>
    <dgm:cxn modelId="{72879530-F939-45AE-9FD2-13997D9BB900}" type="presOf" srcId="{F6246E45-4848-401B-9064-86E5F45BFD5C}" destId="{B72B1DA6-7F49-4A46-9345-11F004FFD6E1}" srcOrd="0" destOrd="1" presId="urn:microsoft.com/office/officeart/2005/8/layout/hList1"/>
    <dgm:cxn modelId="{CC375E06-8AC4-4E1D-B08C-23138A014740}" srcId="{16E0CFFC-C786-4E1D-BAF8-2CB5BEC0E31D}" destId="{550705F2-BC96-4CE9-A608-FCD79A1E4A99}" srcOrd="2" destOrd="0" parTransId="{68B66E10-2202-4EE5-83F9-B092B1DA75DC}" sibTransId="{272031C2-D803-41EE-BDBB-F506F57F013E}"/>
    <dgm:cxn modelId="{8C892585-8528-465B-8B65-AC2B529AB95F}" type="presOf" srcId="{EF10DDD4-849E-4D6F-84C0-6353428907C3}" destId="{876A7538-79E8-403F-8809-3B6F946819D0}" srcOrd="0" destOrd="0" presId="urn:microsoft.com/office/officeart/2005/8/layout/hList1"/>
    <dgm:cxn modelId="{1B80A4C1-25AC-4F01-9E2B-75A1B875364D}" type="presOf" srcId="{32066458-DD2A-48C7-B514-75D69959F9C6}" destId="{B72B1DA6-7F49-4A46-9345-11F004FFD6E1}" srcOrd="0" destOrd="0" presId="urn:microsoft.com/office/officeart/2005/8/layout/hList1"/>
    <dgm:cxn modelId="{6093F971-FFA3-490B-BD05-6DFAE206C3D0}" srcId="{16E0CFFC-C786-4E1D-BAF8-2CB5BEC0E31D}" destId="{32066458-DD2A-48C7-B514-75D69959F9C6}" srcOrd="0" destOrd="0" parTransId="{0BFC4841-9167-4832-87C5-0BAF418A9F45}" sibTransId="{FAEB9991-C322-4951-AF20-9DB1901A04D3}"/>
    <dgm:cxn modelId="{D71C1D81-6C8B-46E3-80E7-1973DA24FC89}" srcId="{16E0CFFC-C786-4E1D-BAF8-2CB5BEC0E31D}" destId="{F6246E45-4848-401B-9064-86E5F45BFD5C}" srcOrd="1" destOrd="0" parTransId="{D5AF1B12-4B46-4E18-B860-3E89DD2DDA98}" sibTransId="{3E6C4B95-8E32-44A0-BB81-8C7C327F3893}"/>
    <dgm:cxn modelId="{8851872E-74C1-4EC0-930C-3741A5925127}" type="presOf" srcId="{550705F2-BC96-4CE9-A608-FCD79A1E4A99}" destId="{B72B1DA6-7F49-4A46-9345-11F004FFD6E1}" srcOrd="0" destOrd="2" presId="urn:microsoft.com/office/officeart/2005/8/layout/hList1"/>
    <dgm:cxn modelId="{061DCA10-1B56-4178-9736-7D109CD3A4E7}" type="presParOf" srcId="{876A7538-79E8-403F-8809-3B6F946819D0}" destId="{1D0FA03E-DB29-4AFA-964D-7BC81A62439B}" srcOrd="0" destOrd="0" presId="urn:microsoft.com/office/officeart/2005/8/layout/hList1"/>
    <dgm:cxn modelId="{08FE178C-53A6-4838-8ACD-4F46405B26B8}" type="presParOf" srcId="{1D0FA03E-DB29-4AFA-964D-7BC81A62439B}" destId="{83114ED3-29E4-4643-92E3-C24D575763A4}" srcOrd="0" destOrd="0" presId="urn:microsoft.com/office/officeart/2005/8/layout/hList1"/>
    <dgm:cxn modelId="{1B65AC5C-4373-4668-A573-C5E023FAFB6A}" type="presParOf" srcId="{1D0FA03E-DB29-4AFA-964D-7BC81A62439B}" destId="{B72B1DA6-7F49-4A46-9345-11F004FFD6E1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BFFF8-12EB-4BB6-A210-EB541709025D}">
      <dsp:nvSpPr>
        <dsp:cNvPr id="0" name=""/>
        <dsp:cNvSpPr/>
      </dsp:nvSpPr>
      <dsp:spPr>
        <a:xfrm>
          <a:off x="0" y="62"/>
          <a:ext cx="3486768" cy="557658"/>
        </a:xfrm>
        <a:prstGeom prst="round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DILSHAD</a:t>
          </a:r>
          <a:r>
            <a:rPr lang="en-IN" sz="2400" b="0" kern="1200" dirty="0"/>
            <a:t> </a:t>
          </a:r>
          <a:r>
            <a:rPr lang="en-IN" sz="2400" b="0" kern="1200" dirty="0">
              <a:solidFill>
                <a:schemeClr val="tx1"/>
              </a:solidFill>
            </a:rPr>
            <a:t>AHMAD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7223" y="27285"/>
        <a:ext cx="3432322" cy="503212"/>
      </dsp:txXfrm>
    </dsp:sp>
    <dsp:sp modelId="{F2DE9160-D0E1-45E6-8104-882FB79FF9BF}">
      <dsp:nvSpPr>
        <dsp:cNvPr id="0" name=""/>
        <dsp:cNvSpPr/>
      </dsp:nvSpPr>
      <dsp:spPr>
        <a:xfrm>
          <a:off x="0" y="571586"/>
          <a:ext cx="3486768" cy="557658"/>
        </a:xfrm>
        <a:prstGeom prst="round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18MCAB006</a:t>
          </a:r>
          <a:endParaRPr lang="en-GB" sz="500" b="0" kern="1200" dirty="0">
            <a:solidFill>
              <a:schemeClr val="tx1"/>
            </a:solidFill>
          </a:endParaRPr>
        </a:p>
      </dsp:txBody>
      <dsp:txXfrm>
        <a:off x="27223" y="598809"/>
        <a:ext cx="3432322" cy="503212"/>
      </dsp:txXfrm>
    </dsp:sp>
    <dsp:sp modelId="{9520541A-E527-4981-A8D8-B11AF9E3F68A}">
      <dsp:nvSpPr>
        <dsp:cNvPr id="0" name=""/>
        <dsp:cNvSpPr/>
      </dsp:nvSpPr>
      <dsp:spPr>
        <a:xfrm>
          <a:off x="0" y="1143110"/>
          <a:ext cx="3486768" cy="557658"/>
        </a:xfrm>
        <a:prstGeom prst="round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GH0163</a:t>
          </a:r>
          <a:endParaRPr lang="en-GB" sz="2400" b="0" kern="1200" dirty="0">
            <a:solidFill>
              <a:schemeClr val="tx1"/>
            </a:solidFill>
          </a:endParaRPr>
        </a:p>
      </dsp:txBody>
      <dsp:txXfrm>
        <a:off x="27223" y="1170333"/>
        <a:ext cx="3432322" cy="503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50944-A5B8-40A5-90B5-761A6FF2A1D6}">
      <dsp:nvSpPr>
        <dsp:cNvPr id="0" name=""/>
        <dsp:cNvSpPr/>
      </dsp:nvSpPr>
      <dsp:spPr>
        <a:xfrm>
          <a:off x="326067" y="189040"/>
          <a:ext cx="5869218" cy="533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The end users of the proposed system are:</a:t>
          </a:r>
        </a:p>
      </dsp:txBody>
      <dsp:txXfrm>
        <a:off x="326067" y="189040"/>
        <a:ext cx="5869218" cy="533565"/>
      </dsp:txXfrm>
    </dsp:sp>
    <dsp:sp modelId="{A2579055-B806-42AD-BED1-DBC7EFC97450}">
      <dsp:nvSpPr>
        <dsp:cNvPr id="0" name=""/>
        <dsp:cNvSpPr/>
      </dsp:nvSpPr>
      <dsp:spPr>
        <a:xfrm>
          <a:off x="326067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C61F-5959-44BC-815A-1DD5B4830255}">
      <dsp:nvSpPr>
        <dsp:cNvPr id="0" name=""/>
        <dsp:cNvSpPr/>
      </dsp:nvSpPr>
      <dsp:spPr>
        <a:xfrm>
          <a:off x="1154279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0A0F9-9B55-49FF-BAFB-BA8B7BD60A49}">
      <dsp:nvSpPr>
        <dsp:cNvPr id="0" name=""/>
        <dsp:cNvSpPr/>
      </dsp:nvSpPr>
      <dsp:spPr>
        <a:xfrm>
          <a:off x="1982491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A039D-03AC-471D-BD1F-DC0D1F8CB1F3}">
      <dsp:nvSpPr>
        <dsp:cNvPr id="0" name=""/>
        <dsp:cNvSpPr/>
      </dsp:nvSpPr>
      <dsp:spPr>
        <a:xfrm>
          <a:off x="2810703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BDBF-85A4-490E-B81A-C80BBF3437DA}">
      <dsp:nvSpPr>
        <dsp:cNvPr id="0" name=""/>
        <dsp:cNvSpPr/>
      </dsp:nvSpPr>
      <dsp:spPr>
        <a:xfrm>
          <a:off x="3638915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6BD04-F7FC-4419-82D6-D136C1057925}">
      <dsp:nvSpPr>
        <dsp:cNvPr id="0" name=""/>
        <dsp:cNvSpPr/>
      </dsp:nvSpPr>
      <dsp:spPr>
        <a:xfrm>
          <a:off x="4467127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F0368-F8BF-4306-9376-3FE6258429DE}">
      <dsp:nvSpPr>
        <dsp:cNvPr id="0" name=""/>
        <dsp:cNvSpPr/>
      </dsp:nvSpPr>
      <dsp:spPr>
        <a:xfrm>
          <a:off x="5295339" y="722605"/>
          <a:ext cx="782562" cy="13042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48E49-40C4-414D-A0E3-0B9180A0037B}">
      <dsp:nvSpPr>
        <dsp:cNvPr id="0" name=""/>
        <dsp:cNvSpPr/>
      </dsp:nvSpPr>
      <dsp:spPr>
        <a:xfrm>
          <a:off x="0" y="196646"/>
          <a:ext cx="6827634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/>
            <a:t>Administrator:</a:t>
          </a:r>
          <a:endParaRPr lang="en-GB" sz="3700" kern="1200"/>
        </a:p>
      </dsp:txBody>
      <dsp:txXfrm>
        <a:off x="0" y="196646"/>
        <a:ext cx="6827634" cy="1065600"/>
      </dsp:txXfrm>
    </dsp:sp>
    <dsp:sp modelId="{6663053C-B429-497F-8D23-EA46EE3C1A92}">
      <dsp:nvSpPr>
        <dsp:cNvPr id="0" name=""/>
        <dsp:cNvSpPr/>
      </dsp:nvSpPr>
      <dsp:spPr>
        <a:xfrm>
          <a:off x="0" y="1262246"/>
          <a:ext cx="6827634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Enters employees’ data in the given form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Generates payment slip.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Views record of salary slips.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Generates older payment slips.</a:t>
          </a:r>
        </a:p>
      </dsp:txBody>
      <dsp:txXfrm>
        <a:off x="0" y="1262246"/>
        <a:ext cx="6827634" cy="33516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44D60-4648-495D-9D01-D62F823EE192}">
      <dsp:nvSpPr>
        <dsp:cNvPr id="0" name=""/>
        <dsp:cNvSpPr/>
      </dsp:nvSpPr>
      <dsp:spPr>
        <a:xfrm>
          <a:off x="0" y="171486"/>
          <a:ext cx="8143165" cy="128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Salient features of the proposed System</a:t>
          </a:r>
          <a:endParaRPr lang="en-GB" sz="3500" kern="1200" dirty="0"/>
        </a:p>
      </dsp:txBody>
      <dsp:txXfrm>
        <a:off x="0" y="171486"/>
        <a:ext cx="8143165" cy="1289158"/>
      </dsp:txXfrm>
    </dsp:sp>
    <dsp:sp modelId="{8F9AD7DA-242D-4DE5-9C63-319B952297FF}">
      <dsp:nvSpPr>
        <dsp:cNvPr id="0" name=""/>
        <dsp:cNvSpPr/>
      </dsp:nvSpPr>
      <dsp:spPr>
        <a:xfrm>
          <a:off x="0" y="1460644"/>
          <a:ext cx="8143165" cy="41312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It requires less overhead and is very efficient.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It will ask the user to fill a form enter record of an employee and generates a salary slip based on those data.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It will store the data once a salary slip is generated and it can be viewed later on.</a:t>
          </a:r>
        </a:p>
      </dsp:txBody>
      <dsp:txXfrm>
        <a:off x="0" y="1460644"/>
        <a:ext cx="8143165" cy="41312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A338A-17EE-4F35-A3B3-AF4BBB9BACC3}">
      <dsp:nvSpPr>
        <dsp:cNvPr id="0" name=""/>
        <dsp:cNvSpPr/>
      </dsp:nvSpPr>
      <dsp:spPr>
        <a:xfrm>
          <a:off x="0" y="158462"/>
          <a:ext cx="9374778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Proposed Software Tools to be used</a:t>
          </a:r>
          <a:endParaRPr lang="en-GB" sz="4400" kern="1200" dirty="0"/>
        </a:p>
      </dsp:txBody>
      <dsp:txXfrm>
        <a:off x="0" y="158462"/>
        <a:ext cx="9374778" cy="1267200"/>
      </dsp:txXfrm>
    </dsp:sp>
    <dsp:sp modelId="{7CDDEDEC-E679-447D-BFDD-EA0252C22792}">
      <dsp:nvSpPr>
        <dsp:cNvPr id="0" name=""/>
        <dsp:cNvSpPr/>
      </dsp:nvSpPr>
      <dsp:spPr>
        <a:xfrm>
          <a:off x="0" y="1413371"/>
          <a:ext cx="9374778" cy="3864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b="1" kern="1200" dirty="0"/>
            <a:t>User Interface (Front end):</a:t>
          </a:r>
          <a:r>
            <a:rPr lang="en-GB" sz="4400" kern="1200" dirty="0"/>
            <a:t> Python 3.7.4</a:t>
          </a: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b="1" kern="1200" dirty="0"/>
            <a:t>Logical Part/Database (Back end):</a:t>
          </a:r>
          <a:r>
            <a:rPr lang="en-GB" sz="4400" kern="1200" dirty="0"/>
            <a:t> SQLite 3.29.0</a:t>
          </a: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b="1" i="1" kern="1200" dirty="0"/>
            <a:t>Software:</a:t>
          </a:r>
          <a:r>
            <a:rPr lang="en-GB" sz="4400" i="1" kern="1200" dirty="0"/>
            <a:t> PyCharm 19.2</a:t>
          </a:r>
          <a:endParaRPr lang="en-GB" sz="4400" kern="1200" dirty="0"/>
        </a:p>
      </dsp:txBody>
      <dsp:txXfrm>
        <a:off x="0" y="1413371"/>
        <a:ext cx="9374778" cy="386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E3A3-8406-4653-B593-9F5565E1354D}">
      <dsp:nvSpPr>
        <dsp:cNvPr id="0" name=""/>
        <dsp:cNvSpPr/>
      </dsp:nvSpPr>
      <dsp:spPr>
        <a:xfrm>
          <a:off x="0" y="105073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Submitted to: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17848" y="122921"/>
        <a:ext cx="3695927" cy="329929"/>
      </dsp:txXfrm>
    </dsp:sp>
    <dsp:sp modelId="{96DCE29D-A848-46A3-B03B-A49DCDEA193B}">
      <dsp:nvSpPr>
        <dsp:cNvPr id="0" name=""/>
        <dsp:cNvSpPr/>
      </dsp:nvSpPr>
      <dsp:spPr>
        <a:xfrm>
          <a:off x="0" y="485098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Mr. </a:t>
          </a:r>
          <a:r>
            <a:rPr lang="en-IN" sz="2400" b="0" kern="1200" dirty="0" err="1">
              <a:solidFill>
                <a:schemeClr val="tx1"/>
              </a:solidFill>
            </a:rPr>
            <a:t>Suhel</a:t>
          </a:r>
          <a:r>
            <a:rPr lang="en-IN" sz="2400" b="0" kern="1200" dirty="0">
              <a:solidFill>
                <a:schemeClr val="tx1"/>
              </a:solidFill>
            </a:rPr>
            <a:t> </a:t>
          </a:r>
          <a:r>
            <a:rPr lang="en-IN" sz="2400" b="0" kern="1200" dirty="0" err="1">
              <a:solidFill>
                <a:schemeClr val="tx1"/>
              </a:solidFill>
            </a:rPr>
            <a:t>Mustajab</a:t>
          </a:r>
          <a:r>
            <a:rPr lang="en-IN" sz="2400" b="0" kern="1200" dirty="0">
              <a:solidFill>
                <a:schemeClr val="tx1"/>
              </a:solidFill>
            </a:rPr>
            <a:t>  </a:t>
          </a:r>
          <a:endParaRPr lang="en-GB" sz="2400" b="0" kern="1200" dirty="0">
            <a:solidFill>
              <a:schemeClr val="tx1"/>
            </a:solidFill>
          </a:endParaRPr>
        </a:p>
      </dsp:txBody>
      <dsp:txXfrm>
        <a:off x="17848" y="502946"/>
        <a:ext cx="3695927" cy="329929"/>
      </dsp:txXfrm>
    </dsp:sp>
    <dsp:sp modelId="{247D811F-308A-43B0-A3E8-76A76C003B9E}">
      <dsp:nvSpPr>
        <dsp:cNvPr id="0" name=""/>
        <dsp:cNvSpPr/>
      </dsp:nvSpPr>
      <dsp:spPr>
        <a:xfrm>
          <a:off x="0" y="865123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 err="1">
              <a:solidFill>
                <a:schemeClr val="tx1"/>
              </a:solidFill>
            </a:rPr>
            <a:t>Dr.</a:t>
          </a:r>
          <a:r>
            <a:rPr lang="en-IN" sz="2400" b="0" kern="1200" dirty="0">
              <a:solidFill>
                <a:schemeClr val="tx1"/>
              </a:solidFill>
            </a:rPr>
            <a:t> </a:t>
          </a:r>
          <a:r>
            <a:rPr lang="en-IN" sz="2400" b="0" kern="1200" dirty="0" err="1">
              <a:solidFill>
                <a:schemeClr val="tx1"/>
              </a:solidFill>
            </a:rPr>
            <a:t>Swaleha</a:t>
          </a:r>
          <a:r>
            <a:rPr lang="en-IN" sz="2400" b="0" kern="1200" dirty="0">
              <a:solidFill>
                <a:schemeClr val="tx1"/>
              </a:solidFill>
            </a:rPr>
            <a:t> Zubair</a:t>
          </a:r>
          <a:endParaRPr lang="en-GB" sz="2400" b="0" kern="1200" dirty="0">
            <a:solidFill>
              <a:schemeClr val="tx1"/>
            </a:solidFill>
          </a:endParaRPr>
        </a:p>
      </dsp:txBody>
      <dsp:txXfrm>
        <a:off x="17848" y="882971"/>
        <a:ext cx="3695927" cy="329929"/>
      </dsp:txXfrm>
    </dsp:sp>
    <dsp:sp modelId="{83CA4332-F23C-497F-81A4-7E6523568061}">
      <dsp:nvSpPr>
        <dsp:cNvPr id="0" name=""/>
        <dsp:cNvSpPr/>
      </dsp:nvSpPr>
      <dsp:spPr>
        <a:xfrm>
          <a:off x="0" y="1245148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Mr. Sunil Kumar Sharma</a:t>
          </a:r>
          <a:endParaRPr lang="en-GB" sz="2400" b="0" kern="1200" dirty="0">
            <a:solidFill>
              <a:schemeClr val="tx1"/>
            </a:solidFill>
          </a:endParaRPr>
        </a:p>
      </dsp:txBody>
      <dsp:txXfrm>
        <a:off x="17848" y="1262996"/>
        <a:ext cx="3695927" cy="329929"/>
      </dsp:txXfrm>
    </dsp:sp>
    <dsp:sp modelId="{E886341C-05D8-4A3C-9981-EA18D2765628}">
      <dsp:nvSpPr>
        <dsp:cNvPr id="0" name=""/>
        <dsp:cNvSpPr/>
      </dsp:nvSpPr>
      <dsp:spPr>
        <a:xfrm>
          <a:off x="0" y="1625174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Mr. </a:t>
          </a:r>
          <a:r>
            <a:rPr lang="en-IN" sz="2400" b="0" kern="1200" dirty="0" err="1">
              <a:solidFill>
                <a:schemeClr val="tx1"/>
              </a:solidFill>
            </a:rPr>
            <a:t>Naved</a:t>
          </a:r>
          <a:r>
            <a:rPr lang="en-IN" sz="2400" b="0" kern="1200" dirty="0">
              <a:solidFill>
                <a:schemeClr val="tx1"/>
              </a:solidFill>
            </a:rPr>
            <a:t> Iqbal</a:t>
          </a:r>
        </a:p>
      </dsp:txBody>
      <dsp:txXfrm>
        <a:off x="17848" y="1643022"/>
        <a:ext cx="3695927" cy="329929"/>
      </dsp:txXfrm>
    </dsp:sp>
    <dsp:sp modelId="{3A41505F-252B-497F-BB52-62958A5DC20E}">
      <dsp:nvSpPr>
        <dsp:cNvPr id="0" name=""/>
        <dsp:cNvSpPr/>
      </dsp:nvSpPr>
      <dsp:spPr>
        <a:xfrm>
          <a:off x="0" y="2005199"/>
          <a:ext cx="3731623" cy="365625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Mr. </a:t>
          </a:r>
          <a:r>
            <a:rPr lang="en-US" sz="2400" b="0" kern="1200" dirty="0" err="1">
              <a:solidFill>
                <a:schemeClr val="tx1"/>
              </a:solidFill>
            </a:rPr>
            <a:t>Tipu</a:t>
          </a:r>
          <a:r>
            <a:rPr lang="en-US" sz="2400" b="0" kern="1200" dirty="0">
              <a:solidFill>
                <a:schemeClr val="tx1"/>
              </a:solidFill>
            </a:rPr>
            <a:t> Sultan</a:t>
          </a:r>
          <a:endParaRPr lang="en-IN" sz="2400" b="0" kern="1200" dirty="0">
            <a:solidFill>
              <a:schemeClr val="tx1"/>
            </a:solidFill>
          </a:endParaRPr>
        </a:p>
      </dsp:txBody>
      <dsp:txXfrm>
        <a:off x="17848" y="2023047"/>
        <a:ext cx="3695927" cy="32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B25E-27B5-42D8-8B77-99B60D3DE5CB}">
      <dsp:nvSpPr>
        <dsp:cNvPr id="0" name=""/>
        <dsp:cNvSpPr/>
      </dsp:nvSpPr>
      <dsp:spPr>
        <a:xfrm>
          <a:off x="0" y="63"/>
          <a:ext cx="2298048" cy="461601"/>
        </a:xfrm>
        <a:prstGeom prst="roundRect">
          <a:avLst/>
        </a:prstGeom>
        <a:noFill/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Submitted by:</a:t>
          </a:r>
          <a:endParaRPr lang="en-GB" sz="1900" kern="1200" dirty="0">
            <a:solidFill>
              <a:schemeClr val="tx1"/>
            </a:solidFill>
          </a:endParaRPr>
        </a:p>
      </dsp:txBody>
      <dsp:txXfrm>
        <a:off x="22534" y="22597"/>
        <a:ext cx="2252980" cy="416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E5520-F291-4818-9B01-480837F7615D}">
      <dsp:nvSpPr>
        <dsp:cNvPr id="0" name=""/>
        <dsp:cNvSpPr/>
      </dsp:nvSpPr>
      <dsp:spPr>
        <a:xfrm>
          <a:off x="0" y="4738"/>
          <a:ext cx="3644154" cy="1104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CONTENTS</a:t>
          </a:r>
          <a:endParaRPr lang="en-GB" sz="3400" b="1" kern="1200" dirty="0"/>
        </a:p>
      </dsp:txBody>
      <dsp:txXfrm>
        <a:off x="53916" y="58654"/>
        <a:ext cx="3536322" cy="996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1BCE-6422-4BB2-8E0B-E48E8CC03C44}">
      <dsp:nvSpPr>
        <dsp:cNvPr id="0" name=""/>
        <dsp:cNvSpPr/>
      </dsp:nvSpPr>
      <dsp:spPr>
        <a:xfrm>
          <a:off x="0" y="21859"/>
          <a:ext cx="7692298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kern="1200" dirty="0"/>
            <a:t>What is Payroll?</a:t>
          </a:r>
          <a:endParaRPr lang="en-GB" sz="3900" kern="1200" dirty="0"/>
        </a:p>
      </dsp:txBody>
      <dsp:txXfrm>
        <a:off x="0" y="21859"/>
        <a:ext cx="7692298" cy="1123200"/>
      </dsp:txXfrm>
    </dsp:sp>
    <dsp:sp modelId="{ED28EF04-4D80-4833-98B6-57B6D0FEA446}">
      <dsp:nvSpPr>
        <dsp:cNvPr id="0" name=""/>
        <dsp:cNvSpPr/>
      </dsp:nvSpPr>
      <dsp:spPr>
        <a:xfrm>
          <a:off x="0" y="1145059"/>
          <a:ext cx="7692298" cy="4389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b="0" i="0" kern="1200" dirty="0"/>
            <a:t>A </a:t>
          </a:r>
          <a:r>
            <a:rPr lang="en-IN" sz="3900" b="1" i="0" kern="1200" dirty="0"/>
            <a:t>payroll </a:t>
          </a:r>
          <a:r>
            <a:rPr lang="en-GB" sz="3900" b="0" i="0" kern="1200" dirty="0"/>
            <a:t>is commonly used to refer to: the total amount of money that a company pays to its employees. a company's records of its employees' salaries and wages, bonuses, and withheld taxes.</a:t>
          </a:r>
          <a:endParaRPr lang="en-GB" sz="3900" kern="1200" dirty="0"/>
        </a:p>
      </dsp:txBody>
      <dsp:txXfrm>
        <a:off x="0" y="1145059"/>
        <a:ext cx="7692298" cy="4389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1BCE-6422-4BB2-8E0B-E48E8CC03C44}">
      <dsp:nvSpPr>
        <dsp:cNvPr id="0" name=""/>
        <dsp:cNvSpPr/>
      </dsp:nvSpPr>
      <dsp:spPr>
        <a:xfrm>
          <a:off x="0" y="1161"/>
          <a:ext cx="7649701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Project Objectives</a:t>
          </a:r>
          <a:endParaRPr lang="en-GB" sz="4000" kern="1200" dirty="0"/>
        </a:p>
      </dsp:txBody>
      <dsp:txXfrm>
        <a:off x="0" y="1161"/>
        <a:ext cx="7649701" cy="1152000"/>
      </dsp:txXfrm>
    </dsp:sp>
    <dsp:sp modelId="{ED28EF04-4D80-4833-98B6-57B6D0FEA446}">
      <dsp:nvSpPr>
        <dsp:cNvPr id="0" name=""/>
        <dsp:cNvSpPr/>
      </dsp:nvSpPr>
      <dsp:spPr>
        <a:xfrm>
          <a:off x="0" y="1153161"/>
          <a:ext cx="7649701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kern="1200" dirty="0"/>
            <a:t>To make salary process easy</a:t>
          </a:r>
          <a:endParaRPr lang="en-GB" sz="4000" kern="1200" dirty="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That require less overhead and is very efficient.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000" kern="1200" dirty="0"/>
            <a:t>The proposed system should deal with the salary slip generation process efficiently.</a:t>
          </a:r>
        </a:p>
      </dsp:txBody>
      <dsp:txXfrm>
        <a:off x="0" y="1153161"/>
        <a:ext cx="7649701" cy="4172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5C77F-7517-48F5-9FCF-BEC4611D161E}">
      <dsp:nvSpPr>
        <dsp:cNvPr id="0" name=""/>
        <dsp:cNvSpPr/>
      </dsp:nvSpPr>
      <dsp:spPr>
        <a:xfrm>
          <a:off x="0" y="288440"/>
          <a:ext cx="6983104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Existing System</a:t>
          </a:r>
          <a:endParaRPr lang="en-GB" sz="2800" kern="1200" dirty="0"/>
        </a:p>
      </dsp:txBody>
      <dsp:txXfrm>
        <a:off x="0" y="288440"/>
        <a:ext cx="6983104" cy="806400"/>
      </dsp:txXfrm>
    </dsp:sp>
    <dsp:sp modelId="{670EC660-6CE1-49E7-A8AE-E1F8031DB0B6}">
      <dsp:nvSpPr>
        <dsp:cNvPr id="0" name=""/>
        <dsp:cNvSpPr/>
      </dsp:nvSpPr>
      <dsp:spPr>
        <a:xfrm>
          <a:off x="0" y="1094840"/>
          <a:ext cx="6983104" cy="4457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The present calculation of the salary is done manually and it takes a lot of time to compose the employee’s salary.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The salary slip also takes a long time to create and as this is a tiresome and cumbersome process it takes a lot of time.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Error is the other major problem of the manual system and even with repeated cross check some of the other errors surely persist which can cause a lot of problems.</a:t>
          </a:r>
          <a:endParaRPr lang="en-GB" sz="2800" kern="1200" dirty="0"/>
        </a:p>
      </dsp:txBody>
      <dsp:txXfrm>
        <a:off x="0" y="1094840"/>
        <a:ext cx="6983104" cy="4457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B4067-E23C-4774-B76D-4F367B397EE9}">
      <dsp:nvSpPr>
        <dsp:cNvPr id="0" name=""/>
        <dsp:cNvSpPr/>
      </dsp:nvSpPr>
      <dsp:spPr>
        <a:xfrm>
          <a:off x="0" y="139087"/>
          <a:ext cx="7542663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Proposed System</a:t>
          </a:r>
          <a:endParaRPr lang="en-GB" sz="3400" kern="1200" dirty="0"/>
        </a:p>
      </dsp:txBody>
      <dsp:txXfrm>
        <a:off x="0" y="139087"/>
        <a:ext cx="7542663" cy="979200"/>
      </dsp:txXfrm>
    </dsp:sp>
    <dsp:sp modelId="{D6E2E29D-322E-4691-A911-316029BD0124}">
      <dsp:nvSpPr>
        <dsp:cNvPr id="0" name=""/>
        <dsp:cNvSpPr/>
      </dsp:nvSpPr>
      <dsp:spPr>
        <a:xfrm>
          <a:off x="0" y="1079324"/>
          <a:ext cx="754266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Generates Salary slip.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User can enter the details of the employee to generate payment slip.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Taxable amount, Pensionable amount etc. are automatically calculated.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Stores data once a salary slip is generated.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User can see the records.</a:t>
          </a:r>
        </a:p>
      </dsp:txBody>
      <dsp:txXfrm>
        <a:off x="0" y="1079324"/>
        <a:ext cx="7542663" cy="45731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14ED3-29E4-4643-92E3-C24D575763A4}">
      <dsp:nvSpPr>
        <dsp:cNvPr id="0" name=""/>
        <dsp:cNvSpPr/>
      </dsp:nvSpPr>
      <dsp:spPr>
        <a:xfrm>
          <a:off x="0" y="27525"/>
          <a:ext cx="7201469" cy="1522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1" kern="1200" dirty="0"/>
            <a:t>Advantages of proposed System</a:t>
          </a:r>
          <a:endParaRPr lang="en-GB" sz="4200" kern="1200" dirty="0"/>
        </a:p>
      </dsp:txBody>
      <dsp:txXfrm>
        <a:off x="0" y="27525"/>
        <a:ext cx="7201469" cy="1522910"/>
      </dsp:txXfrm>
    </dsp:sp>
    <dsp:sp modelId="{B72B1DA6-7F49-4A46-9345-11F004FFD6E1}">
      <dsp:nvSpPr>
        <dsp:cNvPr id="0" name=""/>
        <dsp:cNvSpPr/>
      </dsp:nvSpPr>
      <dsp:spPr>
        <a:xfrm>
          <a:off x="0" y="1550435"/>
          <a:ext cx="7201469" cy="3919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Less human labour needed.</a:t>
          </a:r>
        </a:p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Prevents repetition.</a:t>
          </a:r>
        </a:p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Prevents data redundancy.</a:t>
          </a:r>
        </a:p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Easy to handle.</a:t>
          </a:r>
        </a:p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200" kern="1200" dirty="0"/>
            <a:t>Record keeping is easy.</a:t>
          </a:r>
        </a:p>
      </dsp:txBody>
      <dsp:txXfrm>
        <a:off x="0" y="1550435"/>
        <a:ext cx="7201469" cy="3919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60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957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199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9211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5978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098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501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270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856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34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34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420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206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482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9094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6672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64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271C5-3916-42BA-AE67-A121DC7987EE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78BD3-A436-41A2-875B-CCFEBF5CEA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186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1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microsoft.com/office/2007/relationships/diagramDrawing" Target="../diagrams/drawing10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752" y="1695962"/>
            <a:ext cx="9823269" cy="96665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PDF Extractor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3450" y="2662613"/>
            <a:ext cx="1849571" cy="471230"/>
          </a:xfrm>
        </p:spPr>
        <p:txBody>
          <a:bodyPr/>
          <a:lstStyle/>
          <a:p>
            <a:r>
              <a:rPr lang="en-IN" b="1" dirty="0"/>
              <a:t>(Python)</a:t>
            </a:r>
            <a:endParaRPr lang="en-GB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332042576"/>
              </p:ext>
            </p:extLst>
          </p:nvPr>
        </p:nvGraphicFramePr>
        <p:xfrm>
          <a:off x="8321040" y="4219303"/>
          <a:ext cx="4143319" cy="183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3080165679"/>
              </p:ext>
            </p:extLst>
          </p:nvPr>
        </p:nvGraphicFramePr>
        <p:xfrm>
          <a:off x="4575353" y="3830829"/>
          <a:ext cx="3731623" cy="247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554053519"/>
              </p:ext>
            </p:extLst>
          </p:nvPr>
        </p:nvGraphicFramePr>
        <p:xfrm>
          <a:off x="9142844" y="3830829"/>
          <a:ext cx="229804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7154" y="0"/>
            <a:ext cx="72498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Mini-Project</a:t>
            </a:r>
          </a:p>
          <a:p>
            <a:endParaRPr lang="en-IN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6502" y="1018903"/>
            <a:ext cx="4807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REPORT- I</a:t>
            </a:r>
            <a:endParaRPr lang="en-GB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79972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66942512"/>
              </p:ext>
            </p:extLst>
          </p:nvPr>
        </p:nvGraphicFramePr>
        <p:xfrm>
          <a:off x="1963781" y="455326"/>
          <a:ext cx="9374778" cy="544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98066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777" y="2323531"/>
            <a:ext cx="10018713" cy="1752599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I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GB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808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2619073"/>
              </p:ext>
            </p:extLst>
          </p:nvPr>
        </p:nvGraphicFramePr>
        <p:xfrm>
          <a:off x="1929505" y="1253188"/>
          <a:ext cx="9043295" cy="62058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43295">
                  <a:extLst>
                    <a:ext uri="{9D8B030D-6E8A-4147-A177-3AD203B41FA5}">
                      <a16:colId xmlns="" xmlns:a16="http://schemas.microsoft.com/office/drawing/2014/main" val="1919655572"/>
                    </a:ext>
                  </a:extLst>
                </a:gridCol>
              </a:tblGrid>
              <a:tr h="65840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3200" dirty="0">
                          <a:solidFill>
                            <a:schemeClr val="tx1"/>
                          </a:solidFill>
                          <a:effectLst/>
                        </a:rPr>
                        <a:t>Introduction</a:t>
                      </a: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3200" dirty="0" smtClean="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6376819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Existing System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254436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  <a:effectLst/>
                        </a:rPr>
                        <a:t>Functional Requirements 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4211627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 Functional Requirements 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0649281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  <a:effectLst/>
                        </a:rPr>
                        <a:t>Use case Diagram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7124946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457200" marR="0" lvl="0" indent="-4572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  <a:effectLst/>
                        </a:rPr>
                        <a:t>ER Diagram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GB" sz="3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Used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7342875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itchFamily="2" charset="2"/>
                        <a:buChar char="Ø"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GB" sz="3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Requirement 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8023638"/>
                  </a:ext>
                </a:extLst>
              </a:tr>
              <a:tr h="658408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42" marR="24742" marT="55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176186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5706" y="407893"/>
            <a:ext cx="26897399" cy="86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16826670"/>
              </p:ext>
            </p:extLst>
          </p:nvPr>
        </p:nvGraphicFramePr>
        <p:xfrm>
          <a:off x="4787152" y="165846"/>
          <a:ext cx="3644154" cy="1109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58809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2EC652BF-2957-4D68-86D8-6C7BA20794F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025946719"/>
              </p:ext>
            </p:extLst>
          </p:nvPr>
        </p:nvGraphicFramePr>
        <p:xfrm>
          <a:off x="2604641" y="447061"/>
          <a:ext cx="7692298" cy="555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9275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="" xmlns:p14="http://schemas.microsoft.com/office/powerpoint/2010/main" val="1135993272"/>
              </p:ext>
            </p:extLst>
          </p:nvPr>
        </p:nvGraphicFramePr>
        <p:xfrm>
          <a:off x="2617893" y="765639"/>
          <a:ext cx="7649701" cy="532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97911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51593764"/>
              </p:ext>
            </p:extLst>
          </p:nvPr>
        </p:nvGraphicFramePr>
        <p:xfrm>
          <a:off x="2775045" y="491400"/>
          <a:ext cx="6983104" cy="584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48425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600162999"/>
              </p:ext>
            </p:extLst>
          </p:nvPr>
        </p:nvGraphicFramePr>
        <p:xfrm>
          <a:off x="2556679" y="324594"/>
          <a:ext cx="7542663" cy="583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69750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1167234381"/>
              </p:ext>
            </p:extLst>
          </p:nvPr>
        </p:nvGraphicFramePr>
        <p:xfrm>
          <a:off x="2911521" y="602727"/>
          <a:ext cx="7201469" cy="5497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160529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1511322895"/>
              </p:ext>
            </p:extLst>
          </p:nvPr>
        </p:nvGraphicFramePr>
        <p:xfrm>
          <a:off x="2978975" y="281759"/>
          <a:ext cx="6521354" cy="1042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4139986673"/>
              </p:ext>
            </p:extLst>
          </p:nvPr>
        </p:nvGraphicFramePr>
        <p:xfrm>
          <a:off x="2978975" y="1470991"/>
          <a:ext cx="6827634" cy="48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113348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74753"/>
              </p:ext>
            </p:extLst>
          </p:nvPr>
        </p:nvGraphicFramePr>
        <p:xfrm>
          <a:off x="2543032" y="378137"/>
          <a:ext cx="8143165" cy="5763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1619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6467</TotalTime>
  <Words>389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PDF Extractor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MANAGEMENT SYSTEM</dc:title>
  <dc:creator>Dilshad Ahmad</dc:creator>
  <cp:lastModifiedBy>Badman</cp:lastModifiedBy>
  <cp:revision>80</cp:revision>
  <dcterms:created xsi:type="dcterms:W3CDTF">2017-08-28T03:15:41Z</dcterms:created>
  <dcterms:modified xsi:type="dcterms:W3CDTF">2019-09-17T18:49:55Z</dcterms:modified>
</cp:coreProperties>
</file>