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6MHRYsUgANRKTmeEbYrta4rq6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CA" sz="3600"/>
              <a:t>Normality Tests</a:t>
            </a:r>
            <a:br>
              <a:rPr lang="en-CA" sz="3600"/>
            </a:br>
            <a:endParaRPr sz="3600"/>
          </a:p>
        </p:txBody>
      </p:sp>
      <p:sp>
        <p:nvSpPr>
          <p:cNvPr id="86" name="Google Shape;86;p1"/>
          <p:cNvSpPr txBox="1"/>
          <p:nvPr>
            <p:ph idx="1" type="body"/>
          </p:nvPr>
        </p:nvSpPr>
        <p:spPr>
          <a:xfrm>
            <a:off x="670705" y="995236"/>
            <a:ext cx="10905066" cy="5862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CA" sz="2000"/>
              <a:t>Normality Tests are done to determine whether the attribute is normally distributed with some tolerance. We check for the P – Value, If the P-value is less than (0.005), then the attribute fails to be normally distributed. On the other hand, if the P-value is more than (0.005), then the attribute follow the normality.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87" name="Google Shape;87;p1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468" y="2250831"/>
            <a:ext cx="4269189" cy="3204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8831" y="2250831"/>
            <a:ext cx="4269189" cy="320471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409468" y="5628141"/>
            <a:ext cx="42691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an attribute which doesn’t follow normality.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6479452" y="5546990"/>
            <a:ext cx="43030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an attribute which follows normality.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10425113" y="3150394"/>
            <a:ext cx="195262" cy="95565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300663" y="3150394"/>
            <a:ext cx="254793" cy="95565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838200" y="365125"/>
            <a:ext cx="10515600" cy="70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CA"/>
              <a:t>Linear Regression</a:t>
            </a:r>
            <a:endParaRPr b="1"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/>
              <a:t>Linear Regression tries to find a relationship between two or more variables and estimates one variable based on the others.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71575"/>
            <a:ext cx="9969500" cy="50053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7067550" y="2946400"/>
            <a:ext cx="1854200" cy="1905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781050" y="2844800"/>
            <a:ext cx="6223000" cy="3937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rot="10800000">
            <a:off x="5308600" y="3429000"/>
            <a:ext cx="1574800" cy="1778000"/>
          </a:xfrm>
          <a:prstGeom prst="bentArrow">
            <a:avLst>
              <a:gd fmla="val 7927" name="adj1"/>
              <a:gd fmla="val 11661" name="adj2"/>
              <a:gd fmla="val 25000" name="adj3"/>
              <a:gd fmla="val 75000" name="adj4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9105900" y="2844800"/>
            <a:ext cx="16383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Co-efficients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CA" sz="3600"/>
              <a:t>Regression Equation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643467" y="1782981"/>
            <a:ext cx="10905066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CA" sz="2000"/>
              <a:t>As seen from Graph, it seems that spread1 is the most important for predicting the status followed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CA" sz="2000"/>
              <a:t>MDVP: Flo(Hz) and so on, as shown in the below equation: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CA" sz="2000"/>
              <a:t>X represents the values gotten from the voice records, where (x1 ) is the value of MDVP: Fo(Hz) and respectively for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CA" sz="2000"/>
              <a:t>the other attributes. Y represents a range between (0,1) which indicates if the person has PD or not.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1" lang="en-CA" sz="2000"/>
              <a:t>y = −0.00157734 x1 − 0.0197791 x2 − 0.02834955 x3 + 0.00183221 x4 − 0.00973751 x5 − 0.01420971 x6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1" lang="en-CA" sz="2000"/>
              <a:t>+ 0.00981635 x7 + 0.01692955 x8 + 0.01816465 x9 + 0.04656127 x10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15" name="Google Shape;115;p3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CA" sz="3600"/>
              <a:t>Conclusion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643467" y="1782981"/>
            <a:ext cx="10905066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CA" sz="2000"/>
              <a:t>31 patients and a sample size of 150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CA" sz="2000"/>
              <a:t>Achieved the unmanageable statistic data of 24 different voice attributes to 10 manageable attributes which are not correlated to each other using different Statistical tools like Cross-Correlation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CA" sz="2000"/>
              <a:t>Relationship between these reduced attributes is found out using linear Regression which can predict the status of the patient with 94.8% Accuracy.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CA" sz="2000"/>
              <a:t>non-standard methods in combination with voice discriminators could be 94.8% capable of separating individuals with PD from healthy ones.</a:t>
            </a:r>
            <a:endParaRPr sz="2000"/>
          </a:p>
        </p:txBody>
      </p:sp>
      <p:sp>
        <p:nvSpPr>
          <p:cNvPr id="126" name="Google Shape;126;p4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2020-04-10T17:12:00Z</dcterms:created>
  <dc:creator>Sourav Patne</dc:creator>
</cp:coreProperties>
</file>