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x="18288000" cy="10287000"/>
  <p:notesSz cx="6858000" cy="9144000"/>
  <p:embeddedFontLst>
    <p:embeddedFont>
      <p:font typeface="Times New Roman" charset="1" panose="02030502070405020303"/>
      <p:regular r:id="rId37"/>
    </p:embeddedFont>
    <p:embeddedFont>
      <p:font typeface="Calibri (MS)" charset="1" panose="020F0502020204030204"/>
      <p:regular r:id="rId38"/>
    </p:embeddedFont>
    <p:embeddedFont>
      <p:font typeface="Bernoru" charset="1" panose="00000A00000000000000"/>
      <p:regular r:id="rId39"/>
    </p:embeddedFont>
    <p:embeddedFont>
      <p:font typeface="Alata" charset="1" panose="00000500000000000000"/>
      <p:regular r:id="rId4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fonts/font37.fntdata" Type="http://schemas.openxmlformats.org/officeDocument/2006/relationships/font"/><Relationship Id="rId38" Target="fonts/font38.fntdata" Type="http://schemas.openxmlformats.org/officeDocument/2006/relationships/font"/><Relationship Id="rId39" Target="fonts/font39.fntdata" Type="http://schemas.openxmlformats.org/officeDocument/2006/relationships/font"/><Relationship Id="rId4" Target="theme/theme1.xml" Type="http://schemas.openxmlformats.org/officeDocument/2006/relationships/theme"/><Relationship Id="rId40" Target="fonts/font40.fntdata" Type="http://schemas.openxmlformats.org/officeDocument/2006/relationships/font"/><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37.jpeg" Type="http://schemas.openxmlformats.org/officeDocument/2006/relationships/image"/><Relationship Id="rId5" Target="../media/image38.jpeg" Type="http://schemas.openxmlformats.org/officeDocument/2006/relationships/image"/><Relationship Id="rId6" Target="../media/image39.jpeg" Type="http://schemas.openxmlformats.org/officeDocument/2006/relationships/image"/><Relationship Id="rId7" Target="../media/image40.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41.jpeg" Type="http://schemas.openxmlformats.org/officeDocument/2006/relationships/image"/><Relationship Id="rId5" Target="../media/image42.jpeg" Type="http://schemas.openxmlformats.org/officeDocument/2006/relationships/image"/><Relationship Id="rId6" Target="../media/image43.jpeg" Type="http://schemas.openxmlformats.org/officeDocument/2006/relationships/image"/><Relationship Id="rId7" Target="../media/image44.jpeg" Type="http://schemas.openxmlformats.org/officeDocument/2006/relationships/image"/><Relationship Id="rId8" Target="../media/image45.jpeg" Type="http://schemas.openxmlformats.org/officeDocument/2006/relationships/image"/><Relationship Id="rId9" Target="../media/image46.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47.png" Type="http://schemas.openxmlformats.org/officeDocument/2006/relationships/image"/><Relationship Id="rId5" Target="../media/image48.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49.png" Type="http://schemas.openxmlformats.org/officeDocument/2006/relationships/image"/><Relationship Id="rId5" Target="../media/image50.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51.png" Type="http://schemas.openxmlformats.org/officeDocument/2006/relationships/image"/><Relationship Id="rId5" Target="../media/image52.png" Type="http://schemas.openxmlformats.org/officeDocument/2006/relationships/image"/><Relationship Id="rId6" Target="../media/image53.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54.png" Type="http://schemas.openxmlformats.org/officeDocument/2006/relationships/image"/><Relationship Id="rId5" Target="../media/image55.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56.jpe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57.png" Type="http://schemas.openxmlformats.org/officeDocument/2006/relationships/image"/><Relationship Id="rId5" Target="../media/image58.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59.png" Type="http://schemas.openxmlformats.org/officeDocument/2006/relationships/image"/><Relationship Id="rId5" Target="../media/image60.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61.png" Type="http://schemas.openxmlformats.org/officeDocument/2006/relationships/image"/><Relationship Id="rId5" Target="../media/image62.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0.png" Type="http://schemas.openxmlformats.org/officeDocument/2006/relationships/image"/><Relationship Id="rId11" Target="../media/image11.svg" Type="http://schemas.openxmlformats.org/officeDocument/2006/relationships/image"/><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8.png" Type="http://schemas.openxmlformats.org/officeDocument/2006/relationships/image"/><Relationship Id="rId9" Target="../media/image9.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63.png" Type="http://schemas.openxmlformats.org/officeDocument/2006/relationships/image"/><Relationship Id="rId5" Target="../media/image64.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65.png" Type="http://schemas.openxmlformats.org/officeDocument/2006/relationships/image"/><Relationship Id="rId5" Target="../media/image66.png" Type="http://schemas.openxmlformats.org/officeDocument/2006/relationships/image"/><Relationship Id="rId6" Target="../media/image67.png" Type="http://schemas.openxmlformats.org/officeDocument/2006/relationships/image"/><Relationship Id="rId7" Target="../media/image68.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69.png" Type="http://schemas.openxmlformats.org/officeDocument/2006/relationships/image"/><Relationship Id="rId5" Target="../media/image70.png" Type="http://schemas.openxmlformats.org/officeDocument/2006/relationships/image"/><Relationship Id="rId6" Target="../media/image71.png" Type="http://schemas.openxmlformats.org/officeDocument/2006/relationships/image"/><Relationship Id="rId7" Target="../media/image72.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73.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74.png" Type="http://schemas.openxmlformats.org/officeDocument/2006/relationships/image"/><Relationship Id="rId5" Target="../media/image75.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76.png" Type="http://schemas.openxmlformats.org/officeDocument/2006/relationships/image"/><Relationship Id="rId5" Target="../media/image77.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78.png" Type="http://schemas.openxmlformats.org/officeDocument/2006/relationships/image"/><Relationship Id="rId5" Target="../media/image79.png" Type="http://schemas.openxmlformats.org/officeDocument/2006/relationships/image"/><Relationship Id="rId6" Target="../media/image80.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81.png" Type="http://schemas.openxmlformats.org/officeDocument/2006/relationships/image"/><Relationship Id="rId5" Target="../media/image75.png" Type="http://schemas.openxmlformats.org/officeDocument/2006/relationships/image"/><Relationship Id="rId6" Target="../media/image74.pn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82.pn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83.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14.jpeg" Type="http://schemas.openxmlformats.org/officeDocument/2006/relationships/image"/><Relationship Id="rId5" Target="../media/image15.jpeg" Type="http://schemas.openxmlformats.org/officeDocument/2006/relationships/image"/><Relationship Id="rId6" Target="../media/image16.jpeg" Type="http://schemas.openxmlformats.org/officeDocument/2006/relationships/image"/><Relationship Id="rId7" Target="../media/image17.jpeg" Type="http://schemas.openxmlformats.org/officeDocument/2006/relationships/image"/><Relationship Id="rId8" Target="../media/image18.png" Type="http://schemas.openxmlformats.org/officeDocument/2006/relationships/image"/><Relationship Id="rId9" Target="../media/image19.jpe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6.png" Type="http://schemas.openxmlformats.org/officeDocument/2006/relationships/image"/><Relationship Id="rId11" Target="../media/image7.svg" Type="http://schemas.openxmlformats.org/officeDocument/2006/relationships/image"/><Relationship Id="rId2" Target="../media/image10.png" Type="http://schemas.openxmlformats.org/officeDocument/2006/relationships/image"/><Relationship Id="rId3" Target="../media/image11.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2.png" Type="http://schemas.openxmlformats.org/officeDocument/2006/relationships/image"/><Relationship Id="rId7" Target="../media/image3.svg" Type="http://schemas.openxmlformats.org/officeDocument/2006/relationships/image"/><Relationship Id="rId8" Target="../media/image8.png" Type="http://schemas.openxmlformats.org/officeDocument/2006/relationships/image"/><Relationship Id="rId9" Target="../media/image9.sv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6.png" Type="http://schemas.openxmlformats.org/officeDocument/2006/relationships/image"/><Relationship Id="rId11" Target="../media/image7.svg" Type="http://schemas.openxmlformats.org/officeDocument/2006/relationships/image"/><Relationship Id="rId2" Target="../media/image10.png" Type="http://schemas.openxmlformats.org/officeDocument/2006/relationships/image"/><Relationship Id="rId3" Target="../media/image11.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2.png" Type="http://schemas.openxmlformats.org/officeDocument/2006/relationships/image"/><Relationship Id="rId7" Target="../media/image3.svg" Type="http://schemas.openxmlformats.org/officeDocument/2006/relationships/image"/><Relationship Id="rId8" Target="../media/image8.png" Type="http://schemas.openxmlformats.org/officeDocument/2006/relationships/image"/><Relationship Id="rId9" Target="../media/image9.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20.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 Id="rId4" Target="../media/image23.png" Type="http://schemas.openxmlformats.org/officeDocument/2006/relationships/image"/><Relationship Id="rId5" Target="../media/image24.svg" Type="http://schemas.openxmlformats.org/officeDocument/2006/relationships/image"/><Relationship Id="rId6" Target="../media/image12.png" Type="http://schemas.openxmlformats.org/officeDocument/2006/relationships/image"/><Relationship Id="rId7" Target="../media/image13.svg" Type="http://schemas.openxmlformats.org/officeDocument/2006/relationships/image"/><Relationship Id="rId8" Target="../media/image2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26.png" Type="http://schemas.openxmlformats.org/officeDocument/2006/relationships/image"/><Relationship Id="rId5" Target="../media/image27.png" Type="http://schemas.openxmlformats.org/officeDocument/2006/relationships/image"/><Relationship Id="rId6" Target="../media/image28.png" Type="http://schemas.openxmlformats.org/officeDocument/2006/relationships/image"/><Relationship Id="rId7" Target="../media/image29.png" Type="http://schemas.openxmlformats.org/officeDocument/2006/relationships/image"/><Relationship Id="rId8" Target="../media/image30.png" Type="http://schemas.openxmlformats.org/officeDocument/2006/relationships/image"/><Relationship Id="rId9" Target="../media/image31.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30.png" Type="http://schemas.openxmlformats.org/officeDocument/2006/relationships/image"/><Relationship Id="rId5" Target="../media/image31.svg" Type="http://schemas.openxmlformats.org/officeDocument/2006/relationships/image"/><Relationship Id="rId6" Target="../media/image32.png" Type="http://schemas.openxmlformats.org/officeDocument/2006/relationships/image"/><Relationship Id="rId7" Target="../media/image33.png" Type="http://schemas.openxmlformats.org/officeDocument/2006/relationships/image"/><Relationship Id="rId8" Target="../media/image34.svg" Type="http://schemas.openxmlformats.org/officeDocument/2006/relationships/image"/><Relationship Id="rId9" Target="../media/image35.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36.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FF7FF"/>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14775899" y="3067611"/>
          <a:ext cx="1376260" cy="1093694"/>
        </p:xfrm>
        <a:graphic>
          <a:graphicData uri="http://schemas.openxmlformats.org/drawingml/2006/table">
            <a:tbl>
              <a:tblPr/>
              <a:tblGrid>
                <a:gridCol w="1376260"/>
              </a:tblGrid>
              <a:tr h="1093694">
                <a:tc>
                  <a:txBody>
                    <a:bodyPr anchor="t" rtlCol="false"/>
                    <a:lstStyle/>
                    <a:p>
                      <a:pPr algn="ctr" marL="0" indent="0" lvl="0">
                        <a:lnSpc>
                          <a:spcPts val="2311"/>
                        </a:lnSpc>
                        <a:spcBef>
                          <a:spcPct val="0"/>
                        </a:spcBef>
                        <a:defRPr/>
                      </a:pPr>
                      <a:r>
                        <a:rPr lang="en-US" sz="1800" strike="noStrike" u="none">
                          <a:solidFill>
                            <a:srgbClr val="000000"/>
                          </a:solidFill>
                          <a:latin typeface="Times New Roman"/>
                          <a:ea typeface="Times New Roman"/>
                          <a:cs typeface="Times New Roman"/>
                          <a:sym typeface="Times New Roman"/>
                        </a:rPr>
                        <a:t>Total Mark </a:t>
                      </a:r>
                      <a:endParaRPr lang="en-US" sz="1100"/>
                    </a:p>
                  </a:txBody>
                  <a:tcPr marL="68580" marR="68580" marT="68580" marB="6858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BBD6EE"/>
                    </a:solidFill>
                  </a:tcPr>
                </a:tc>
              </a:tr>
            </a:tbl>
          </a:graphicData>
        </a:graphic>
      </p:graphicFrame>
      <p:graphicFrame>
        <p:nvGraphicFramePr>
          <p:cNvPr name="Table 3" id="3"/>
          <p:cNvGraphicFramePr>
            <a:graphicFrameLocks noGrp="true"/>
          </p:cNvGraphicFramePr>
          <p:nvPr/>
        </p:nvGraphicFramePr>
        <p:xfrm>
          <a:off x="2702859" y="2581836"/>
          <a:ext cx="13449300" cy="6591955"/>
        </p:xfrm>
        <a:graphic>
          <a:graphicData uri="http://schemas.openxmlformats.org/drawingml/2006/table">
            <a:tbl>
              <a:tblPr/>
              <a:tblGrid>
                <a:gridCol w="3613533"/>
                <a:gridCol w="772948"/>
                <a:gridCol w="2241550"/>
                <a:gridCol w="1951694"/>
                <a:gridCol w="1758457"/>
                <a:gridCol w="1739134"/>
                <a:gridCol w="1371983"/>
              </a:tblGrid>
              <a:tr h="486126">
                <a:tc gridSpan="7">
                  <a:txBody>
                    <a:bodyPr anchor="t" rtlCol="false"/>
                    <a:lstStyle/>
                    <a:p>
                      <a:pPr algn="ctr" marL="0" indent="0" lvl="0">
                        <a:lnSpc>
                          <a:spcPts val="2311"/>
                        </a:lnSpc>
                        <a:spcBef>
                          <a:spcPct val="0"/>
                        </a:spcBef>
                        <a:defRPr/>
                      </a:pPr>
                      <a:r>
                        <a:rPr lang="en-US" sz="1800" strike="noStrike" u="none">
                          <a:solidFill>
                            <a:srgbClr val="000000"/>
                          </a:solidFill>
                          <a:latin typeface="Times New Roman"/>
                          <a:ea typeface="Times New Roman"/>
                          <a:cs typeface="Times New Roman"/>
                          <a:sym typeface="Times New Roman"/>
                        </a:rPr>
                        <a:t>Only for Course Teacher</a:t>
                      </a:r>
                      <a:endParaRPr lang="en-US" sz="1100"/>
                    </a:p>
                  </a:txBody>
                  <a:tcPr marL="68580" marR="68580" marT="68580" marB="6858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DAEDFF"/>
                    </a:solidFill>
                  </a:tcPr>
                </a:tc>
                <a:tc hMerge="true">
                  <a:txBody>
                    <a:bodyPr anchor="t" rtlCol="false"/>
                    <a:lstStyle/>
                    <a:p>
                      <a:pPr algn="ctr" marL="0" indent="0" lvl="0">
                        <a:lnSpc>
                          <a:spcPts val="2311"/>
                        </a:lnSpc>
                        <a:spcBef>
                          <a:spcPct val="0"/>
                        </a:spcBef>
                        <a:defRPr/>
                      </a:pPr>
                      <a:r>
                        <a:rPr lang="en-US" sz="1800" strike="noStrike" u="none">
                          <a:solidFill>
                            <a:srgbClr val="000000"/>
                          </a:solidFill>
                          <a:latin typeface="Times New Roman"/>
                          <a:ea typeface="Times New Roman"/>
                          <a:cs typeface="Times New Roman"/>
                          <a:sym typeface="Times New Roman"/>
                        </a:rPr>
                        <a:t>Only for Course Teacher</a:t>
                      </a:r>
                      <a:endParaRPr lang="en-US" sz="1100"/>
                    </a:p>
                  </a:txBody>
                  <a:tcPr marL="68580" marR="68580" marT="68580" marB="6858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DAEDFF"/>
                    </a:solidFill>
                  </a:tcPr>
                </a:tc>
                <a:tc hMerge="true">
                  <a:txBody>
                    <a:bodyPr anchor="t" rtlCol="false"/>
                    <a:lstStyle/>
                    <a:p>
                      <a:pPr algn="ctr" marL="0" indent="0" lvl="0">
                        <a:lnSpc>
                          <a:spcPts val="2311"/>
                        </a:lnSpc>
                        <a:spcBef>
                          <a:spcPct val="0"/>
                        </a:spcBef>
                        <a:defRPr/>
                      </a:pPr>
                      <a:r>
                        <a:rPr lang="en-US" sz="1800" strike="noStrike" u="none">
                          <a:solidFill>
                            <a:srgbClr val="000000"/>
                          </a:solidFill>
                          <a:latin typeface="Times New Roman"/>
                          <a:ea typeface="Times New Roman"/>
                          <a:cs typeface="Times New Roman"/>
                          <a:sym typeface="Times New Roman"/>
                        </a:rPr>
                        <a:t>Only for Course Teacher</a:t>
                      </a:r>
                      <a:endParaRPr lang="en-US" sz="1100"/>
                    </a:p>
                  </a:txBody>
                  <a:tcPr marL="68580" marR="68580" marT="68580" marB="6858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DAEDFF"/>
                    </a:solidFill>
                  </a:tcPr>
                </a:tc>
                <a:tc hMerge="true">
                  <a:txBody>
                    <a:bodyPr anchor="t" rtlCol="false"/>
                    <a:lstStyle/>
                    <a:p>
                      <a:pPr algn="ctr" marL="0" indent="0" lvl="0">
                        <a:lnSpc>
                          <a:spcPts val="2311"/>
                        </a:lnSpc>
                        <a:spcBef>
                          <a:spcPct val="0"/>
                        </a:spcBef>
                        <a:defRPr/>
                      </a:pPr>
                      <a:r>
                        <a:rPr lang="en-US" sz="1800" strike="noStrike" u="none">
                          <a:solidFill>
                            <a:srgbClr val="000000"/>
                          </a:solidFill>
                          <a:latin typeface="Times New Roman"/>
                          <a:ea typeface="Times New Roman"/>
                          <a:cs typeface="Times New Roman"/>
                          <a:sym typeface="Times New Roman"/>
                        </a:rPr>
                        <a:t>Only for Course Teacher</a:t>
                      </a:r>
                      <a:endParaRPr lang="en-US" sz="1100"/>
                    </a:p>
                  </a:txBody>
                  <a:tcPr marL="68580" marR="68580" marT="68580" marB="6858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DAEDFF"/>
                    </a:solidFill>
                  </a:tcPr>
                </a:tc>
                <a:tc hMerge="true">
                  <a:txBody>
                    <a:bodyPr anchor="t" rtlCol="false"/>
                    <a:lstStyle/>
                    <a:p>
                      <a:pPr algn="ctr" marL="0" indent="0" lvl="0">
                        <a:lnSpc>
                          <a:spcPts val="2311"/>
                        </a:lnSpc>
                        <a:spcBef>
                          <a:spcPct val="0"/>
                        </a:spcBef>
                        <a:defRPr/>
                      </a:pPr>
                      <a:r>
                        <a:rPr lang="en-US" sz="1800" strike="noStrike" u="none">
                          <a:solidFill>
                            <a:srgbClr val="000000"/>
                          </a:solidFill>
                          <a:latin typeface="Times New Roman"/>
                          <a:ea typeface="Times New Roman"/>
                          <a:cs typeface="Times New Roman"/>
                          <a:sym typeface="Times New Roman"/>
                        </a:rPr>
                        <a:t>Only for Course Teacher</a:t>
                      </a:r>
                      <a:endParaRPr lang="en-US" sz="1100"/>
                    </a:p>
                  </a:txBody>
                  <a:tcPr marL="68580" marR="68580" marT="68580" marB="6858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DAEDFF"/>
                    </a:solidFill>
                  </a:tcPr>
                </a:tc>
                <a:tc hMerge="true">
                  <a:txBody>
                    <a:bodyPr anchor="t" rtlCol="false"/>
                    <a:lstStyle/>
                    <a:p>
                      <a:pPr algn="ctr" marL="0" indent="0" lvl="0">
                        <a:lnSpc>
                          <a:spcPts val="2311"/>
                        </a:lnSpc>
                        <a:spcBef>
                          <a:spcPct val="0"/>
                        </a:spcBef>
                        <a:defRPr/>
                      </a:pPr>
                      <a:r>
                        <a:rPr lang="en-US" sz="1800" strike="noStrike" u="none">
                          <a:solidFill>
                            <a:srgbClr val="000000"/>
                          </a:solidFill>
                          <a:latin typeface="Times New Roman"/>
                          <a:ea typeface="Times New Roman"/>
                          <a:cs typeface="Times New Roman"/>
                          <a:sym typeface="Times New Roman"/>
                        </a:rPr>
                        <a:t>Only for Course Teacher</a:t>
                      </a:r>
                      <a:endParaRPr lang="en-US" sz="1100"/>
                    </a:p>
                  </a:txBody>
                  <a:tcPr marL="68580" marR="68580" marT="68580" marB="6858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DAEDFF"/>
                    </a:solidFill>
                  </a:tcPr>
                </a:tc>
                <a:tc hMerge="true">
                  <a:txBody>
                    <a:bodyPr anchor="t" rtlCol="false"/>
                    <a:lstStyle/>
                    <a:p>
                      <a:pPr algn="ctr" marL="0" indent="0" lvl="0">
                        <a:lnSpc>
                          <a:spcPts val="2311"/>
                        </a:lnSpc>
                        <a:spcBef>
                          <a:spcPct val="0"/>
                        </a:spcBef>
                        <a:defRPr/>
                      </a:pPr>
                      <a:r>
                        <a:rPr lang="en-US" sz="1800" strike="noStrike" u="none">
                          <a:solidFill>
                            <a:srgbClr val="000000"/>
                          </a:solidFill>
                          <a:latin typeface="Times New Roman"/>
                          <a:ea typeface="Times New Roman"/>
                          <a:cs typeface="Times New Roman"/>
                          <a:sym typeface="Times New Roman"/>
                        </a:rPr>
                        <a:t>Only for Course Teacher</a:t>
                      </a:r>
                      <a:endParaRPr lang="en-US" sz="1100"/>
                    </a:p>
                  </a:txBody>
                  <a:tcPr marL="68580" marR="68580" marT="68580" marB="6858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DAEDFF"/>
                    </a:solidFill>
                  </a:tcPr>
                </a:tc>
              </a:tr>
              <a:tr h="1089719">
                <a:tc gridSpan="2">
                  <a:txBody>
                    <a:bodyPr anchor="t" rtlCol="false"/>
                    <a:lstStyle/>
                    <a:p>
                      <a:pPr algn="ctr" marL="0" indent="0" lvl="0">
                        <a:lnSpc>
                          <a:spcPts val="2311"/>
                        </a:lnSpc>
                        <a:spcBef>
                          <a:spcPct val="0"/>
                        </a:spcBef>
                        <a:defRPr/>
                      </a:pPr>
                      <a:r>
                        <a:rPr lang="en-US" sz="1800" strike="noStrike" u="none">
                          <a:solidFill>
                            <a:srgbClr val="000000"/>
                          </a:solidFill>
                          <a:latin typeface="Times New Roman"/>
                          <a:ea typeface="Times New Roman"/>
                          <a:cs typeface="Times New Roman"/>
                          <a:sym typeface="Times New Roman"/>
                        </a:rPr>
                        <a:t> </a:t>
                      </a:r>
                      <a:endParaRPr lang="en-US" sz="1100"/>
                    </a:p>
                  </a:txBody>
                  <a:tcPr marL="68580" marR="68580" marT="68580" marB="6858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DAEDFF"/>
                    </a:solidFill>
                  </a:tcPr>
                </a:tc>
                <a:tc hMerge="true">
                  <a:txBody>
                    <a:bodyPr anchor="t" rtlCol="false"/>
                    <a:lstStyle/>
                    <a:p>
                      <a:pPr algn="ctr" marL="0" indent="0" lvl="0">
                        <a:lnSpc>
                          <a:spcPts val="2311"/>
                        </a:lnSpc>
                        <a:spcBef>
                          <a:spcPct val="0"/>
                        </a:spcBef>
                        <a:defRPr/>
                      </a:pPr>
                      <a:r>
                        <a:rPr lang="en-US" sz="1800" strike="noStrike" u="none">
                          <a:solidFill>
                            <a:srgbClr val="000000"/>
                          </a:solidFill>
                          <a:latin typeface="Times New Roman"/>
                          <a:ea typeface="Times New Roman"/>
                          <a:cs typeface="Times New Roman"/>
                          <a:sym typeface="Times New Roman"/>
                        </a:rPr>
                        <a:t> </a:t>
                      </a:r>
                      <a:endParaRPr lang="en-US" sz="1100"/>
                    </a:p>
                  </a:txBody>
                  <a:tcPr marL="68580" marR="68580" marT="68580" marB="6858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DAEDFF"/>
                    </a:solidFill>
                  </a:tcPr>
                </a:tc>
                <a:tc>
                  <a:txBody>
                    <a:bodyPr anchor="t" rtlCol="false"/>
                    <a:lstStyle/>
                    <a:p>
                      <a:pPr algn="ctr" marL="0" indent="0" lvl="0">
                        <a:lnSpc>
                          <a:spcPts val="2311"/>
                        </a:lnSpc>
                        <a:spcBef>
                          <a:spcPct val="0"/>
                        </a:spcBef>
                        <a:defRPr/>
                      </a:pPr>
                      <a:r>
                        <a:rPr lang="en-US" sz="1800" strike="noStrike" u="none">
                          <a:solidFill>
                            <a:srgbClr val="000000"/>
                          </a:solidFill>
                          <a:latin typeface="Times New Roman"/>
                          <a:ea typeface="Times New Roman"/>
                          <a:cs typeface="Times New Roman"/>
                          <a:sym typeface="Times New Roman"/>
                        </a:rPr>
                        <a:t>Needs Improvement</a:t>
                      </a:r>
                      <a:endParaRPr lang="en-US" sz="1100"/>
                    </a:p>
                  </a:txBody>
                  <a:tcPr marL="68580" marR="68580" marT="68580" marB="6858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DAEDFF"/>
                    </a:solidFill>
                  </a:tcPr>
                </a:tc>
                <a:tc>
                  <a:txBody>
                    <a:bodyPr anchor="t" rtlCol="false"/>
                    <a:lstStyle/>
                    <a:p>
                      <a:pPr algn="ctr" marL="0" indent="0" lvl="0">
                        <a:lnSpc>
                          <a:spcPts val="2311"/>
                        </a:lnSpc>
                        <a:spcBef>
                          <a:spcPct val="0"/>
                        </a:spcBef>
                        <a:defRPr/>
                      </a:pPr>
                      <a:r>
                        <a:rPr lang="en-US" sz="1800" strike="noStrike" u="none">
                          <a:solidFill>
                            <a:srgbClr val="000000"/>
                          </a:solidFill>
                          <a:latin typeface="Times New Roman"/>
                          <a:ea typeface="Times New Roman"/>
                          <a:cs typeface="Times New Roman"/>
                          <a:sym typeface="Times New Roman"/>
                        </a:rPr>
                        <a:t>Developing </a:t>
                      </a:r>
                      <a:endParaRPr lang="en-US" sz="1100"/>
                    </a:p>
                  </a:txBody>
                  <a:tcPr marL="68580" marR="68580" marT="68580" marB="6858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DAEDFF"/>
                    </a:solidFill>
                  </a:tcPr>
                </a:tc>
                <a:tc>
                  <a:txBody>
                    <a:bodyPr anchor="t" rtlCol="false"/>
                    <a:lstStyle/>
                    <a:p>
                      <a:pPr algn="ctr" marL="0" indent="0" lvl="0">
                        <a:lnSpc>
                          <a:spcPts val="2311"/>
                        </a:lnSpc>
                        <a:spcBef>
                          <a:spcPct val="0"/>
                        </a:spcBef>
                        <a:defRPr/>
                      </a:pPr>
                      <a:r>
                        <a:rPr lang="en-US" sz="1800" strike="noStrike" u="none">
                          <a:solidFill>
                            <a:srgbClr val="000000"/>
                          </a:solidFill>
                          <a:latin typeface="Times New Roman"/>
                          <a:ea typeface="Times New Roman"/>
                          <a:cs typeface="Times New Roman"/>
                          <a:sym typeface="Times New Roman"/>
                        </a:rPr>
                        <a:t>Sufficient </a:t>
                      </a:r>
                      <a:endParaRPr lang="en-US" sz="1100"/>
                    </a:p>
                  </a:txBody>
                  <a:tcPr marL="68580" marR="68580" marT="68580" marB="6858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DAEDFF"/>
                    </a:solidFill>
                  </a:tcPr>
                </a:tc>
                <a:tc>
                  <a:txBody>
                    <a:bodyPr anchor="t" rtlCol="false"/>
                    <a:lstStyle/>
                    <a:p>
                      <a:pPr algn="ctr" marL="0" indent="0" lvl="0">
                        <a:lnSpc>
                          <a:spcPts val="2311"/>
                        </a:lnSpc>
                        <a:spcBef>
                          <a:spcPct val="0"/>
                        </a:spcBef>
                        <a:defRPr/>
                      </a:pPr>
                      <a:r>
                        <a:rPr lang="en-US" sz="1800" strike="noStrike" u="none">
                          <a:solidFill>
                            <a:srgbClr val="000000"/>
                          </a:solidFill>
                          <a:latin typeface="Times New Roman"/>
                          <a:ea typeface="Times New Roman"/>
                          <a:cs typeface="Times New Roman"/>
                          <a:sym typeface="Times New Roman"/>
                        </a:rPr>
                        <a:t>Above Average</a:t>
                      </a:r>
                      <a:endParaRPr lang="en-US" sz="1100"/>
                    </a:p>
                  </a:txBody>
                  <a:tcPr marL="68580" marR="68580" marT="68580" marB="6858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DAEDFF"/>
                    </a:solidFill>
                  </a:tcPr>
                </a:tc>
                <a:tc>
                  <a:txBody>
                    <a:bodyPr anchor="t" rtlCol="false"/>
                    <a:lstStyle/>
                    <a:p>
                      <a:pPr algn="ctr" marL="0" indent="0" lvl="0">
                        <a:lnSpc>
                          <a:spcPts val="2311"/>
                        </a:lnSpc>
                        <a:spcBef>
                          <a:spcPct val="0"/>
                        </a:spcBef>
                        <a:defRPr/>
                      </a:pPr>
                      <a:r>
                        <a:rPr lang="en-US" sz="1800" strike="noStrike" u="none">
                          <a:solidFill>
                            <a:srgbClr val="000000"/>
                          </a:solidFill>
                          <a:latin typeface="Times New Roman"/>
                          <a:ea typeface="Times New Roman"/>
                          <a:cs typeface="Times New Roman"/>
                          <a:sym typeface="Times New Roman"/>
                        </a:rPr>
                        <a:t>Total Mark </a:t>
                      </a:r>
                      <a:endParaRPr lang="en-US" sz="1100"/>
                    </a:p>
                  </a:txBody>
                  <a:tcPr marL="68580" marR="68580" marT="68580" marB="6858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DAEDFF"/>
                    </a:solidFill>
                  </a:tcPr>
                </a:tc>
              </a:tr>
              <a:tr h="486126">
                <a:tc gridSpan="2">
                  <a:txBody>
                    <a:bodyPr anchor="t" rtlCol="false"/>
                    <a:lstStyle/>
                    <a:p>
                      <a:pPr algn="ctr" marL="0" indent="0" lvl="0">
                        <a:lnSpc>
                          <a:spcPts val="2311"/>
                        </a:lnSpc>
                        <a:spcBef>
                          <a:spcPct val="0"/>
                        </a:spcBef>
                        <a:defRPr/>
                      </a:pPr>
                      <a:r>
                        <a:rPr lang="en-US" sz="1800" strike="noStrike" u="none">
                          <a:solidFill>
                            <a:srgbClr val="000000"/>
                          </a:solidFill>
                          <a:latin typeface="Times New Roman"/>
                          <a:ea typeface="Times New Roman"/>
                          <a:cs typeface="Times New Roman"/>
                          <a:sym typeface="Times New Roman"/>
                        </a:rPr>
                        <a:t>Allocate mark &amp; Percentage </a:t>
                      </a:r>
                      <a:endParaRPr lang="en-US" sz="1100"/>
                    </a:p>
                  </a:txBody>
                  <a:tcPr marL="68580" marR="68580" marT="68580" marB="6858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DAEDFF"/>
                    </a:solidFill>
                  </a:tcPr>
                </a:tc>
                <a:tc hMerge="true">
                  <a:txBody>
                    <a:bodyPr anchor="t" rtlCol="false"/>
                    <a:lstStyle/>
                    <a:p>
                      <a:pPr algn="ctr" marL="0" indent="0" lvl="0">
                        <a:lnSpc>
                          <a:spcPts val="2311"/>
                        </a:lnSpc>
                        <a:spcBef>
                          <a:spcPct val="0"/>
                        </a:spcBef>
                        <a:defRPr/>
                      </a:pPr>
                      <a:r>
                        <a:rPr lang="en-US" sz="1800" strike="noStrike" u="none">
                          <a:solidFill>
                            <a:srgbClr val="000000"/>
                          </a:solidFill>
                          <a:latin typeface="Times New Roman"/>
                          <a:ea typeface="Times New Roman"/>
                          <a:cs typeface="Times New Roman"/>
                          <a:sym typeface="Times New Roman"/>
                        </a:rPr>
                        <a:t>Allocate mark &amp; Percentage </a:t>
                      </a:r>
                      <a:endParaRPr lang="en-US" sz="1100"/>
                    </a:p>
                  </a:txBody>
                  <a:tcPr marL="68580" marR="68580" marT="68580" marB="6858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DAEDFF"/>
                    </a:solidFill>
                  </a:tcPr>
                </a:tc>
                <a:tc>
                  <a:txBody>
                    <a:bodyPr anchor="t" rtlCol="false"/>
                    <a:lstStyle/>
                    <a:p>
                      <a:pPr algn="ctr" marL="0" indent="0" lvl="0">
                        <a:lnSpc>
                          <a:spcPts val="2311"/>
                        </a:lnSpc>
                        <a:spcBef>
                          <a:spcPct val="0"/>
                        </a:spcBef>
                        <a:defRPr/>
                      </a:pPr>
                      <a:r>
                        <a:rPr lang="en-US" sz="1800" strike="noStrike" u="none">
                          <a:solidFill>
                            <a:srgbClr val="000000"/>
                          </a:solidFill>
                          <a:latin typeface="Times New Roman"/>
                          <a:ea typeface="Times New Roman"/>
                          <a:cs typeface="Times New Roman"/>
                          <a:sym typeface="Times New Roman"/>
                        </a:rPr>
                        <a:t>25%</a:t>
                      </a:r>
                      <a:endParaRPr lang="en-US" sz="1100"/>
                    </a:p>
                  </a:txBody>
                  <a:tcPr marL="68580" marR="68580" marT="68580" marB="6858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BBD6EE"/>
                    </a:solidFill>
                  </a:tcPr>
                </a:tc>
                <a:tc>
                  <a:txBody>
                    <a:bodyPr anchor="t" rtlCol="false"/>
                    <a:lstStyle/>
                    <a:p>
                      <a:pPr algn="ctr" marL="0" indent="0" lvl="0">
                        <a:lnSpc>
                          <a:spcPts val="2311"/>
                        </a:lnSpc>
                        <a:spcBef>
                          <a:spcPct val="0"/>
                        </a:spcBef>
                        <a:defRPr/>
                      </a:pPr>
                      <a:r>
                        <a:rPr lang="en-US" sz="1800" strike="noStrike" u="none">
                          <a:solidFill>
                            <a:srgbClr val="000000"/>
                          </a:solidFill>
                          <a:latin typeface="Times New Roman"/>
                          <a:ea typeface="Times New Roman"/>
                          <a:cs typeface="Times New Roman"/>
                          <a:sym typeface="Times New Roman"/>
                        </a:rPr>
                        <a:t>50%</a:t>
                      </a:r>
                      <a:endParaRPr lang="en-US" sz="1100"/>
                    </a:p>
                  </a:txBody>
                  <a:tcPr marL="68580" marR="68580" marT="68580" marB="6858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BBD6EE"/>
                    </a:solidFill>
                  </a:tcPr>
                </a:tc>
                <a:tc>
                  <a:txBody>
                    <a:bodyPr anchor="t" rtlCol="false"/>
                    <a:lstStyle/>
                    <a:p>
                      <a:pPr algn="ctr" marL="0" indent="0" lvl="0">
                        <a:lnSpc>
                          <a:spcPts val="2311"/>
                        </a:lnSpc>
                        <a:spcBef>
                          <a:spcPct val="0"/>
                        </a:spcBef>
                        <a:defRPr/>
                      </a:pPr>
                      <a:r>
                        <a:rPr lang="en-US" sz="1800" strike="noStrike" u="none">
                          <a:solidFill>
                            <a:srgbClr val="000000"/>
                          </a:solidFill>
                          <a:latin typeface="Times New Roman"/>
                          <a:ea typeface="Times New Roman"/>
                          <a:cs typeface="Times New Roman"/>
                          <a:sym typeface="Times New Roman"/>
                        </a:rPr>
                        <a:t>75%</a:t>
                      </a:r>
                      <a:endParaRPr lang="en-US" sz="1100"/>
                    </a:p>
                  </a:txBody>
                  <a:tcPr marL="68580" marR="68580" marT="68580" marB="6858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BBD6EE"/>
                    </a:solidFill>
                  </a:tcPr>
                </a:tc>
                <a:tc>
                  <a:txBody>
                    <a:bodyPr anchor="t" rtlCol="false"/>
                    <a:lstStyle/>
                    <a:p>
                      <a:pPr algn="ctr" marL="0" indent="0" lvl="0">
                        <a:lnSpc>
                          <a:spcPts val="2311"/>
                        </a:lnSpc>
                        <a:spcBef>
                          <a:spcPct val="0"/>
                        </a:spcBef>
                        <a:defRPr/>
                      </a:pPr>
                      <a:r>
                        <a:rPr lang="en-US" sz="1800" strike="noStrike" u="none">
                          <a:solidFill>
                            <a:srgbClr val="000000"/>
                          </a:solidFill>
                          <a:latin typeface="Times New Roman"/>
                          <a:ea typeface="Times New Roman"/>
                          <a:cs typeface="Times New Roman"/>
                          <a:sym typeface="Times New Roman"/>
                        </a:rPr>
                        <a:t>100%</a:t>
                      </a:r>
                      <a:endParaRPr lang="en-US" sz="1100"/>
                    </a:p>
                  </a:txBody>
                  <a:tcPr marL="68580" marR="68580" marT="68580" marB="6858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BBD6EE"/>
                    </a:solidFill>
                  </a:tcPr>
                </a:tc>
                <a:tc>
                  <a:txBody>
                    <a:bodyPr anchor="t" rtlCol="false"/>
                    <a:lstStyle/>
                    <a:p>
                      <a:pPr algn="ctr" marL="0" indent="0" lvl="0">
                        <a:lnSpc>
                          <a:spcPts val="2311"/>
                        </a:lnSpc>
                        <a:spcBef>
                          <a:spcPct val="0"/>
                        </a:spcBef>
                        <a:defRPr/>
                      </a:pPr>
                      <a:r>
                        <a:rPr lang="en-US" sz="1800" strike="noStrike" u="none">
                          <a:solidFill>
                            <a:srgbClr val="000000"/>
                          </a:solidFill>
                          <a:latin typeface="Times New Roman"/>
                          <a:ea typeface="Times New Roman"/>
                          <a:cs typeface="Times New Roman"/>
                          <a:sym typeface="Times New Roman"/>
                        </a:rPr>
                        <a:t>15</a:t>
                      </a:r>
                      <a:endParaRPr lang="en-US" sz="1100"/>
                    </a:p>
                  </a:txBody>
                  <a:tcPr marL="68580" marR="68580" marT="68580" marB="6858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BBD6EE"/>
                    </a:solidFill>
                  </a:tcPr>
                </a:tc>
              </a:tr>
              <a:tr h="486126">
                <a:tc>
                  <a:txBody>
                    <a:bodyPr anchor="t" rtlCol="false"/>
                    <a:lstStyle/>
                    <a:p>
                      <a:pPr algn="ctr" marL="0" indent="0" lvl="0">
                        <a:lnSpc>
                          <a:spcPts val="2311"/>
                        </a:lnSpc>
                        <a:spcBef>
                          <a:spcPct val="0"/>
                        </a:spcBef>
                        <a:defRPr/>
                      </a:pPr>
                      <a:r>
                        <a:rPr lang="en-US" sz="1800" strike="noStrike" u="none">
                          <a:solidFill>
                            <a:srgbClr val="000000"/>
                          </a:solidFill>
                          <a:latin typeface="Times New Roman"/>
                          <a:ea typeface="Times New Roman"/>
                          <a:cs typeface="Times New Roman"/>
                          <a:sym typeface="Times New Roman"/>
                        </a:rPr>
                        <a:t>Level of Understanding</a:t>
                      </a:r>
                      <a:endParaRPr lang="en-US" sz="1100"/>
                    </a:p>
                  </a:txBody>
                  <a:tcPr marL="68580" marR="68580" marT="68580" marB="6858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DAEDFF"/>
                    </a:solidFill>
                  </a:tcPr>
                </a:tc>
                <a:tc>
                  <a:txBody>
                    <a:bodyPr anchor="t" rtlCol="false"/>
                    <a:lstStyle/>
                    <a:p>
                      <a:pPr algn="ctr" marL="0" indent="0" lvl="0">
                        <a:lnSpc>
                          <a:spcPts val="2311"/>
                        </a:lnSpc>
                        <a:spcBef>
                          <a:spcPct val="0"/>
                        </a:spcBef>
                        <a:defRPr/>
                      </a:pPr>
                      <a:r>
                        <a:rPr lang="en-US" sz="1800" strike="noStrike" u="none">
                          <a:solidFill>
                            <a:srgbClr val="000000"/>
                          </a:solidFill>
                          <a:latin typeface="Times New Roman"/>
                          <a:ea typeface="Times New Roman"/>
                          <a:cs typeface="Times New Roman"/>
                          <a:sym typeface="Times New Roman"/>
                        </a:rPr>
                        <a:t>03</a:t>
                      </a:r>
                      <a:endParaRPr lang="en-US" sz="1100"/>
                    </a:p>
                  </a:txBody>
                  <a:tcPr marL="68580" marR="68580" marT="68580" marB="6858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BBD6EE"/>
                    </a:solidFill>
                  </a:tcPr>
                </a:tc>
                <a:tc>
                  <a:txBody>
                    <a:bodyPr anchor="t" rtlCol="false"/>
                    <a:lstStyle/>
                    <a:p>
                      <a:pPr algn="ctr" marL="0" indent="0" lvl="0">
                        <a:lnSpc>
                          <a:spcPts val="2311"/>
                        </a:lnSpc>
                        <a:spcBef>
                          <a:spcPct val="0"/>
                        </a:spcBef>
                        <a:defRPr/>
                      </a:pPr>
                      <a:r>
                        <a:rPr lang="en-US" sz="1800" strike="noStrike" u="none">
                          <a:solidFill>
                            <a:srgbClr val="000000"/>
                          </a:solidFill>
                          <a:latin typeface="Times New Roman"/>
                          <a:ea typeface="Times New Roman"/>
                          <a:cs typeface="Times New Roman"/>
                          <a:sym typeface="Times New Roman"/>
                        </a:rPr>
                        <a:t> </a:t>
                      </a:r>
                      <a:endParaRPr lang="en-US" sz="1100"/>
                    </a:p>
                  </a:txBody>
                  <a:tcPr marL="68580" marR="68580" marT="68580" marB="6858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BBD6EE"/>
                    </a:solidFill>
                  </a:tcPr>
                </a:tc>
                <a:tc>
                  <a:txBody>
                    <a:bodyPr anchor="t" rtlCol="false"/>
                    <a:lstStyle/>
                    <a:p>
                      <a:pPr algn="ctr" marL="0" indent="0" lvl="0">
                        <a:lnSpc>
                          <a:spcPts val="2311"/>
                        </a:lnSpc>
                        <a:spcBef>
                          <a:spcPct val="0"/>
                        </a:spcBef>
                        <a:defRPr/>
                      </a:pPr>
                      <a:r>
                        <a:rPr lang="en-US" sz="1800" strike="noStrike" u="none">
                          <a:solidFill>
                            <a:srgbClr val="000000"/>
                          </a:solidFill>
                          <a:latin typeface="Times New Roman"/>
                          <a:ea typeface="Times New Roman"/>
                          <a:cs typeface="Times New Roman"/>
                          <a:sym typeface="Times New Roman"/>
                        </a:rPr>
                        <a:t> </a:t>
                      </a:r>
                      <a:endParaRPr lang="en-US" sz="1100"/>
                    </a:p>
                  </a:txBody>
                  <a:tcPr marL="68580" marR="68580" marT="68580" marB="6858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BBD6EE"/>
                    </a:solidFill>
                  </a:tcPr>
                </a:tc>
                <a:tc>
                  <a:txBody>
                    <a:bodyPr anchor="t" rtlCol="false"/>
                    <a:lstStyle/>
                    <a:p>
                      <a:pPr algn="ctr" marL="0" indent="0" lvl="0">
                        <a:lnSpc>
                          <a:spcPts val="2311"/>
                        </a:lnSpc>
                        <a:spcBef>
                          <a:spcPct val="0"/>
                        </a:spcBef>
                        <a:defRPr/>
                      </a:pPr>
                      <a:r>
                        <a:rPr lang="en-US" sz="1800" strike="noStrike" u="none">
                          <a:solidFill>
                            <a:srgbClr val="000000"/>
                          </a:solidFill>
                          <a:latin typeface="Times New Roman"/>
                          <a:ea typeface="Times New Roman"/>
                          <a:cs typeface="Times New Roman"/>
                          <a:sym typeface="Times New Roman"/>
                        </a:rPr>
                        <a:t> </a:t>
                      </a:r>
                      <a:endParaRPr lang="en-US" sz="1100"/>
                    </a:p>
                  </a:txBody>
                  <a:tcPr marL="68580" marR="68580" marT="68580" marB="6858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BBD6EE"/>
                    </a:solidFill>
                  </a:tcPr>
                </a:tc>
                <a:tc>
                  <a:txBody>
                    <a:bodyPr anchor="t" rtlCol="false"/>
                    <a:lstStyle/>
                    <a:p>
                      <a:pPr algn="ctr" marL="0" indent="0" lvl="0">
                        <a:lnSpc>
                          <a:spcPts val="2311"/>
                        </a:lnSpc>
                        <a:spcBef>
                          <a:spcPct val="0"/>
                        </a:spcBef>
                        <a:defRPr/>
                      </a:pPr>
                      <a:r>
                        <a:rPr lang="en-US" sz="1800" strike="noStrike" u="none">
                          <a:solidFill>
                            <a:srgbClr val="000000"/>
                          </a:solidFill>
                          <a:latin typeface="Times New Roman"/>
                          <a:ea typeface="Times New Roman"/>
                          <a:cs typeface="Times New Roman"/>
                          <a:sym typeface="Times New Roman"/>
                        </a:rPr>
                        <a:t> </a:t>
                      </a:r>
                      <a:endParaRPr lang="en-US" sz="1100"/>
                    </a:p>
                  </a:txBody>
                  <a:tcPr marL="68580" marR="68580" marT="68580" marB="6858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BBD6EE"/>
                    </a:solidFill>
                  </a:tcPr>
                </a:tc>
                <a:tc>
                  <a:txBody>
                    <a:bodyPr anchor="t" rtlCol="false"/>
                    <a:lstStyle/>
                    <a:p>
                      <a:pPr algn="ctr" marL="0" indent="0" lvl="0">
                        <a:lnSpc>
                          <a:spcPts val="2311"/>
                        </a:lnSpc>
                        <a:spcBef>
                          <a:spcPct val="0"/>
                        </a:spcBef>
                        <a:defRPr/>
                      </a:pPr>
                      <a:r>
                        <a:rPr lang="en-US" sz="1800" strike="noStrike" u="none">
                          <a:solidFill>
                            <a:srgbClr val="000000"/>
                          </a:solidFill>
                          <a:latin typeface="Times New Roman"/>
                          <a:ea typeface="Times New Roman"/>
                          <a:cs typeface="Times New Roman"/>
                          <a:sym typeface="Times New Roman"/>
                        </a:rPr>
                        <a:t> </a:t>
                      </a:r>
                      <a:endParaRPr lang="en-US" sz="1100"/>
                    </a:p>
                  </a:txBody>
                  <a:tcPr marL="68580" marR="68580" marT="68580" marB="6858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BBD6EE"/>
                    </a:solidFill>
                  </a:tcPr>
                </a:tc>
              </a:tr>
              <a:tr h="486126">
                <a:tc>
                  <a:txBody>
                    <a:bodyPr anchor="t" rtlCol="false"/>
                    <a:lstStyle/>
                    <a:p>
                      <a:pPr algn="ctr" marL="0" indent="0" lvl="0">
                        <a:lnSpc>
                          <a:spcPts val="2311"/>
                        </a:lnSpc>
                        <a:spcBef>
                          <a:spcPct val="0"/>
                        </a:spcBef>
                        <a:defRPr/>
                      </a:pPr>
                      <a:r>
                        <a:rPr lang="en-US" sz="1800" strike="noStrike" u="none">
                          <a:solidFill>
                            <a:srgbClr val="000000"/>
                          </a:solidFill>
                          <a:latin typeface="Times New Roman"/>
                          <a:ea typeface="Times New Roman"/>
                          <a:cs typeface="Times New Roman"/>
                          <a:sym typeface="Times New Roman"/>
                        </a:rPr>
                        <a:t>Analysis and Design</a:t>
                      </a:r>
                      <a:endParaRPr lang="en-US" sz="1100"/>
                    </a:p>
                  </a:txBody>
                  <a:tcPr marL="68580" marR="68580" marT="68580" marB="6858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DAEDFF"/>
                    </a:solidFill>
                  </a:tcPr>
                </a:tc>
                <a:tc>
                  <a:txBody>
                    <a:bodyPr anchor="t" rtlCol="false"/>
                    <a:lstStyle/>
                    <a:p>
                      <a:pPr algn="ctr" marL="0" indent="0" lvl="0">
                        <a:lnSpc>
                          <a:spcPts val="2311"/>
                        </a:lnSpc>
                        <a:spcBef>
                          <a:spcPct val="0"/>
                        </a:spcBef>
                        <a:defRPr/>
                      </a:pPr>
                      <a:r>
                        <a:rPr lang="en-US" sz="1800" strike="noStrike" u="none">
                          <a:solidFill>
                            <a:srgbClr val="000000"/>
                          </a:solidFill>
                          <a:latin typeface="Times New Roman"/>
                          <a:ea typeface="Times New Roman"/>
                          <a:cs typeface="Times New Roman"/>
                          <a:sym typeface="Times New Roman"/>
                        </a:rPr>
                        <a:t>04</a:t>
                      </a:r>
                      <a:endParaRPr lang="en-US" sz="1100"/>
                    </a:p>
                  </a:txBody>
                  <a:tcPr marL="68580" marR="68580" marT="68580" marB="6858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BBD6EE"/>
                    </a:solidFill>
                  </a:tcPr>
                </a:tc>
                <a:tc>
                  <a:txBody>
                    <a:bodyPr anchor="t" rtlCol="false"/>
                    <a:lstStyle/>
                    <a:p>
                      <a:pPr algn="ctr" marL="0" indent="0" lvl="0">
                        <a:lnSpc>
                          <a:spcPts val="2311"/>
                        </a:lnSpc>
                        <a:spcBef>
                          <a:spcPct val="0"/>
                        </a:spcBef>
                        <a:defRPr/>
                      </a:pPr>
                      <a:r>
                        <a:rPr lang="en-US" sz="1800" strike="noStrike" u="none">
                          <a:solidFill>
                            <a:srgbClr val="000000"/>
                          </a:solidFill>
                          <a:latin typeface="Times New Roman"/>
                          <a:ea typeface="Times New Roman"/>
                          <a:cs typeface="Times New Roman"/>
                          <a:sym typeface="Times New Roman"/>
                        </a:rPr>
                        <a:t> </a:t>
                      </a:r>
                      <a:endParaRPr lang="en-US" sz="1100"/>
                    </a:p>
                  </a:txBody>
                  <a:tcPr marL="68580" marR="68580" marT="68580" marB="6858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BBD6EE"/>
                    </a:solidFill>
                  </a:tcPr>
                </a:tc>
                <a:tc>
                  <a:txBody>
                    <a:bodyPr anchor="t" rtlCol="false"/>
                    <a:lstStyle/>
                    <a:p>
                      <a:pPr algn="ctr" marL="0" indent="0" lvl="0">
                        <a:lnSpc>
                          <a:spcPts val="2311"/>
                        </a:lnSpc>
                        <a:spcBef>
                          <a:spcPct val="0"/>
                        </a:spcBef>
                        <a:defRPr/>
                      </a:pPr>
                      <a:r>
                        <a:rPr lang="en-US" sz="1800" strike="noStrike" u="none">
                          <a:solidFill>
                            <a:srgbClr val="000000"/>
                          </a:solidFill>
                          <a:latin typeface="Times New Roman"/>
                          <a:ea typeface="Times New Roman"/>
                          <a:cs typeface="Times New Roman"/>
                          <a:sym typeface="Times New Roman"/>
                        </a:rPr>
                        <a:t> </a:t>
                      </a:r>
                      <a:endParaRPr lang="en-US" sz="1100"/>
                    </a:p>
                  </a:txBody>
                  <a:tcPr marL="68580" marR="68580" marT="68580" marB="6858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BBD6EE"/>
                    </a:solidFill>
                  </a:tcPr>
                </a:tc>
                <a:tc>
                  <a:txBody>
                    <a:bodyPr anchor="t" rtlCol="false"/>
                    <a:lstStyle/>
                    <a:p>
                      <a:pPr algn="ctr" marL="0" indent="0" lvl="0">
                        <a:lnSpc>
                          <a:spcPts val="2311"/>
                        </a:lnSpc>
                        <a:spcBef>
                          <a:spcPct val="0"/>
                        </a:spcBef>
                        <a:defRPr/>
                      </a:pPr>
                      <a:r>
                        <a:rPr lang="en-US" sz="1800" strike="noStrike" u="none">
                          <a:solidFill>
                            <a:srgbClr val="000000"/>
                          </a:solidFill>
                          <a:latin typeface="Times New Roman"/>
                          <a:ea typeface="Times New Roman"/>
                          <a:cs typeface="Times New Roman"/>
                          <a:sym typeface="Times New Roman"/>
                        </a:rPr>
                        <a:t> </a:t>
                      </a:r>
                      <a:endParaRPr lang="en-US" sz="1100"/>
                    </a:p>
                  </a:txBody>
                  <a:tcPr marL="68580" marR="68580" marT="68580" marB="6858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BBD6EE"/>
                    </a:solidFill>
                  </a:tcPr>
                </a:tc>
                <a:tc>
                  <a:txBody>
                    <a:bodyPr anchor="t" rtlCol="false"/>
                    <a:lstStyle/>
                    <a:p>
                      <a:pPr algn="ctr" marL="0" indent="0" lvl="0">
                        <a:lnSpc>
                          <a:spcPts val="2311"/>
                        </a:lnSpc>
                        <a:spcBef>
                          <a:spcPct val="0"/>
                        </a:spcBef>
                        <a:defRPr/>
                      </a:pPr>
                      <a:r>
                        <a:rPr lang="en-US" sz="1800" strike="noStrike" u="none">
                          <a:solidFill>
                            <a:srgbClr val="000000"/>
                          </a:solidFill>
                          <a:latin typeface="Times New Roman"/>
                          <a:ea typeface="Times New Roman"/>
                          <a:cs typeface="Times New Roman"/>
                          <a:sym typeface="Times New Roman"/>
                        </a:rPr>
                        <a:t> </a:t>
                      </a:r>
                      <a:endParaRPr lang="en-US" sz="1100"/>
                    </a:p>
                  </a:txBody>
                  <a:tcPr marL="68580" marR="68580" marT="68580" marB="6858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BBD6EE"/>
                    </a:solidFill>
                  </a:tcPr>
                </a:tc>
                <a:tc>
                  <a:txBody>
                    <a:bodyPr anchor="t" rtlCol="false"/>
                    <a:lstStyle/>
                    <a:p>
                      <a:pPr algn="ctr" marL="0" indent="0" lvl="0">
                        <a:lnSpc>
                          <a:spcPts val="2311"/>
                        </a:lnSpc>
                        <a:spcBef>
                          <a:spcPct val="0"/>
                        </a:spcBef>
                        <a:defRPr/>
                      </a:pPr>
                      <a:r>
                        <a:rPr lang="en-US" sz="1800" strike="noStrike" u="none">
                          <a:solidFill>
                            <a:srgbClr val="000000"/>
                          </a:solidFill>
                          <a:latin typeface="Times New Roman"/>
                          <a:ea typeface="Times New Roman"/>
                          <a:cs typeface="Times New Roman"/>
                          <a:sym typeface="Times New Roman"/>
                        </a:rPr>
                        <a:t> </a:t>
                      </a:r>
                      <a:endParaRPr lang="en-US" sz="1100"/>
                    </a:p>
                  </a:txBody>
                  <a:tcPr marL="68580" marR="68580" marT="68580" marB="6858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BBD6EE"/>
                    </a:solidFill>
                  </a:tcPr>
                </a:tc>
              </a:tr>
              <a:tr h="486126">
                <a:tc>
                  <a:txBody>
                    <a:bodyPr anchor="t" rtlCol="false"/>
                    <a:lstStyle/>
                    <a:p>
                      <a:pPr algn="ctr" marL="0" indent="0" lvl="0">
                        <a:lnSpc>
                          <a:spcPts val="2311"/>
                        </a:lnSpc>
                        <a:spcBef>
                          <a:spcPct val="0"/>
                        </a:spcBef>
                        <a:defRPr/>
                      </a:pPr>
                      <a:r>
                        <a:rPr lang="en-US" sz="1800" strike="noStrike" u="none">
                          <a:solidFill>
                            <a:srgbClr val="000000"/>
                          </a:solidFill>
                          <a:latin typeface="Times New Roman"/>
                          <a:ea typeface="Times New Roman"/>
                          <a:cs typeface="Times New Roman"/>
                          <a:sym typeface="Times New Roman"/>
                        </a:rPr>
                        <a:t>Demonstration </a:t>
                      </a:r>
                      <a:endParaRPr lang="en-US" sz="1100"/>
                    </a:p>
                  </a:txBody>
                  <a:tcPr marL="68580" marR="68580" marT="68580" marB="6858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DAEDFF"/>
                    </a:solidFill>
                  </a:tcPr>
                </a:tc>
                <a:tc>
                  <a:txBody>
                    <a:bodyPr anchor="t" rtlCol="false"/>
                    <a:lstStyle/>
                    <a:p>
                      <a:pPr algn="ctr" marL="0" indent="0" lvl="0">
                        <a:lnSpc>
                          <a:spcPts val="2311"/>
                        </a:lnSpc>
                        <a:spcBef>
                          <a:spcPct val="0"/>
                        </a:spcBef>
                        <a:defRPr/>
                      </a:pPr>
                      <a:r>
                        <a:rPr lang="en-US" sz="1800" strike="noStrike" u="none">
                          <a:solidFill>
                            <a:srgbClr val="000000"/>
                          </a:solidFill>
                          <a:latin typeface="Times New Roman"/>
                          <a:ea typeface="Times New Roman"/>
                          <a:cs typeface="Times New Roman"/>
                          <a:sym typeface="Times New Roman"/>
                        </a:rPr>
                        <a:t>03</a:t>
                      </a:r>
                      <a:endParaRPr lang="en-US" sz="1100"/>
                    </a:p>
                  </a:txBody>
                  <a:tcPr marL="68580" marR="68580" marT="68580" marB="6858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BBD6EE"/>
                    </a:solidFill>
                  </a:tcPr>
                </a:tc>
                <a:tc>
                  <a:txBody>
                    <a:bodyPr anchor="t" rtlCol="false"/>
                    <a:lstStyle/>
                    <a:p>
                      <a:pPr algn="ctr" marL="0" indent="0" lvl="0">
                        <a:lnSpc>
                          <a:spcPts val="2311"/>
                        </a:lnSpc>
                        <a:spcBef>
                          <a:spcPct val="0"/>
                        </a:spcBef>
                        <a:defRPr/>
                      </a:pPr>
                      <a:r>
                        <a:rPr lang="en-US" sz="1800" strike="noStrike" u="none">
                          <a:solidFill>
                            <a:srgbClr val="000000"/>
                          </a:solidFill>
                          <a:latin typeface="Times New Roman"/>
                          <a:ea typeface="Times New Roman"/>
                          <a:cs typeface="Times New Roman"/>
                          <a:sym typeface="Times New Roman"/>
                        </a:rPr>
                        <a:t> </a:t>
                      </a:r>
                      <a:endParaRPr lang="en-US" sz="1100"/>
                    </a:p>
                  </a:txBody>
                  <a:tcPr marL="68580" marR="68580" marT="68580" marB="6858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BBD6EE"/>
                    </a:solidFill>
                  </a:tcPr>
                </a:tc>
                <a:tc>
                  <a:txBody>
                    <a:bodyPr anchor="t" rtlCol="false"/>
                    <a:lstStyle/>
                    <a:p>
                      <a:pPr algn="ctr" marL="0" indent="0" lvl="0">
                        <a:lnSpc>
                          <a:spcPts val="2311"/>
                        </a:lnSpc>
                        <a:spcBef>
                          <a:spcPct val="0"/>
                        </a:spcBef>
                        <a:defRPr/>
                      </a:pPr>
                      <a:r>
                        <a:rPr lang="en-US" sz="1800" strike="noStrike" u="none">
                          <a:solidFill>
                            <a:srgbClr val="000000"/>
                          </a:solidFill>
                          <a:latin typeface="Times New Roman"/>
                          <a:ea typeface="Times New Roman"/>
                          <a:cs typeface="Times New Roman"/>
                          <a:sym typeface="Times New Roman"/>
                        </a:rPr>
                        <a:t> </a:t>
                      </a:r>
                      <a:endParaRPr lang="en-US" sz="1100"/>
                    </a:p>
                  </a:txBody>
                  <a:tcPr marL="68580" marR="68580" marT="68580" marB="6858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BBD6EE"/>
                    </a:solidFill>
                  </a:tcPr>
                </a:tc>
                <a:tc>
                  <a:txBody>
                    <a:bodyPr anchor="t" rtlCol="false"/>
                    <a:lstStyle/>
                    <a:p>
                      <a:pPr algn="ctr" marL="0" indent="0" lvl="0">
                        <a:lnSpc>
                          <a:spcPts val="2311"/>
                        </a:lnSpc>
                        <a:spcBef>
                          <a:spcPct val="0"/>
                        </a:spcBef>
                        <a:defRPr/>
                      </a:pPr>
                      <a:r>
                        <a:rPr lang="en-US" sz="1800" strike="noStrike" u="none">
                          <a:solidFill>
                            <a:srgbClr val="000000"/>
                          </a:solidFill>
                          <a:latin typeface="Times New Roman"/>
                          <a:ea typeface="Times New Roman"/>
                          <a:cs typeface="Times New Roman"/>
                          <a:sym typeface="Times New Roman"/>
                        </a:rPr>
                        <a:t> </a:t>
                      </a:r>
                      <a:endParaRPr lang="en-US" sz="1100"/>
                    </a:p>
                  </a:txBody>
                  <a:tcPr marL="68580" marR="68580" marT="68580" marB="6858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BBD6EE"/>
                    </a:solidFill>
                  </a:tcPr>
                </a:tc>
                <a:tc>
                  <a:txBody>
                    <a:bodyPr anchor="t" rtlCol="false"/>
                    <a:lstStyle/>
                    <a:p>
                      <a:pPr algn="ctr" marL="0" indent="0" lvl="0">
                        <a:lnSpc>
                          <a:spcPts val="2311"/>
                        </a:lnSpc>
                        <a:spcBef>
                          <a:spcPct val="0"/>
                        </a:spcBef>
                        <a:defRPr/>
                      </a:pPr>
                      <a:r>
                        <a:rPr lang="en-US" sz="1800" strike="noStrike" u="none">
                          <a:solidFill>
                            <a:srgbClr val="000000"/>
                          </a:solidFill>
                          <a:latin typeface="Times New Roman"/>
                          <a:ea typeface="Times New Roman"/>
                          <a:cs typeface="Times New Roman"/>
                          <a:sym typeface="Times New Roman"/>
                        </a:rPr>
                        <a:t> </a:t>
                      </a:r>
                      <a:endParaRPr lang="en-US" sz="1100"/>
                    </a:p>
                  </a:txBody>
                  <a:tcPr marL="68580" marR="68580" marT="68580" marB="6858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BBD6EE"/>
                    </a:solidFill>
                  </a:tcPr>
                </a:tc>
                <a:tc>
                  <a:txBody>
                    <a:bodyPr anchor="t" rtlCol="false"/>
                    <a:lstStyle/>
                    <a:p>
                      <a:pPr algn="ctr" marL="0" indent="0" lvl="0">
                        <a:lnSpc>
                          <a:spcPts val="2311"/>
                        </a:lnSpc>
                        <a:spcBef>
                          <a:spcPct val="0"/>
                        </a:spcBef>
                        <a:defRPr/>
                      </a:pPr>
                      <a:r>
                        <a:rPr lang="en-US" sz="1800" strike="noStrike" u="none">
                          <a:solidFill>
                            <a:srgbClr val="000000"/>
                          </a:solidFill>
                          <a:latin typeface="Times New Roman"/>
                          <a:ea typeface="Times New Roman"/>
                          <a:cs typeface="Times New Roman"/>
                          <a:sym typeface="Times New Roman"/>
                        </a:rPr>
                        <a:t> </a:t>
                      </a:r>
                      <a:endParaRPr lang="en-US" sz="1100"/>
                    </a:p>
                  </a:txBody>
                  <a:tcPr marL="68580" marR="68580" marT="68580" marB="6858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BBD6EE"/>
                    </a:solidFill>
                  </a:tcPr>
                </a:tc>
              </a:tr>
              <a:tr h="541674">
                <a:tc>
                  <a:txBody>
                    <a:bodyPr anchor="t" rtlCol="false"/>
                    <a:lstStyle/>
                    <a:p>
                      <a:pPr algn="ctr" marL="0" indent="0" lvl="0">
                        <a:lnSpc>
                          <a:spcPts val="2311"/>
                        </a:lnSpc>
                        <a:spcBef>
                          <a:spcPct val="0"/>
                        </a:spcBef>
                        <a:defRPr/>
                      </a:pPr>
                      <a:r>
                        <a:rPr lang="en-US" sz="1800" strike="noStrike" u="none">
                          <a:solidFill>
                            <a:srgbClr val="000000"/>
                          </a:solidFill>
                          <a:latin typeface="Times New Roman"/>
                          <a:ea typeface="Times New Roman"/>
                          <a:cs typeface="Times New Roman"/>
                          <a:sym typeface="Times New Roman"/>
                        </a:rPr>
                        <a:t>Delivery</a:t>
                      </a:r>
                      <a:endParaRPr lang="en-US" sz="1100"/>
                    </a:p>
                  </a:txBody>
                  <a:tcPr marL="68580" marR="68580" marT="68580" marB="6858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DAEDFF"/>
                    </a:solidFill>
                  </a:tcPr>
                </a:tc>
                <a:tc>
                  <a:txBody>
                    <a:bodyPr anchor="t" rtlCol="false"/>
                    <a:lstStyle/>
                    <a:p>
                      <a:pPr algn="ctr" marL="0" indent="0" lvl="0">
                        <a:lnSpc>
                          <a:spcPts val="2311"/>
                        </a:lnSpc>
                        <a:spcBef>
                          <a:spcPct val="0"/>
                        </a:spcBef>
                        <a:defRPr/>
                      </a:pPr>
                      <a:r>
                        <a:rPr lang="en-US" sz="1800" strike="noStrike" u="none">
                          <a:solidFill>
                            <a:srgbClr val="000000"/>
                          </a:solidFill>
                          <a:latin typeface="Times New Roman"/>
                          <a:ea typeface="Times New Roman"/>
                          <a:cs typeface="Times New Roman"/>
                          <a:sym typeface="Times New Roman"/>
                        </a:rPr>
                        <a:t>05</a:t>
                      </a:r>
                      <a:endParaRPr lang="en-US" sz="1100"/>
                    </a:p>
                  </a:txBody>
                  <a:tcPr marL="68580" marR="68580" marT="68580" marB="6858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BBD6EE"/>
                    </a:solidFill>
                  </a:tcPr>
                </a:tc>
                <a:tc>
                  <a:txBody>
                    <a:bodyPr anchor="t" rtlCol="false"/>
                    <a:lstStyle/>
                    <a:p>
                      <a:pPr algn="ctr" marL="0" indent="0" lvl="0">
                        <a:lnSpc>
                          <a:spcPts val="2311"/>
                        </a:lnSpc>
                        <a:spcBef>
                          <a:spcPct val="0"/>
                        </a:spcBef>
                        <a:defRPr/>
                      </a:pPr>
                      <a:r>
                        <a:rPr lang="en-US" sz="1800" strike="noStrike" u="none">
                          <a:solidFill>
                            <a:srgbClr val="000000"/>
                          </a:solidFill>
                          <a:latin typeface="Times New Roman"/>
                          <a:ea typeface="Times New Roman"/>
                          <a:cs typeface="Times New Roman"/>
                          <a:sym typeface="Times New Roman"/>
                        </a:rPr>
                        <a:t> </a:t>
                      </a:r>
                      <a:endParaRPr lang="en-US" sz="1100"/>
                    </a:p>
                  </a:txBody>
                  <a:tcPr marL="68580" marR="68580" marT="68580" marB="6858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BBD6EE"/>
                    </a:solidFill>
                  </a:tcPr>
                </a:tc>
                <a:tc>
                  <a:txBody>
                    <a:bodyPr anchor="t" rtlCol="false"/>
                    <a:lstStyle/>
                    <a:p>
                      <a:pPr algn="ctr" marL="0" indent="0" lvl="0">
                        <a:lnSpc>
                          <a:spcPts val="2311"/>
                        </a:lnSpc>
                        <a:spcBef>
                          <a:spcPct val="0"/>
                        </a:spcBef>
                        <a:defRPr/>
                      </a:pPr>
                      <a:r>
                        <a:rPr lang="en-US" sz="1800" strike="noStrike" u="none">
                          <a:solidFill>
                            <a:srgbClr val="000000"/>
                          </a:solidFill>
                          <a:latin typeface="Times New Roman"/>
                          <a:ea typeface="Times New Roman"/>
                          <a:cs typeface="Times New Roman"/>
                          <a:sym typeface="Times New Roman"/>
                        </a:rPr>
                        <a:t> </a:t>
                      </a:r>
                      <a:endParaRPr lang="en-US" sz="1100"/>
                    </a:p>
                  </a:txBody>
                  <a:tcPr marL="68580" marR="68580" marT="68580" marB="6858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BBD6EE"/>
                    </a:solidFill>
                  </a:tcPr>
                </a:tc>
                <a:tc>
                  <a:txBody>
                    <a:bodyPr anchor="t" rtlCol="false"/>
                    <a:lstStyle/>
                    <a:p>
                      <a:pPr algn="ctr" marL="0" indent="0" lvl="0">
                        <a:lnSpc>
                          <a:spcPts val="2311"/>
                        </a:lnSpc>
                        <a:spcBef>
                          <a:spcPct val="0"/>
                        </a:spcBef>
                        <a:defRPr/>
                      </a:pPr>
                      <a:r>
                        <a:rPr lang="en-US" sz="1800" strike="noStrike" u="none">
                          <a:solidFill>
                            <a:srgbClr val="000000"/>
                          </a:solidFill>
                          <a:latin typeface="Times New Roman"/>
                          <a:ea typeface="Times New Roman"/>
                          <a:cs typeface="Times New Roman"/>
                          <a:sym typeface="Times New Roman"/>
                        </a:rPr>
                        <a:t> </a:t>
                      </a:r>
                      <a:endParaRPr lang="en-US" sz="1100"/>
                    </a:p>
                  </a:txBody>
                  <a:tcPr marL="68580" marR="68580" marT="68580" marB="6858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BBD6EE"/>
                    </a:solidFill>
                  </a:tcPr>
                </a:tc>
                <a:tc>
                  <a:txBody>
                    <a:bodyPr anchor="t" rtlCol="false"/>
                    <a:lstStyle/>
                    <a:p>
                      <a:pPr algn="ctr" marL="0" indent="0" lvl="0">
                        <a:lnSpc>
                          <a:spcPts val="2311"/>
                        </a:lnSpc>
                        <a:spcBef>
                          <a:spcPct val="0"/>
                        </a:spcBef>
                        <a:defRPr/>
                      </a:pPr>
                      <a:r>
                        <a:rPr lang="en-US" sz="1800" strike="noStrike" u="none">
                          <a:solidFill>
                            <a:srgbClr val="000000"/>
                          </a:solidFill>
                          <a:latin typeface="Times New Roman"/>
                          <a:ea typeface="Times New Roman"/>
                          <a:cs typeface="Times New Roman"/>
                          <a:sym typeface="Times New Roman"/>
                        </a:rPr>
                        <a:t> </a:t>
                      </a:r>
                      <a:endParaRPr lang="en-US" sz="1100"/>
                    </a:p>
                  </a:txBody>
                  <a:tcPr marL="68580" marR="68580" marT="68580" marB="6858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BBD6EE"/>
                    </a:solidFill>
                  </a:tcPr>
                </a:tc>
                <a:tc>
                  <a:txBody>
                    <a:bodyPr anchor="t" rtlCol="false"/>
                    <a:lstStyle/>
                    <a:p>
                      <a:pPr algn="ctr" marL="0" indent="0" lvl="0">
                        <a:lnSpc>
                          <a:spcPts val="2311"/>
                        </a:lnSpc>
                        <a:spcBef>
                          <a:spcPct val="0"/>
                        </a:spcBef>
                        <a:defRPr/>
                      </a:pPr>
                      <a:r>
                        <a:rPr lang="en-US" sz="1800" strike="noStrike" u="none">
                          <a:solidFill>
                            <a:srgbClr val="000000"/>
                          </a:solidFill>
                          <a:latin typeface="Times New Roman"/>
                          <a:ea typeface="Times New Roman"/>
                          <a:cs typeface="Times New Roman"/>
                          <a:sym typeface="Times New Roman"/>
                        </a:rPr>
                        <a:t> </a:t>
                      </a:r>
                      <a:endParaRPr lang="en-US" sz="1100"/>
                    </a:p>
                  </a:txBody>
                  <a:tcPr marL="68580" marR="68580" marT="68580" marB="6858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BBD6EE"/>
                    </a:solidFill>
                  </a:tcPr>
                </a:tc>
              </a:tr>
              <a:tr h="541674">
                <a:tc gridSpan="6">
                  <a:txBody>
                    <a:bodyPr anchor="t" rtlCol="false"/>
                    <a:lstStyle/>
                    <a:p>
                      <a:pPr algn="ctr" marL="0" indent="0" lvl="0">
                        <a:lnSpc>
                          <a:spcPts val="2311"/>
                        </a:lnSpc>
                        <a:spcBef>
                          <a:spcPct val="0"/>
                        </a:spcBef>
                        <a:defRPr/>
                      </a:pPr>
                      <a:r>
                        <a:rPr lang="en-US" sz="1800" strike="noStrike" u="none">
                          <a:solidFill>
                            <a:srgbClr val="000000"/>
                          </a:solidFill>
                          <a:latin typeface="Times New Roman"/>
                          <a:ea typeface="Times New Roman"/>
                          <a:cs typeface="Times New Roman"/>
                          <a:sym typeface="Times New Roman"/>
                        </a:rPr>
                        <a:t>Total obtained mark </a:t>
                      </a:r>
                      <a:endParaRPr lang="en-US" sz="1100"/>
                    </a:p>
                  </a:txBody>
                  <a:tcPr marL="68580" marR="68580" marT="68580" marB="6858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DAEDFF"/>
                    </a:solidFill>
                  </a:tcPr>
                </a:tc>
                <a:tc hMerge="true">
                  <a:txBody>
                    <a:bodyPr anchor="t" rtlCol="false"/>
                    <a:lstStyle/>
                    <a:p>
                      <a:pPr algn="ctr" marL="0" indent="0" lvl="0">
                        <a:lnSpc>
                          <a:spcPts val="2311"/>
                        </a:lnSpc>
                        <a:spcBef>
                          <a:spcPct val="0"/>
                        </a:spcBef>
                        <a:defRPr/>
                      </a:pPr>
                      <a:r>
                        <a:rPr lang="en-US" sz="1800" strike="noStrike" u="none">
                          <a:solidFill>
                            <a:srgbClr val="000000"/>
                          </a:solidFill>
                          <a:latin typeface="Times New Roman"/>
                          <a:ea typeface="Times New Roman"/>
                          <a:cs typeface="Times New Roman"/>
                          <a:sym typeface="Times New Roman"/>
                        </a:rPr>
                        <a:t>Total obtained mark </a:t>
                      </a:r>
                      <a:endParaRPr lang="en-US" sz="1100"/>
                    </a:p>
                  </a:txBody>
                  <a:tcPr marL="68580" marR="68580" marT="68580" marB="6858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DAEDFF"/>
                    </a:solidFill>
                  </a:tcPr>
                </a:tc>
                <a:tc hMerge="true">
                  <a:txBody>
                    <a:bodyPr anchor="t" rtlCol="false"/>
                    <a:lstStyle/>
                    <a:p>
                      <a:pPr algn="ctr" marL="0" indent="0" lvl="0">
                        <a:lnSpc>
                          <a:spcPts val="2311"/>
                        </a:lnSpc>
                        <a:spcBef>
                          <a:spcPct val="0"/>
                        </a:spcBef>
                        <a:defRPr/>
                      </a:pPr>
                      <a:r>
                        <a:rPr lang="en-US" sz="1800" strike="noStrike" u="none">
                          <a:solidFill>
                            <a:srgbClr val="000000"/>
                          </a:solidFill>
                          <a:latin typeface="Times New Roman"/>
                          <a:ea typeface="Times New Roman"/>
                          <a:cs typeface="Times New Roman"/>
                          <a:sym typeface="Times New Roman"/>
                        </a:rPr>
                        <a:t>Total obtained mark </a:t>
                      </a:r>
                      <a:endParaRPr lang="en-US" sz="1100"/>
                    </a:p>
                  </a:txBody>
                  <a:tcPr marL="68580" marR="68580" marT="68580" marB="6858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DAEDFF"/>
                    </a:solidFill>
                  </a:tcPr>
                </a:tc>
                <a:tc hMerge="true">
                  <a:txBody>
                    <a:bodyPr anchor="t" rtlCol="false"/>
                    <a:lstStyle/>
                    <a:p>
                      <a:pPr algn="ctr" marL="0" indent="0" lvl="0">
                        <a:lnSpc>
                          <a:spcPts val="2311"/>
                        </a:lnSpc>
                        <a:spcBef>
                          <a:spcPct val="0"/>
                        </a:spcBef>
                        <a:defRPr/>
                      </a:pPr>
                      <a:r>
                        <a:rPr lang="en-US" sz="1800" strike="noStrike" u="none">
                          <a:solidFill>
                            <a:srgbClr val="000000"/>
                          </a:solidFill>
                          <a:latin typeface="Times New Roman"/>
                          <a:ea typeface="Times New Roman"/>
                          <a:cs typeface="Times New Roman"/>
                          <a:sym typeface="Times New Roman"/>
                        </a:rPr>
                        <a:t>Total obtained mark </a:t>
                      </a:r>
                      <a:endParaRPr lang="en-US" sz="1100"/>
                    </a:p>
                  </a:txBody>
                  <a:tcPr marL="68580" marR="68580" marT="68580" marB="6858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DAEDFF"/>
                    </a:solidFill>
                  </a:tcPr>
                </a:tc>
                <a:tc hMerge="true">
                  <a:txBody>
                    <a:bodyPr anchor="t" rtlCol="false"/>
                    <a:lstStyle/>
                    <a:p>
                      <a:pPr algn="ctr" marL="0" indent="0" lvl="0">
                        <a:lnSpc>
                          <a:spcPts val="2311"/>
                        </a:lnSpc>
                        <a:spcBef>
                          <a:spcPct val="0"/>
                        </a:spcBef>
                        <a:defRPr/>
                      </a:pPr>
                      <a:r>
                        <a:rPr lang="en-US" sz="1800" strike="noStrike" u="none">
                          <a:solidFill>
                            <a:srgbClr val="000000"/>
                          </a:solidFill>
                          <a:latin typeface="Times New Roman"/>
                          <a:ea typeface="Times New Roman"/>
                          <a:cs typeface="Times New Roman"/>
                          <a:sym typeface="Times New Roman"/>
                        </a:rPr>
                        <a:t>Total obtained mark </a:t>
                      </a:r>
                      <a:endParaRPr lang="en-US" sz="1100"/>
                    </a:p>
                  </a:txBody>
                  <a:tcPr marL="68580" marR="68580" marT="68580" marB="6858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DAEDFF"/>
                    </a:solidFill>
                  </a:tcPr>
                </a:tc>
                <a:tc hMerge="true">
                  <a:txBody>
                    <a:bodyPr anchor="t" rtlCol="false"/>
                    <a:lstStyle/>
                    <a:p>
                      <a:pPr algn="ctr" marL="0" indent="0" lvl="0">
                        <a:lnSpc>
                          <a:spcPts val="2311"/>
                        </a:lnSpc>
                        <a:spcBef>
                          <a:spcPct val="0"/>
                        </a:spcBef>
                        <a:defRPr/>
                      </a:pPr>
                      <a:r>
                        <a:rPr lang="en-US" sz="1800" strike="noStrike" u="none">
                          <a:solidFill>
                            <a:srgbClr val="000000"/>
                          </a:solidFill>
                          <a:latin typeface="Times New Roman"/>
                          <a:ea typeface="Times New Roman"/>
                          <a:cs typeface="Times New Roman"/>
                          <a:sym typeface="Times New Roman"/>
                        </a:rPr>
                        <a:t>Total obtained mark </a:t>
                      </a:r>
                      <a:endParaRPr lang="en-US" sz="1100"/>
                    </a:p>
                  </a:txBody>
                  <a:tcPr marL="68580" marR="68580" marT="68580" marB="6858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DAEDFF"/>
                    </a:solidFill>
                  </a:tcPr>
                </a:tc>
                <a:tc>
                  <a:txBody>
                    <a:bodyPr anchor="t" rtlCol="false"/>
                    <a:lstStyle/>
                    <a:p>
                      <a:pPr algn="ctr" marL="0" indent="0" lvl="0">
                        <a:lnSpc>
                          <a:spcPts val="2311"/>
                        </a:lnSpc>
                        <a:spcBef>
                          <a:spcPct val="0"/>
                        </a:spcBef>
                        <a:defRPr/>
                      </a:pPr>
                      <a:r>
                        <a:rPr lang="en-US" sz="1800" strike="noStrike" u="none">
                          <a:solidFill>
                            <a:srgbClr val="000000"/>
                          </a:solidFill>
                          <a:latin typeface="Times New Roman"/>
                          <a:ea typeface="Times New Roman"/>
                          <a:cs typeface="Times New Roman"/>
                          <a:sym typeface="Times New Roman"/>
                        </a:rPr>
                        <a:t> </a:t>
                      </a:r>
                      <a:endParaRPr lang="en-US" sz="1100"/>
                    </a:p>
                  </a:txBody>
                  <a:tcPr marL="68580" marR="68580" marT="68580" marB="6858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BBD6EE"/>
                    </a:solidFill>
                  </a:tcPr>
                </a:tc>
              </a:tr>
              <a:tr h="1988258">
                <a:tc>
                  <a:txBody>
                    <a:bodyPr anchor="t" rtlCol="false"/>
                    <a:lstStyle/>
                    <a:p>
                      <a:pPr algn="ctr" marL="0" indent="0" lvl="0">
                        <a:lnSpc>
                          <a:spcPts val="2311"/>
                        </a:lnSpc>
                        <a:spcBef>
                          <a:spcPct val="0"/>
                        </a:spcBef>
                        <a:defRPr/>
                      </a:pPr>
                      <a:r>
                        <a:rPr lang="en-US" sz="1800" strike="noStrike" u="none">
                          <a:solidFill>
                            <a:srgbClr val="000000"/>
                          </a:solidFill>
                          <a:latin typeface="Times New Roman"/>
                          <a:ea typeface="Times New Roman"/>
                          <a:cs typeface="Times New Roman"/>
                          <a:sym typeface="Times New Roman"/>
                        </a:rPr>
                        <a:t>Comments</a:t>
                      </a:r>
                      <a:endParaRPr lang="en-US" sz="1100"/>
                    </a:p>
                  </a:txBody>
                  <a:tcPr marL="68580" marR="68580" marT="68580" marB="6858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DAEDFF"/>
                    </a:solidFill>
                  </a:tcPr>
                </a:tc>
                <a:tc gridSpan="6">
                  <a:txBody>
                    <a:bodyPr anchor="t" rtlCol="false"/>
                    <a:lstStyle/>
                    <a:p>
                      <a:pPr algn="ctr" marL="0" indent="0" lvl="0">
                        <a:lnSpc>
                          <a:spcPts val="2311"/>
                        </a:lnSpc>
                        <a:spcBef>
                          <a:spcPct val="0"/>
                        </a:spcBef>
                        <a:defRPr/>
                      </a:pPr>
                      <a:r>
                        <a:rPr lang="en-US" sz="1800" strike="noStrike" u="none">
                          <a:solidFill>
                            <a:srgbClr val="000000"/>
                          </a:solidFill>
                          <a:latin typeface="Times New Roman"/>
                          <a:ea typeface="Times New Roman"/>
                          <a:cs typeface="Times New Roman"/>
                          <a:sym typeface="Times New Roman"/>
                        </a:rPr>
                        <a:t> </a:t>
                      </a:r>
                      <a:endParaRPr lang="en-US" sz="1100"/>
                    </a:p>
                  </a:txBody>
                  <a:tcPr marL="68580" marR="68580" marT="68580" marB="6858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DAEDFF"/>
                    </a:solidFill>
                  </a:tcPr>
                </a:tc>
                <a:tc hMerge="true">
                  <a:txBody>
                    <a:bodyPr anchor="t" rtlCol="false"/>
                    <a:lstStyle/>
                    <a:p>
                      <a:pPr algn="ctr" marL="0" indent="0" lvl="0">
                        <a:lnSpc>
                          <a:spcPts val="2311"/>
                        </a:lnSpc>
                        <a:spcBef>
                          <a:spcPct val="0"/>
                        </a:spcBef>
                        <a:defRPr/>
                      </a:pPr>
                      <a:r>
                        <a:rPr lang="en-US" sz="1800" strike="noStrike" u="none">
                          <a:solidFill>
                            <a:srgbClr val="000000"/>
                          </a:solidFill>
                          <a:latin typeface="Times New Roman"/>
                          <a:ea typeface="Times New Roman"/>
                          <a:cs typeface="Times New Roman"/>
                          <a:sym typeface="Times New Roman"/>
                        </a:rPr>
                        <a:t> </a:t>
                      </a:r>
                      <a:endParaRPr lang="en-US" sz="1100"/>
                    </a:p>
                  </a:txBody>
                  <a:tcPr marL="68580" marR="68580" marT="68580" marB="6858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DAEDFF"/>
                    </a:solidFill>
                  </a:tcPr>
                </a:tc>
                <a:tc hMerge="true">
                  <a:txBody>
                    <a:bodyPr anchor="t" rtlCol="false"/>
                    <a:lstStyle/>
                    <a:p>
                      <a:pPr algn="ctr" marL="0" indent="0" lvl="0">
                        <a:lnSpc>
                          <a:spcPts val="2311"/>
                        </a:lnSpc>
                        <a:spcBef>
                          <a:spcPct val="0"/>
                        </a:spcBef>
                        <a:defRPr/>
                      </a:pPr>
                      <a:r>
                        <a:rPr lang="en-US" sz="1800" strike="noStrike" u="none">
                          <a:solidFill>
                            <a:srgbClr val="000000"/>
                          </a:solidFill>
                          <a:latin typeface="Times New Roman"/>
                          <a:ea typeface="Times New Roman"/>
                          <a:cs typeface="Times New Roman"/>
                          <a:sym typeface="Times New Roman"/>
                        </a:rPr>
                        <a:t> </a:t>
                      </a:r>
                      <a:endParaRPr lang="en-US" sz="1100"/>
                    </a:p>
                  </a:txBody>
                  <a:tcPr marL="68580" marR="68580" marT="68580" marB="6858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DAEDFF"/>
                    </a:solidFill>
                  </a:tcPr>
                </a:tc>
                <a:tc hMerge="true">
                  <a:txBody>
                    <a:bodyPr anchor="t" rtlCol="false"/>
                    <a:lstStyle/>
                    <a:p>
                      <a:pPr algn="ctr" marL="0" indent="0" lvl="0">
                        <a:lnSpc>
                          <a:spcPts val="2311"/>
                        </a:lnSpc>
                        <a:spcBef>
                          <a:spcPct val="0"/>
                        </a:spcBef>
                        <a:defRPr/>
                      </a:pPr>
                      <a:r>
                        <a:rPr lang="en-US" sz="1800" strike="noStrike" u="none">
                          <a:solidFill>
                            <a:srgbClr val="000000"/>
                          </a:solidFill>
                          <a:latin typeface="Times New Roman"/>
                          <a:ea typeface="Times New Roman"/>
                          <a:cs typeface="Times New Roman"/>
                          <a:sym typeface="Times New Roman"/>
                        </a:rPr>
                        <a:t> </a:t>
                      </a:r>
                      <a:endParaRPr lang="en-US" sz="1100"/>
                    </a:p>
                  </a:txBody>
                  <a:tcPr marL="68580" marR="68580" marT="68580" marB="6858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DAEDFF"/>
                    </a:solidFill>
                  </a:tcPr>
                </a:tc>
                <a:tc hMerge="true">
                  <a:txBody>
                    <a:bodyPr anchor="t" rtlCol="false"/>
                    <a:lstStyle/>
                    <a:p>
                      <a:pPr algn="ctr" marL="0" indent="0" lvl="0">
                        <a:lnSpc>
                          <a:spcPts val="2311"/>
                        </a:lnSpc>
                        <a:spcBef>
                          <a:spcPct val="0"/>
                        </a:spcBef>
                        <a:defRPr/>
                      </a:pPr>
                      <a:r>
                        <a:rPr lang="en-US" sz="1800" strike="noStrike" u="none">
                          <a:solidFill>
                            <a:srgbClr val="000000"/>
                          </a:solidFill>
                          <a:latin typeface="Times New Roman"/>
                          <a:ea typeface="Times New Roman"/>
                          <a:cs typeface="Times New Roman"/>
                          <a:sym typeface="Times New Roman"/>
                        </a:rPr>
                        <a:t> </a:t>
                      </a:r>
                      <a:endParaRPr lang="en-US" sz="1100"/>
                    </a:p>
                  </a:txBody>
                  <a:tcPr marL="68580" marR="68580" marT="68580" marB="6858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DAEDFF"/>
                    </a:solidFill>
                  </a:tcPr>
                </a:tc>
                <a:tc hMerge="true">
                  <a:txBody>
                    <a:bodyPr anchor="t" rtlCol="false"/>
                    <a:lstStyle/>
                    <a:p>
                      <a:pPr algn="ctr" marL="0" indent="0" lvl="0">
                        <a:lnSpc>
                          <a:spcPts val="2311"/>
                        </a:lnSpc>
                        <a:spcBef>
                          <a:spcPct val="0"/>
                        </a:spcBef>
                        <a:defRPr/>
                      </a:pPr>
                      <a:r>
                        <a:rPr lang="en-US" sz="1800" strike="noStrike" u="none">
                          <a:solidFill>
                            <a:srgbClr val="000000"/>
                          </a:solidFill>
                          <a:latin typeface="Times New Roman"/>
                          <a:ea typeface="Times New Roman"/>
                          <a:cs typeface="Times New Roman"/>
                          <a:sym typeface="Times New Roman"/>
                        </a:rPr>
                        <a:t> </a:t>
                      </a:r>
                      <a:endParaRPr lang="en-US" sz="1100"/>
                    </a:p>
                  </a:txBody>
                  <a:tcPr marL="68580" marR="68580" marT="68580" marB="6858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DAEDFF"/>
                    </a:solidFill>
                  </a:tcPr>
                </a:tc>
              </a:tr>
            </a:tbl>
          </a:graphicData>
        </a:graphic>
      </p:graphicFrame>
      <p:sp>
        <p:nvSpPr>
          <p:cNvPr name="Freeform 4" id="4"/>
          <p:cNvSpPr/>
          <p:nvPr/>
        </p:nvSpPr>
        <p:spPr>
          <a:xfrm flipH="false" flipV="false" rot="0">
            <a:off x="7251700" y="304800"/>
            <a:ext cx="3773805" cy="1000125"/>
          </a:xfrm>
          <a:custGeom>
            <a:avLst/>
            <a:gdLst/>
            <a:ahLst/>
            <a:cxnLst/>
            <a:rect r="r" b="b" t="t" l="l"/>
            <a:pathLst>
              <a:path h="1000125" w="3773805">
                <a:moveTo>
                  <a:pt x="0" y="0"/>
                </a:moveTo>
                <a:lnTo>
                  <a:pt x="3773805" y="0"/>
                </a:lnTo>
                <a:lnTo>
                  <a:pt x="3773805" y="1000125"/>
                </a:lnTo>
                <a:lnTo>
                  <a:pt x="0" y="1000125"/>
                </a:lnTo>
                <a:lnTo>
                  <a:pt x="0" y="0"/>
                </a:lnTo>
                <a:close/>
              </a:path>
            </a:pathLst>
          </a:custGeom>
          <a:blipFill>
            <a:blip r:embed="rId2"/>
            <a:stretch>
              <a:fillRect l="0" t="-25" r="0" b="-25"/>
            </a:stretch>
          </a:blipFill>
        </p:spPr>
      </p:sp>
      <p:grpSp>
        <p:nvGrpSpPr>
          <p:cNvPr name="Group 5" id="5"/>
          <p:cNvGrpSpPr/>
          <p:nvPr/>
        </p:nvGrpSpPr>
        <p:grpSpPr>
          <a:xfrm rot="0">
            <a:off x="6706598" y="1675207"/>
            <a:ext cx="5516880" cy="665480"/>
            <a:chOff x="0" y="0"/>
            <a:chExt cx="7355840" cy="887307"/>
          </a:xfrm>
        </p:grpSpPr>
        <p:sp>
          <p:nvSpPr>
            <p:cNvPr name="Freeform 6" id="6"/>
            <p:cNvSpPr/>
            <p:nvPr/>
          </p:nvSpPr>
          <p:spPr>
            <a:xfrm flipH="false" flipV="false" rot="0">
              <a:off x="0" y="0"/>
              <a:ext cx="7355840" cy="887307"/>
            </a:xfrm>
            <a:custGeom>
              <a:avLst/>
              <a:gdLst/>
              <a:ahLst/>
              <a:cxnLst/>
              <a:rect r="r" b="b" t="t" l="l"/>
              <a:pathLst>
                <a:path h="887307" w="7355840">
                  <a:moveTo>
                    <a:pt x="0" y="0"/>
                  </a:moveTo>
                  <a:lnTo>
                    <a:pt x="7355840" y="0"/>
                  </a:lnTo>
                  <a:lnTo>
                    <a:pt x="7355840" y="887307"/>
                  </a:lnTo>
                  <a:lnTo>
                    <a:pt x="0" y="887307"/>
                  </a:lnTo>
                  <a:close/>
                </a:path>
              </a:pathLst>
            </a:custGeom>
            <a:solidFill>
              <a:srgbClr val="000000">
                <a:alpha val="0"/>
              </a:srgbClr>
            </a:solidFill>
          </p:spPr>
        </p:sp>
        <p:sp>
          <p:nvSpPr>
            <p:cNvPr name="TextBox 7" id="7"/>
            <p:cNvSpPr txBox="true"/>
            <p:nvPr/>
          </p:nvSpPr>
          <p:spPr>
            <a:xfrm>
              <a:off x="0" y="-85725"/>
              <a:ext cx="7355840" cy="973032"/>
            </a:xfrm>
            <a:prstGeom prst="rect">
              <a:avLst/>
            </a:prstGeom>
          </p:spPr>
          <p:txBody>
            <a:bodyPr anchor="t" rtlCol="false" tIns="0" lIns="0" bIns="0" rIns="0"/>
            <a:lstStyle/>
            <a:p>
              <a:pPr algn="l">
                <a:lnSpc>
                  <a:spcPts val="5040"/>
                </a:lnSpc>
              </a:pPr>
              <a:r>
                <a:rPr lang="en-US" sz="4200" spc="-20">
                  <a:solidFill>
                    <a:srgbClr val="000000"/>
                  </a:solidFill>
                  <a:latin typeface="Calibri (MS)"/>
                  <a:ea typeface="Calibri (MS)"/>
                  <a:cs typeface="Calibri (MS)"/>
                  <a:sym typeface="Calibri (MS)"/>
                </a:rPr>
                <a:t>Final Presentation Report</a:t>
              </a: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0464" y="9640405"/>
            <a:ext cx="493666" cy="49366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4" id="4"/>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5" id="5"/>
          <p:cNvGrpSpPr/>
          <p:nvPr/>
        </p:nvGrpSpPr>
        <p:grpSpPr>
          <a:xfrm rot="0">
            <a:off x="16186800" y="1028700"/>
            <a:ext cx="493666" cy="493666"/>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7" id="7"/>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8" id="8"/>
          <p:cNvGrpSpPr/>
          <p:nvPr/>
        </p:nvGrpSpPr>
        <p:grpSpPr>
          <a:xfrm rot="0">
            <a:off x="6528646" y="781867"/>
            <a:ext cx="493666" cy="493666"/>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10" id="10"/>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1" id="11"/>
          <p:cNvGrpSpPr/>
          <p:nvPr/>
        </p:nvGrpSpPr>
        <p:grpSpPr>
          <a:xfrm rot="0">
            <a:off x="17012467" y="1868806"/>
            <a:ext cx="493666" cy="493666"/>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13" id="13"/>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4" id="14"/>
          <p:cNvGrpSpPr/>
          <p:nvPr/>
        </p:nvGrpSpPr>
        <p:grpSpPr>
          <a:xfrm rot="0">
            <a:off x="17053652" y="6761477"/>
            <a:ext cx="411295" cy="411295"/>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16" id="16"/>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7" id="17"/>
          <p:cNvGrpSpPr/>
          <p:nvPr/>
        </p:nvGrpSpPr>
        <p:grpSpPr>
          <a:xfrm rot="0">
            <a:off x="11939093" y="9258300"/>
            <a:ext cx="411295" cy="411295"/>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19" id="19"/>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20" id="20"/>
          <p:cNvSpPr/>
          <p:nvPr/>
        </p:nvSpPr>
        <p:spPr>
          <a:xfrm flipH="false" flipV="false" rot="1672556">
            <a:off x="6758622" y="9416030"/>
            <a:ext cx="527379" cy="1143370"/>
          </a:xfrm>
          <a:custGeom>
            <a:avLst/>
            <a:gdLst/>
            <a:ahLst/>
            <a:cxnLst/>
            <a:rect r="r" b="b" t="t" l="l"/>
            <a:pathLst>
              <a:path h="1143370" w="527379">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1" id="21"/>
          <p:cNvSpPr/>
          <p:nvPr/>
        </p:nvSpPr>
        <p:spPr>
          <a:xfrm flipH="false" flipV="false" rot="-2430051">
            <a:off x="-30483" y="6120390"/>
            <a:ext cx="527379" cy="1143370"/>
          </a:xfrm>
          <a:custGeom>
            <a:avLst/>
            <a:gdLst/>
            <a:ahLst/>
            <a:cxnLst/>
            <a:rect r="r" b="b" t="t" l="l"/>
            <a:pathLst>
              <a:path h="1143370" w="527379">
                <a:moveTo>
                  <a:pt x="0" y="0"/>
                </a:moveTo>
                <a:lnTo>
                  <a:pt x="527379" y="0"/>
                </a:lnTo>
                <a:lnTo>
                  <a:pt x="527379"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2" id="22"/>
          <p:cNvSpPr/>
          <p:nvPr/>
        </p:nvSpPr>
        <p:spPr>
          <a:xfrm flipH="false" flipV="false" rot="3004146">
            <a:off x="17567405" y="3548754"/>
            <a:ext cx="527379" cy="1143370"/>
          </a:xfrm>
          <a:custGeom>
            <a:avLst/>
            <a:gdLst/>
            <a:ahLst/>
            <a:cxnLst/>
            <a:rect r="r" b="b" t="t" l="l"/>
            <a:pathLst>
              <a:path h="1143370" w="527379">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3" id="23"/>
          <p:cNvSpPr/>
          <p:nvPr/>
        </p:nvSpPr>
        <p:spPr>
          <a:xfrm flipH="false" flipV="false" rot="3004146">
            <a:off x="897878" y="134702"/>
            <a:ext cx="527379" cy="1143370"/>
          </a:xfrm>
          <a:custGeom>
            <a:avLst/>
            <a:gdLst/>
            <a:ahLst/>
            <a:cxnLst/>
            <a:rect r="r" b="b" t="t" l="l"/>
            <a:pathLst>
              <a:path h="1143370" w="527379">
                <a:moveTo>
                  <a:pt x="0" y="0"/>
                </a:moveTo>
                <a:lnTo>
                  <a:pt x="527379" y="0"/>
                </a:lnTo>
                <a:lnTo>
                  <a:pt x="527379"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4" id="24"/>
          <p:cNvSpPr/>
          <p:nvPr/>
        </p:nvSpPr>
        <p:spPr>
          <a:xfrm flipH="false" flipV="false" rot="-2186946">
            <a:off x="17218390" y="44830"/>
            <a:ext cx="527379" cy="1143370"/>
          </a:xfrm>
          <a:custGeom>
            <a:avLst/>
            <a:gdLst/>
            <a:ahLst/>
            <a:cxnLst/>
            <a:rect r="r" b="b" t="t" l="l"/>
            <a:pathLst>
              <a:path h="1143370" w="527379">
                <a:moveTo>
                  <a:pt x="0" y="0"/>
                </a:moveTo>
                <a:lnTo>
                  <a:pt x="527379" y="0"/>
                </a:lnTo>
                <a:lnTo>
                  <a:pt x="527379"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5" id="25"/>
          <p:cNvSpPr/>
          <p:nvPr/>
        </p:nvSpPr>
        <p:spPr>
          <a:xfrm flipH="false" flipV="false" rot="-1639537">
            <a:off x="16169943" y="9315553"/>
            <a:ext cx="527379" cy="1143370"/>
          </a:xfrm>
          <a:custGeom>
            <a:avLst/>
            <a:gdLst/>
            <a:ahLst/>
            <a:cxnLst/>
            <a:rect r="r" b="b" t="t" l="l"/>
            <a:pathLst>
              <a:path h="1143370" w="527379">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6" id="26"/>
          <p:cNvSpPr/>
          <p:nvPr/>
        </p:nvSpPr>
        <p:spPr>
          <a:xfrm flipH="false" flipV="false" rot="0">
            <a:off x="3135849" y="3670501"/>
            <a:ext cx="4089979" cy="1841245"/>
          </a:xfrm>
          <a:custGeom>
            <a:avLst/>
            <a:gdLst/>
            <a:ahLst/>
            <a:cxnLst/>
            <a:rect r="r" b="b" t="t" l="l"/>
            <a:pathLst>
              <a:path h="1841245" w="4089979">
                <a:moveTo>
                  <a:pt x="0" y="0"/>
                </a:moveTo>
                <a:lnTo>
                  <a:pt x="4089978" y="0"/>
                </a:lnTo>
                <a:lnTo>
                  <a:pt x="4089978" y="1841244"/>
                </a:lnTo>
                <a:lnTo>
                  <a:pt x="0" y="1841244"/>
                </a:lnTo>
                <a:lnTo>
                  <a:pt x="0" y="0"/>
                </a:lnTo>
                <a:close/>
              </a:path>
            </a:pathLst>
          </a:custGeom>
          <a:blipFill>
            <a:blip r:embed="rId4"/>
            <a:stretch>
              <a:fillRect l="0" t="-24887" r="0" b="-14221"/>
            </a:stretch>
          </a:blipFill>
        </p:spPr>
      </p:sp>
      <p:sp>
        <p:nvSpPr>
          <p:cNvPr name="Freeform 27" id="27"/>
          <p:cNvSpPr/>
          <p:nvPr/>
        </p:nvSpPr>
        <p:spPr>
          <a:xfrm flipH="false" flipV="false" rot="0">
            <a:off x="3135849" y="5819330"/>
            <a:ext cx="4089979" cy="3539746"/>
          </a:xfrm>
          <a:custGeom>
            <a:avLst/>
            <a:gdLst/>
            <a:ahLst/>
            <a:cxnLst/>
            <a:rect r="r" b="b" t="t" l="l"/>
            <a:pathLst>
              <a:path h="3539746" w="4089979">
                <a:moveTo>
                  <a:pt x="0" y="0"/>
                </a:moveTo>
                <a:lnTo>
                  <a:pt x="4089978" y="0"/>
                </a:lnTo>
                <a:lnTo>
                  <a:pt x="4089978" y="3539747"/>
                </a:lnTo>
                <a:lnTo>
                  <a:pt x="0" y="3539747"/>
                </a:lnTo>
                <a:lnTo>
                  <a:pt x="0" y="0"/>
                </a:lnTo>
                <a:close/>
              </a:path>
            </a:pathLst>
          </a:custGeom>
          <a:blipFill>
            <a:blip r:embed="rId5"/>
            <a:stretch>
              <a:fillRect l="0" t="-813" r="-6379" b="-813"/>
            </a:stretch>
          </a:blipFill>
        </p:spPr>
      </p:sp>
      <p:sp>
        <p:nvSpPr>
          <p:cNvPr name="Freeform 28" id="28"/>
          <p:cNvSpPr/>
          <p:nvPr/>
        </p:nvSpPr>
        <p:spPr>
          <a:xfrm flipH="false" flipV="false" rot="0">
            <a:off x="8184589" y="3670501"/>
            <a:ext cx="7606077" cy="4161866"/>
          </a:xfrm>
          <a:custGeom>
            <a:avLst/>
            <a:gdLst/>
            <a:ahLst/>
            <a:cxnLst/>
            <a:rect r="r" b="b" t="t" l="l"/>
            <a:pathLst>
              <a:path h="4161866" w="7606077">
                <a:moveTo>
                  <a:pt x="0" y="0"/>
                </a:moveTo>
                <a:lnTo>
                  <a:pt x="7606076" y="0"/>
                </a:lnTo>
                <a:lnTo>
                  <a:pt x="7606076" y="4161866"/>
                </a:lnTo>
                <a:lnTo>
                  <a:pt x="0" y="4161866"/>
                </a:lnTo>
                <a:lnTo>
                  <a:pt x="0" y="0"/>
                </a:lnTo>
                <a:close/>
              </a:path>
            </a:pathLst>
          </a:custGeom>
          <a:blipFill>
            <a:blip r:embed="rId6"/>
            <a:stretch>
              <a:fillRect l="0" t="-581" r="0" b="-581"/>
            </a:stretch>
          </a:blipFill>
        </p:spPr>
      </p:sp>
      <p:sp>
        <p:nvSpPr>
          <p:cNvPr name="Freeform 29" id="29"/>
          <p:cNvSpPr/>
          <p:nvPr/>
        </p:nvSpPr>
        <p:spPr>
          <a:xfrm flipH="false" flipV="false" rot="0">
            <a:off x="8139796" y="8542228"/>
            <a:ext cx="7598594" cy="816849"/>
          </a:xfrm>
          <a:custGeom>
            <a:avLst/>
            <a:gdLst/>
            <a:ahLst/>
            <a:cxnLst/>
            <a:rect r="r" b="b" t="t" l="l"/>
            <a:pathLst>
              <a:path h="816849" w="7598594">
                <a:moveTo>
                  <a:pt x="0" y="0"/>
                </a:moveTo>
                <a:lnTo>
                  <a:pt x="7598594" y="0"/>
                </a:lnTo>
                <a:lnTo>
                  <a:pt x="7598594" y="816849"/>
                </a:lnTo>
                <a:lnTo>
                  <a:pt x="0" y="816849"/>
                </a:lnTo>
                <a:lnTo>
                  <a:pt x="0" y="0"/>
                </a:lnTo>
                <a:close/>
              </a:path>
            </a:pathLst>
          </a:custGeom>
          <a:blipFill>
            <a:blip r:embed="rId7"/>
            <a:stretch>
              <a:fillRect l="0" t="0" r="0" b="0"/>
            </a:stretch>
          </a:blipFill>
        </p:spPr>
      </p:sp>
      <p:sp>
        <p:nvSpPr>
          <p:cNvPr name="TextBox 30" id="30"/>
          <p:cNvSpPr txBox="true"/>
          <p:nvPr/>
        </p:nvSpPr>
        <p:spPr>
          <a:xfrm rot="0">
            <a:off x="805001" y="550417"/>
            <a:ext cx="16872263" cy="1212826"/>
          </a:xfrm>
          <a:prstGeom prst="rect">
            <a:avLst/>
          </a:prstGeom>
        </p:spPr>
        <p:txBody>
          <a:bodyPr anchor="t" rtlCol="false" tIns="0" lIns="0" bIns="0" rIns="0">
            <a:spAutoFit/>
          </a:bodyPr>
          <a:lstStyle/>
          <a:p>
            <a:pPr algn="ctr">
              <a:lnSpc>
                <a:spcPts val="9800"/>
              </a:lnSpc>
              <a:spcBef>
                <a:spcPct val="0"/>
              </a:spcBef>
            </a:pPr>
            <a:r>
              <a:rPr lang="en-US" sz="7000">
                <a:solidFill>
                  <a:srgbClr val="5A739E"/>
                </a:solidFill>
                <a:latin typeface="Bernoru"/>
                <a:ea typeface="Bernoru"/>
                <a:cs typeface="Bernoru"/>
                <a:sym typeface="Bernoru"/>
              </a:rPr>
              <a:t> DOCTORS APPOINTMENT SYSTEM</a:t>
            </a:r>
          </a:p>
        </p:txBody>
      </p:sp>
      <p:sp>
        <p:nvSpPr>
          <p:cNvPr name="TextBox 31" id="31"/>
          <p:cNvSpPr txBox="true"/>
          <p:nvPr/>
        </p:nvSpPr>
        <p:spPr>
          <a:xfrm rot="0">
            <a:off x="1938279" y="2361481"/>
            <a:ext cx="6080760" cy="623498"/>
          </a:xfrm>
          <a:prstGeom prst="rect">
            <a:avLst/>
          </a:prstGeom>
        </p:spPr>
        <p:txBody>
          <a:bodyPr anchor="t" rtlCol="false" tIns="0" lIns="0" bIns="0" rIns="0">
            <a:spAutoFit/>
          </a:bodyPr>
          <a:lstStyle/>
          <a:p>
            <a:pPr algn="l">
              <a:lnSpc>
                <a:spcPts val="5146"/>
              </a:lnSpc>
            </a:pPr>
            <a:r>
              <a:rPr lang="en-US" sz="3675">
                <a:solidFill>
                  <a:srgbClr val="6B87AF"/>
                </a:solidFill>
                <a:latin typeface="Alata"/>
                <a:ea typeface="Alata"/>
                <a:cs typeface="Alata"/>
                <a:sym typeface="Alata"/>
              </a:rPr>
              <a:t> Book an Appointment</a:t>
            </a:r>
          </a:p>
        </p:txBody>
      </p:sp>
      <p:sp>
        <p:nvSpPr>
          <p:cNvPr name="TextBox 32" id="32"/>
          <p:cNvSpPr txBox="true"/>
          <p:nvPr/>
        </p:nvSpPr>
        <p:spPr>
          <a:xfrm rot="0">
            <a:off x="10622174" y="2361481"/>
            <a:ext cx="5564626" cy="626024"/>
          </a:xfrm>
          <a:prstGeom prst="rect">
            <a:avLst/>
          </a:prstGeom>
        </p:spPr>
        <p:txBody>
          <a:bodyPr anchor="t" rtlCol="false" tIns="0" lIns="0" bIns="0" rIns="0">
            <a:spAutoFit/>
          </a:bodyPr>
          <a:lstStyle/>
          <a:p>
            <a:pPr algn="l">
              <a:lnSpc>
                <a:spcPts val="5169"/>
              </a:lnSpc>
            </a:pPr>
            <a:r>
              <a:rPr lang="en-US" sz="3692">
                <a:solidFill>
                  <a:srgbClr val="6B87AF"/>
                </a:solidFill>
                <a:latin typeface="Alata"/>
                <a:ea typeface="Alata"/>
                <a:cs typeface="Alata"/>
                <a:sym typeface="Alata"/>
              </a:rPr>
              <a:t>View All Appointments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0464" y="9640405"/>
            <a:ext cx="493666" cy="49366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4" id="4"/>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5" id="5"/>
          <p:cNvGrpSpPr/>
          <p:nvPr/>
        </p:nvGrpSpPr>
        <p:grpSpPr>
          <a:xfrm rot="0">
            <a:off x="16186800" y="1028700"/>
            <a:ext cx="493666" cy="493666"/>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7" id="7"/>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8" id="8"/>
          <p:cNvGrpSpPr/>
          <p:nvPr/>
        </p:nvGrpSpPr>
        <p:grpSpPr>
          <a:xfrm rot="0">
            <a:off x="6528646" y="781867"/>
            <a:ext cx="493666" cy="493666"/>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10" id="10"/>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1" id="11"/>
          <p:cNvGrpSpPr/>
          <p:nvPr/>
        </p:nvGrpSpPr>
        <p:grpSpPr>
          <a:xfrm rot="0">
            <a:off x="17012467" y="1868806"/>
            <a:ext cx="493666" cy="493666"/>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13" id="13"/>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4" id="14"/>
          <p:cNvGrpSpPr/>
          <p:nvPr/>
        </p:nvGrpSpPr>
        <p:grpSpPr>
          <a:xfrm rot="0">
            <a:off x="17053652" y="6761477"/>
            <a:ext cx="411295" cy="411295"/>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16" id="16"/>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7" id="17"/>
          <p:cNvGrpSpPr/>
          <p:nvPr/>
        </p:nvGrpSpPr>
        <p:grpSpPr>
          <a:xfrm rot="0">
            <a:off x="11939093" y="9258300"/>
            <a:ext cx="411295" cy="411295"/>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19" id="19"/>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20" id="20"/>
          <p:cNvSpPr/>
          <p:nvPr/>
        </p:nvSpPr>
        <p:spPr>
          <a:xfrm flipH="false" flipV="false" rot="1672556">
            <a:off x="6758622" y="9416030"/>
            <a:ext cx="527379" cy="1143370"/>
          </a:xfrm>
          <a:custGeom>
            <a:avLst/>
            <a:gdLst/>
            <a:ahLst/>
            <a:cxnLst/>
            <a:rect r="r" b="b" t="t" l="l"/>
            <a:pathLst>
              <a:path h="1143370" w="527379">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1" id="21"/>
          <p:cNvSpPr/>
          <p:nvPr/>
        </p:nvSpPr>
        <p:spPr>
          <a:xfrm flipH="false" flipV="false" rot="-2430051">
            <a:off x="-30483" y="6120390"/>
            <a:ext cx="527379" cy="1143370"/>
          </a:xfrm>
          <a:custGeom>
            <a:avLst/>
            <a:gdLst/>
            <a:ahLst/>
            <a:cxnLst/>
            <a:rect r="r" b="b" t="t" l="l"/>
            <a:pathLst>
              <a:path h="1143370" w="527379">
                <a:moveTo>
                  <a:pt x="0" y="0"/>
                </a:moveTo>
                <a:lnTo>
                  <a:pt x="527379" y="0"/>
                </a:lnTo>
                <a:lnTo>
                  <a:pt x="527379"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2" id="22"/>
          <p:cNvSpPr/>
          <p:nvPr/>
        </p:nvSpPr>
        <p:spPr>
          <a:xfrm flipH="false" flipV="false" rot="3004146">
            <a:off x="17567405" y="3548754"/>
            <a:ext cx="527379" cy="1143370"/>
          </a:xfrm>
          <a:custGeom>
            <a:avLst/>
            <a:gdLst/>
            <a:ahLst/>
            <a:cxnLst/>
            <a:rect r="r" b="b" t="t" l="l"/>
            <a:pathLst>
              <a:path h="1143370" w="527379">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3" id="23"/>
          <p:cNvSpPr/>
          <p:nvPr/>
        </p:nvSpPr>
        <p:spPr>
          <a:xfrm flipH="false" flipV="false" rot="3004146">
            <a:off x="897878" y="134702"/>
            <a:ext cx="527379" cy="1143370"/>
          </a:xfrm>
          <a:custGeom>
            <a:avLst/>
            <a:gdLst/>
            <a:ahLst/>
            <a:cxnLst/>
            <a:rect r="r" b="b" t="t" l="l"/>
            <a:pathLst>
              <a:path h="1143370" w="527379">
                <a:moveTo>
                  <a:pt x="0" y="0"/>
                </a:moveTo>
                <a:lnTo>
                  <a:pt x="527379" y="0"/>
                </a:lnTo>
                <a:lnTo>
                  <a:pt x="527379"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4" id="24"/>
          <p:cNvSpPr/>
          <p:nvPr/>
        </p:nvSpPr>
        <p:spPr>
          <a:xfrm flipH="false" flipV="false" rot="-2186946">
            <a:off x="17218390" y="44830"/>
            <a:ext cx="527379" cy="1143370"/>
          </a:xfrm>
          <a:custGeom>
            <a:avLst/>
            <a:gdLst/>
            <a:ahLst/>
            <a:cxnLst/>
            <a:rect r="r" b="b" t="t" l="l"/>
            <a:pathLst>
              <a:path h="1143370" w="527379">
                <a:moveTo>
                  <a:pt x="0" y="0"/>
                </a:moveTo>
                <a:lnTo>
                  <a:pt x="527379" y="0"/>
                </a:lnTo>
                <a:lnTo>
                  <a:pt x="527379"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5" id="25"/>
          <p:cNvSpPr/>
          <p:nvPr/>
        </p:nvSpPr>
        <p:spPr>
          <a:xfrm flipH="false" flipV="false" rot="-1639537">
            <a:off x="16169943" y="9315553"/>
            <a:ext cx="527379" cy="1143370"/>
          </a:xfrm>
          <a:custGeom>
            <a:avLst/>
            <a:gdLst/>
            <a:ahLst/>
            <a:cxnLst/>
            <a:rect r="r" b="b" t="t" l="l"/>
            <a:pathLst>
              <a:path h="1143370" w="527379">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6" id="26"/>
          <p:cNvSpPr/>
          <p:nvPr/>
        </p:nvSpPr>
        <p:spPr>
          <a:xfrm flipH="false" flipV="false" rot="0">
            <a:off x="1647297" y="3835320"/>
            <a:ext cx="7205721" cy="1366120"/>
          </a:xfrm>
          <a:custGeom>
            <a:avLst/>
            <a:gdLst/>
            <a:ahLst/>
            <a:cxnLst/>
            <a:rect r="r" b="b" t="t" l="l"/>
            <a:pathLst>
              <a:path h="1366120" w="7205721">
                <a:moveTo>
                  <a:pt x="0" y="0"/>
                </a:moveTo>
                <a:lnTo>
                  <a:pt x="7205721" y="0"/>
                </a:lnTo>
                <a:lnTo>
                  <a:pt x="7205721" y="1366120"/>
                </a:lnTo>
                <a:lnTo>
                  <a:pt x="0" y="1366120"/>
                </a:lnTo>
                <a:lnTo>
                  <a:pt x="0" y="0"/>
                </a:lnTo>
                <a:close/>
              </a:path>
            </a:pathLst>
          </a:custGeom>
          <a:blipFill>
            <a:blip r:embed="rId4"/>
            <a:stretch>
              <a:fillRect l="-860" t="0" r="0" b="0"/>
            </a:stretch>
          </a:blipFill>
        </p:spPr>
      </p:sp>
      <p:sp>
        <p:nvSpPr>
          <p:cNvPr name="Freeform 27" id="27"/>
          <p:cNvSpPr/>
          <p:nvPr/>
        </p:nvSpPr>
        <p:spPr>
          <a:xfrm flipH="false" flipV="false" rot="0">
            <a:off x="9032142" y="3835320"/>
            <a:ext cx="8645123" cy="1308180"/>
          </a:xfrm>
          <a:custGeom>
            <a:avLst/>
            <a:gdLst/>
            <a:ahLst/>
            <a:cxnLst/>
            <a:rect r="r" b="b" t="t" l="l"/>
            <a:pathLst>
              <a:path h="1308180" w="8645123">
                <a:moveTo>
                  <a:pt x="0" y="0"/>
                </a:moveTo>
                <a:lnTo>
                  <a:pt x="8645122" y="0"/>
                </a:lnTo>
                <a:lnTo>
                  <a:pt x="8645122" y="1308180"/>
                </a:lnTo>
                <a:lnTo>
                  <a:pt x="0" y="1308180"/>
                </a:lnTo>
                <a:lnTo>
                  <a:pt x="0" y="0"/>
                </a:lnTo>
                <a:close/>
              </a:path>
            </a:pathLst>
          </a:custGeom>
          <a:blipFill>
            <a:blip r:embed="rId5"/>
            <a:stretch>
              <a:fillRect l="-2873" t="-2702" r="-9797" b="0"/>
            </a:stretch>
          </a:blipFill>
        </p:spPr>
      </p:sp>
      <p:sp>
        <p:nvSpPr>
          <p:cNvPr name="Freeform 28" id="28"/>
          <p:cNvSpPr/>
          <p:nvPr/>
        </p:nvSpPr>
        <p:spPr>
          <a:xfrm flipH="false" flipV="false" rot="0">
            <a:off x="1647297" y="5625187"/>
            <a:ext cx="4874627" cy="3585845"/>
          </a:xfrm>
          <a:custGeom>
            <a:avLst/>
            <a:gdLst/>
            <a:ahLst/>
            <a:cxnLst/>
            <a:rect r="r" b="b" t="t" l="l"/>
            <a:pathLst>
              <a:path h="3585845" w="4874627">
                <a:moveTo>
                  <a:pt x="0" y="0"/>
                </a:moveTo>
                <a:lnTo>
                  <a:pt x="4874627" y="0"/>
                </a:lnTo>
                <a:lnTo>
                  <a:pt x="4874627" y="3585845"/>
                </a:lnTo>
                <a:lnTo>
                  <a:pt x="0" y="3585845"/>
                </a:lnTo>
                <a:lnTo>
                  <a:pt x="0" y="0"/>
                </a:lnTo>
                <a:close/>
              </a:path>
            </a:pathLst>
          </a:custGeom>
          <a:blipFill>
            <a:blip r:embed="rId6"/>
            <a:stretch>
              <a:fillRect l="0" t="0" r="0" b="0"/>
            </a:stretch>
          </a:blipFill>
        </p:spPr>
      </p:sp>
      <p:sp>
        <p:nvSpPr>
          <p:cNvPr name="Freeform 29" id="29"/>
          <p:cNvSpPr/>
          <p:nvPr/>
        </p:nvSpPr>
        <p:spPr>
          <a:xfrm flipH="false" flipV="false" rot="0">
            <a:off x="6858068" y="5625187"/>
            <a:ext cx="5482490" cy="3585845"/>
          </a:xfrm>
          <a:custGeom>
            <a:avLst/>
            <a:gdLst/>
            <a:ahLst/>
            <a:cxnLst/>
            <a:rect r="r" b="b" t="t" l="l"/>
            <a:pathLst>
              <a:path h="3585845" w="5482490">
                <a:moveTo>
                  <a:pt x="0" y="0"/>
                </a:moveTo>
                <a:lnTo>
                  <a:pt x="5482491" y="0"/>
                </a:lnTo>
                <a:lnTo>
                  <a:pt x="5482491" y="3585845"/>
                </a:lnTo>
                <a:lnTo>
                  <a:pt x="0" y="3585845"/>
                </a:lnTo>
                <a:lnTo>
                  <a:pt x="0" y="0"/>
                </a:lnTo>
                <a:close/>
              </a:path>
            </a:pathLst>
          </a:custGeom>
          <a:blipFill>
            <a:blip r:embed="rId7"/>
            <a:stretch>
              <a:fillRect l="0" t="0" r="0" b="0"/>
            </a:stretch>
          </a:blipFill>
        </p:spPr>
      </p:sp>
      <p:sp>
        <p:nvSpPr>
          <p:cNvPr name="Freeform 30" id="30"/>
          <p:cNvSpPr/>
          <p:nvPr/>
        </p:nvSpPr>
        <p:spPr>
          <a:xfrm flipH="false" flipV="false" rot="0">
            <a:off x="12676703" y="5623738"/>
            <a:ext cx="5154392" cy="1422902"/>
          </a:xfrm>
          <a:custGeom>
            <a:avLst/>
            <a:gdLst/>
            <a:ahLst/>
            <a:cxnLst/>
            <a:rect r="r" b="b" t="t" l="l"/>
            <a:pathLst>
              <a:path h="1422902" w="5154392">
                <a:moveTo>
                  <a:pt x="0" y="0"/>
                </a:moveTo>
                <a:lnTo>
                  <a:pt x="5154392" y="0"/>
                </a:lnTo>
                <a:lnTo>
                  <a:pt x="5154392" y="1422902"/>
                </a:lnTo>
                <a:lnTo>
                  <a:pt x="0" y="1422902"/>
                </a:lnTo>
                <a:lnTo>
                  <a:pt x="0" y="0"/>
                </a:lnTo>
                <a:close/>
              </a:path>
            </a:pathLst>
          </a:custGeom>
          <a:blipFill>
            <a:blip r:embed="rId8"/>
            <a:stretch>
              <a:fillRect l="0" t="0" r="0" b="0"/>
            </a:stretch>
          </a:blipFill>
        </p:spPr>
      </p:sp>
      <p:sp>
        <p:nvSpPr>
          <p:cNvPr name="Freeform 31" id="31"/>
          <p:cNvSpPr/>
          <p:nvPr/>
        </p:nvSpPr>
        <p:spPr>
          <a:xfrm flipH="false" flipV="false" rot="0">
            <a:off x="12676703" y="7904493"/>
            <a:ext cx="5154392" cy="1306539"/>
          </a:xfrm>
          <a:custGeom>
            <a:avLst/>
            <a:gdLst/>
            <a:ahLst/>
            <a:cxnLst/>
            <a:rect r="r" b="b" t="t" l="l"/>
            <a:pathLst>
              <a:path h="1306539" w="5154392">
                <a:moveTo>
                  <a:pt x="0" y="0"/>
                </a:moveTo>
                <a:lnTo>
                  <a:pt x="5154392" y="0"/>
                </a:lnTo>
                <a:lnTo>
                  <a:pt x="5154392" y="1306539"/>
                </a:lnTo>
                <a:lnTo>
                  <a:pt x="0" y="1306539"/>
                </a:lnTo>
                <a:lnTo>
                  <a:pt x="0" y="0"/>
                </a:lnTo>
                <a:close/>
              </a:path>
            </a:pathLst>
          </a:custGeom>
          <a:blipFill>
            <a:blip r:embed="rId9"/>
            <a:stretch>
              <a:fillRect l="-8043" t="0" r="-32695" b="0"/>
            </a:stretch>
          </a:blipFill>
        </p:spPr>
      </p:sp>
      <p:sp>
        <p:nvSpPr>
          <p:cNvPr name="TextBox 32" id="32"/>
          <p:cNvSpPr txBox="true"/>
          <p:nvPr/>
        </p:nvSpPr>
        <p:spPr>
          <a:xfrm rot="0">
            <a:off x="805001" y="550417"/>
            <a:ext cx="16872263" cy="1212826"/>
          </a:xfrm>
          <a:prstGeom prst="rect">
            <a:avLst/>
          </a:prstGeom>
        </p:spPr>
        <p:txBody>
          <a:bodyPr anchor="t" rtlCol="false" tIns="0" lIns="0" bIns="0" rIns="0">
            <a:spAutoFit/>
          </a:bodyPr>
          <a:lstStyle/>
          <a:p>
            <a:pPr algn="ctr">
              <a:lnSpc>
                <a:spcPts val="9800"/>
              </a:lnSpc>
              <a:spcBef>
                <a:spcPct val="0"/>
              </a:spcBef>
            </a:pPr>
            <a:r>
              <a:rPr lang="en-US" sz="7000">
                <a:solidFill>
                  <a:srgbClr val="5A739E"/>
                </a:solidFill>
                <a:latin typeface="Bernoru"/>
                <a:ea typeface="Bernoru"/>
                <a:cs typeface="Bernoru"/>
                <a:sym typeface="Bernoru"/>
              </a:rPr>
              <a:t> DOCTORS APPOINTMENT SYSTEM</a:t>
            </a:r>
          </a:p>
        </p:txBody>
      </p:sp>
      <p:sp>
        <p:nvSpPr>
          <p:cNvPr name="TextBox 33" id="33"/>
          <p:cNvSpPr txBox="true"/>
          <p:nvPr/>
        </p:nvSpPr>
        <p:spPr>
          <a:xfrm rot="0">
            <a:off x="1938279" y="2361481"/>
            <a:ext cx="6080760" cy="623498"/>
          </a:xfrm>
          <a:prstGeom prst="rect">
            <a:avLst/>
          </a:prstGeom>
        </p:spPr>
        <p:txBody>
          <a:bodyPr anchor="t" rtlCol="false" tIns="0" lIns="0" bIns="0" rIns="0">
            <a:spAutoFit/>
          </a:bodyPr>
          <a:lstStyle/>
          <a:p>
            <a:pPr algn="l">
              <a:lnSpc>
                <a:spcPts val="5146"/>
              </a:lnSpc>
            </a:pPr>
            <a:r>
              <a:rPr lang="en-US" sz="3675">
                <a:solidFill>
                  <a:srgbClr val="6B87AF"/>
                </a:solidFill>
                <a:latin typeface="Alata"/>
                <a:ea typeface="Alata"/>
                <a:cs typeface="Alata"/>
                <a:sym typeface="Alata"/>
              </a:rPr>
              <a:t> Cancel Appointment</a:t>
            </a:r>
          </a:p>
        </p:txBody>
      </p:sp>
      <p:sp>
        <p:nvSpPr>
          <p:cNvPr name="TextBox 34" id="34"/>
          <p:cNvSpPr txBox="true"/>
          <p:nvPr/>
        </p:nvSpPr>
        <p:spPr>
          <a:xfrm rot="0">
            <a:off x="9880468" y="2190120"/>
            <a:ext cx="6308155" cy="626024"/>
          </a:xfrm>
          <a:prstGeom prst="rect">
            <a:avLst/>
          </a:prstGeom>
        </p:spPr>
        <p:txBody>
          <a:bodyPr anchor="t" rtlCol="false" tIns="0" lIns="0" bIns="0" rIns="0">
            <a:spAutoFit/>
          </a:bodyPr>
          <a:lstStyle/>
          <a:p>
            <a:pPr algn="l">
              <a:lnSpc>
                <a:spcPts val="5169"/>
              </a:lnSpc>
            </a:pPr>
            <a:r>
              <a:rPr lang="en-US" sz="3692">
                <a:solidFill>
                  <a:srgbClr val="6B87AF"/>
                </a:solidFill>
                <a:latin typeface="Alata"/>
                <a:ea typeface="Alata"/>
                <a:cs typeface="Alata"/>
                <a:sym typeface="Alata"/>
              </a:rPr>
              <a:t>Mark Missed Appointment</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0464" y="9640405"/>
            <a:ext cx="493666" cy="49366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4" id="4"/>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5" id="5"/>
          <p:cNvGrpSpPr/>
          <p:nvPr/>
        </p:nvGrpSpPr>
        <p:grpSpPr>
          <a:xfrm rot="0">
            <a:off x="16186800" y="1028700"/>
            <a:ext cx="493666" cy="493666"/>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7" id="7"/>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8" id="8"/>
          <p:cNvGrpSpPr/>
          <p:nvPr/>
        </p:nvGrpSpPr>
        <p:grpSpPr>
          <a:xfrm rot="0">
            <a:off x="6528646" y="781867"/>
            <a:ext cx="493666" cy="493666"/>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10" id="10"/>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1" id="11"/>
          <p:cNvGrpSpPr/>
          <p:nvPr/>
        </p:nvGrpSpPr>
        <p:grpSpPr>
          <a:xfrm rot="0">
            <a:off x="17012467" y="1868806"/>
            <a:ext cx="493666" cy="493666"/>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13" id="13"/>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4" id="14"/>
          <p:cNvGrpSpPr/>
          <p:nvPr/>
        </p:nvGrpSpPr>
        <p:grpSpPr>
          <a:xfrm rot="0">
            <a:off x="17053652" y="6761477"/>
            <a:ext cx="411295" cy="411295"/>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16" id="16"/>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7" id="17"/>
          <p:cNvGrpSpPr/>
          <p:nvPr/>
        </p:nvGrpSpPr>
        <p:grpSpPr>
          <a:xfrm rot="0">
            <a:off x="11939093" y="9258300"/>
            <a:ext cx="411295" cy="411295"/>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19" id="19"/>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20" id="20"/>
          <p:cNvSpPr/>
          <p:nvPr/>
        </p:nvSpPr>
        <p:spPr>
          <a:xfrm flipH="false" flipV="false" rot="1672556">
            <a:off x="6758622" y="9416030"/>
            <a:ext cx="527379" cy="1143370"/>
          </a:xfrm>
          <a:custGeom>
            <a:avLst/>
            <a:gdLst/>
            <a:ahLst/>
            <a:cxnLst/>
            <a:rect r="r" b="b" t="t" l="l"/>
            <a:pathLst>
              <a:path h="1143370" w="527379">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1" id="21"/>
          <p:cNvSpPr/>
          <p:nvPr/>
        </p:nvSpPr>
        <p:spPr>
          <a:xfrm flipH="false" flipV="false" rot="-2430051">
            <a:off x="-30483" y="6120390"/>
            <a:ext cx="527379" cy="1143370"/>
          </a:xfrm>
          <a:custGeom>
            <a:avLst/>
            <a:gdLst/>
            <a:ahLst/>
            <a:cxnLst/>
            <a:rect r="r" b="b" t="t" l="l"/>
            <a:pathLst>
              <a:path h="1143370" w="527379">
                <a:moveTo>
                  <a:pt x="0" y="0"/>
                </a:moveTo>
                <a:lnTo>
                  <a:pt x="527379" y="0"/>
                </a:lnTo>
                <a:lnTo>
                  <a:pt x="527379"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2" id="22"/>
          <p:cNvSpPr/>
          <p:nvPr/>
        </p:nvSpPr>
        <p:spPr>
          <a:xfrm flipH="false" flipV="false" rot="3004146">
            <a:off x="17567405" y="3548754"/>
            <a:ext cx="527379" cy="1143370"/>
          </a:xfrm>
          <a:custGeom>
            <a:avLst/>
            <a:gdLst/>
            <a:ahLst/>
            <a:cxnLst/>
            <a:rect r="r" b="b" t="t" l="l"/>
            <a:pathLst>
              <a:path h="1143370" w="527379">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3" id="23"/>
          <p:cNvSpPr/>
          <p:nvPr/>
        </p:nvSpPr>
        <p:spPr>
          <a:xfrm flipH="false" flipV="false" rot="3004146">
            <a:off x="897878" y="134702"/>
            <a:ext cx="527379" cy="1143370"/>
          </a:xfrm>
          <a:custGeom>
            <a:avLst/>
            <a:gdLst/>
            <a:ahLst/>
            <a:cxnLst/>
            <a:rect r="r" b="b" t="t" l="l"/>
            <a:pathLst>
              <a:path h="1143370" w="527379">
                <a:moveTo>
                  <a:pt x="0" y="0"/>
                </a:moveTo>
                <a:lnTo>
                  <a:pt x="527379" y="0"/>
                </a:lnTo>
                <a:lnTo>
                  <a:pt x="527379"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4" id="24"/>
          <p:cNvSpPr/>
          <p:nvPr/>
        </p:nvSpPr>
        <p:spPr>
          <a:xfrm flipH="false" flipV="false" rot="-2186946">
            <a:off x="17218390" y="44830"/>
            <a:ext cx="527379" cy="1143370"/>
          </a:xfrm>
          <a:custGeom>
            <a:avLst/>
            <a:gdLst/>
            <a:ahLst/>
            <a:cxnLst/>
            <a:rect r="r" b="b" t="t" l="l"/>
            <a:pathLst>
              <a:path h="1143370" w="527379">
                <a:moveTo>
                  <a:pt x="0" y="0"/>
                </a:moveTo>
                <a:lnTo>
                  <a:pt x="527379" y="0"/>
                </a:lnTo>
                <a:lnTo>
                  <a:pt x="527379"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5" id="25"/>
          <p:cNvSpPr/>
          <p:nvPr/>
        </p:nvSpPr>
        <p:spPr>
          <a:xfrm flipH="false" flipV="false" rot="-1639537">
            <a:off x="16169943" y="9315553"/>
            <a:ext cx="527379" cy="1143370"/>
          </a:xfrm>
          <a:custGeom>
            <a:avLst/>
            <a:gdLst/>
            <a:ahLst/>
            <a:cxnLst/>
            <a:rect r="r" b="b" t="t" l="l"/>
            <a:pathLst>
              <a:path h="1143370" w="527379">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6" id="26"/>
          <p:cNvSpPr/>
          <p:nvPr/>
        </p:nvSpPr>
        <p:spPr>
          <a:xfrm flipH="false" flipV="false" rot="0">
            <a:off x="1028700" y="3309697"/>
            <a:ext cx="7899918" cy="5976977"/>
          </a:xfrm>
          <a:custGeom>
            <a:avLst/>
            <a:gdLst/>
            <a:ahLst/>
            <a:cxnLst/>
            <a:rect r="r" b="b" t="t" l="l"/>
            <a:pathLst>
              <a:path h="5976977" w="7899918">
                <a:moveTo>
                  <a:pt x="0" y="0"/>
                </a:moveTo>
                <a:lnTo>
                  <a:pt x="7899918" y="0"/>
                </a:lnTo>
                <a:lnTo>
                  <a:pt x="7899918" y="5976977"/>
                </a:lnTo>
                <a:lnTo>
                  <a:pt x="0" y="5976977"/>
                </a:lnTo>
                <a:lnTo>
                  <a:pt x="0" y="0"/>
                </a:lnTo>
                <a:close/>
              </a:path>
            </a:pathLst>
          </a:custGeom>
          <a:blipFill>
            <a:blip r:embed="rId4"/>
            <a:stretch>
              <a:fillRect l="0" t="0" r="0" b="0"/>
            </a:stretch>
          </a:blipFill>
        </p:spPr>
      </p:sp>
      <p:sp>
        <p:nvSpPr>
          <p:cNvPr name="Freeform 27" id="27"/>
          <p:cNvSpPr/>
          <p:nvPr/>
        </p:nvSpPr>
        <p:spPr>
          <a:xfrm flipH="false" flipV="false" rot="0">
            <a:off x="9880468" y="3309697"/>
            <a:ext cx="7049860" cy="6796520"/>
          </a:xfrm>
          <a:custGeom>
            <a:avLst/>
            <a:gdLst/>
            <a:ahLst/>
            <a:cxnLst/>
            <a:rect r="r" b="b" t="t" l="l"/>
            <a:pathLst>
              <a:path h="6796520" w="7049860">
                <a:moveTo>
                  <a:pt x="0" y="0"/>
                </a:moveTo>
                <a:lnTo>
                  <a:pt x="7049861" y="0"/>
                </a:lnTo>
                <a:lnTo>
                  <a:pt x="7049861" y="6796520"/>
                </a:lnTo>
                <a:lnTo>
                  <a:pt x="0" y="6796520"/>
                </a:lnTo>
                <a:lnTo>
                  <a:pt x="0" y="0"/>
                </a:lnTo>
                <a:close/>
              </a:path>
            </a:pathLst>
          </a:custGeom>
          <a:blipFill>
            <a:blip r:embed="rId5"/>
            <a:stretch>
              <a:fillRect l="0" t="0" r="0" b="0"/>
            </a:stretch>
          </a:blipFill>
        </p:spPr>
      </p:sp>
      <p:sp>
        <p:nvSpPr>
          <p:cNvPr name="TextBox 28" id="28"/>
          <p:cNvSpPr txBox="true"/>
          <p:nvPr/>
        </p:nvSpPr>
        <p:spPr>
          <a:xfrm rot="0">
            <a:off x="1894130" y="309540"/>
            <a:ext cx="14911267" cy="1212807"/>
          </a:xfrm>
          <a:prstGeom prst="rect">
            <a:avLst/>
          </a:prstGeom>
        </p:spPr>
        <p:txBody>
          <a:bodyPr anchor="t" rtlCol="false" tIns="0" lIns="0" bIns="0" rIns="0">
            <a:spAutoFit/>
          </a:bodyPr>
          <a:lstStyle/>
          <a:p>
            <a:pPr algn="ctr">
              <a:lnSpc>
                <a:spcPts val="9800"/>
              </a:lnSpc>
              <a:spcBef>
                <a:spcPct val="0"/>
              </a:spcBef>
            </a:pPr>
            <a:r>
              <a:rPr lang="en-US" sz="7000">
                <a:solidFill>
                  <a:srgbClr val="5A739E"/>
                </a:solidFill>
                <a:latin typeface="Bernoru"/>
                <a:ea typeface="Bernoru"/>
                <a:cs typeface="Bernoru"/>
                <a:sym typeface="Bernoru"/>
              </a:rPr>
              <a:t>TREATMENT MANAGEMENT</a:t>
            </a:r>
          </a:p>
        </p:txBody>
      </p:sp>
      <p:sp>
        <p:nvSpPr>
          <p:cNvPr name="TextBox 29" id="29"/>
          <p:cNvSpPr txBox="true"/>
          <p:nvPr/>
        </p:nvSpPr>
        <p:spPr>
          <a:xfrm rot="0">
            <a:off x="1938279" y="2361481"/>
            <a:ext cx="6080760" cy="623485"/>
          </a:xfrm>
          <a:prstGeom prst="rect">
            <a:avLst/>
          </a:prstGeom>
        </p:spPr>
        <p:txBody>
          <a:bodyPr anchor="t" rtlCol="false" tIns="0" lIns="0" bIns="0" rIns="0">
            <a:spAutoFit/>
          </a:bodyPr>
          <a:lstStyle/>
          <a:p>
            <a:pPr algn="l">
              <a:lnSpc>
                <a:spcPts val="5146"/>
              </a:lnSpc>
            </a:pPr>
            <a:r>
              <a:rPr lang="en-US" sz="3675">
                <a:solidFill>
                  <a:srgbClr val="6B87AF"/>
                </a:solidFill>
                <a:latin typeface="Alata"/>
                <a:ea typeface="Alata"/>
                <a:cs typeface="Alata"/>
                <a:sym typeface="Alata"/>
              </a:rPr>
              <a:t>1.View Available Treatments</a:t>
            </a:r>
          </a:p>
        </p:txBody>
      </p:sp>
      <p:sp>
        <p:nvSpPr>
          <p:cNvPr name="TextBox 30" id="30"/>
          <p:cNvSpPr txBox="true"/>
          <p:nvPr/>
        </p:nvSpPr>
        <p:spPr>
          <a:xfrm rot="0">
            <a:off x="10622174" y="2361481"/>
            <a:ext cx="5564626" cy="626011"/>
          </a:xfrm>
          <a:prstGeom prst="rect">
            <a:avLst/>
          </a:prstGeom>
        </p:spPr>
        <p:txBody>
          <a:bodyPr anchor="t" rtlCol="false" tIns="0" lIns="0" bIns="0" rIns="0">
            <a:spAutoFit/>
          </a:bodyPr>
          <a:lstStyle/>
          <a:p>
            <a:pPr algn="l">
              <a:lnSpc>
                <a:spcPts val="5169"/>
              </a:lnSpc>
            </a:pPr>
            <a:r>
              <a:rPr lang="en-US" sz="3692">
                <a:solidFill>
                  <a:srgbClr val="6B87AF"/>
                </a:solidFill>
                <a:latin typeface="Alata"/>
                <a:ea typeface="Alata"/>
                <a:cs typeface="Alata"/>
                <a:sym typeface="Alata"/>
              </a:rPr>
              <a:t>2.Add Treatment Record</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0464" y="9640405"/>
            <a:ext cx="493666" cy="49366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4" id="4"/>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5" id="5"/>
          <p:cNvGrpSpPr/>
          <p:nvPr/>
        </p:nvGrpSpPr>
        <p:grpSpPr>
          <a:xfrm rot="0">
            <a:off x="16186800" y="1028700"/>
            <a:ext cx="493666" cy="493666"/>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7" id="7"/>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8" id="8"/>
          <p:cNvGrpSpPr/>
          <p:nvPr/>
        </p:nvGrpSpPr>
        <p:grpSpPr>
          <a:xfrm rot="0">
            <a:off x="6528646" y="781867"/>
            <a:ext cx="493666" cy="493666"/>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10" id="10"/>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1" id="11"/>
          <p:cNvGrpSpPr/>
          <p:nvPr/>
        </p:nvGrpSpPr>
        <p:grpSpPr>
          <a:xfrm rot="0">
            <a:off x="17012467" y="1868806"/>
            <a:ext cx="493666" cy="493666"/>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13" id="13"/>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4" id="14"/>
          <p:cNvGrpSpPr/>
          <p:nvPr/>
        </p:nvGrpSpPr>
        <p:grpSpPr>
          <a:xfrm rot="0">
            <a:off x="17053652" y="6761477"/>
            <a:ext cx="411295" cy="411295"/>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16" id="16"/>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7" id="17"/>
          <p:cNvGrpSpPr/>
          <p:nvPr/>
        </p:nvGrpSpPr>
        <p:grpSpPr>
          <a:xfrm rot="0">
            <a:off x="11939093" y="9258300"/>
            <a:ext cx="411295" cy="411295"/>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19" id="19"/>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20" id="20"/>
          <p:cNvSpPr/>
          <p:nvPr/>
        </p:nvSpPr>
        <p:spPr>
          <a:xfrm flipH="false" flipV="false" rot="1672556">
            <a:off x="6758622" y="9416030"/>
            <a:ext cx="527379" cy="1143370"/>
          </a:xfrm>
          <a:custGeom>
            <a:avLst/>
            <a:gdLst/>
            <a:ahLst/>
            <a:cxnLst/>
            <a:rect r="r" b="b" t="t" l="l"/>
            <a:pathLst>
              <a:path h="1143370" w="527379">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1" id="21"/>
          <p:cNvSpPr/>
          <p:nvPr/>
        </p:nvSpPr>
        <p:spPr>
          <a:xfrm flipH="false" flipV="false" rot="-2430051">
            <a:off x="-30483" y="6120390"/>
            <a:ext cx="527379" cy="1143370"/>
          </a:xfrm>
          <a:custGeom>
            <a:avLst/>
            <a:gdLst/>
            <a:ahLst/>
            <a:cxnLst/>
            <a:rect r="r" b="b" t="t" l="l"/>
            <a:pathLst>
              <a:path h="1143370" w="527379">
                <a:moveTo>
                  <a:pt x="0" y="0"/>
                </a:moveTo>
                <a:lnTo>
                  <a:pt x="527379" y="0"/>
                </a:lnTo>
                <a:lnTo>
                  <a:pt x="527379"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2" id="22"/>
          <p:cNvSpPr/>
          <p:nvPr/>
        </p:nvSpPr>
        <p:spPr>
          <a:xfrm flipH="false" flipV="false" rot="3004146">
            <a:off x="17567405" y="3548754"/>
            <a:ext cx="527379" cy="1143370"/>
          </a:xfrm>
          <a:custGeom>
            <a:avLst/>
            <a:gdLst/>
            <a:ahLst/>
            <a:cxnLst/>
            <a:rect r="r" b="b" t="t" l="l"/>
            <a:pathLst>
              <a:path h="1143370" w="527379">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3" id="23"/>
          <p:cNvSpPr/>
          <p:nvPr/>
        </p:nvSpPr>
        <p:spPr>
          <a:xfrm flipH="false" flipV="false" rot="3004146">
            <a:off x="897878" y="134702"/>
            <a:ext cx="527379" cy="1143370"/>
          </a:xfrm>
          <a:custGeom>
            <a:avLst/>
            <a:gdLst/>
            <a:ahLst/>
            <a:cxnLst/>
            <a:rect r="r" b="b" t="t" l="l"/>
            <a:pathLst>
              <a:path h="1143370" w="527379">
                <a:moveTo>
                  <a:pt x="0" y="0"/>
                </a:moveTo>
                <a:lnTo>
                  <a:pt x="527379" y="0"/>
                </a:lnTo>
                <a:lnTo>
                  <a:pt x="527379"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4" id="24"/>
          <p:cNvSpPr/>
          <p:nvPr/>
        </p:nvSpPr>
        <p:spPr>
          <a:xfrm flipH="false" flipV="false" rot="-2186946">
            <a:off x="17218390" y="44830"/>
            <a:ext cx="527379" cy="1143370"/>
          </a:xfrm>
          <a:custGeom>
            <a:avLst/>
            <a:gdLst/>
            <a:ahLst/>
            <a:cxnLst/>
            <a:rect r="r" b="b" t="t" l="l"/>
            <a:pathLst>
              <a:path h="1143370" w="527379">
                <a:moveTo>
                  <a:pt x="0" y="0"/>
                </a:moveTo>
                <a:lnTo>
                  <a:pt x="527379" y="0"/>
                </a:lnTo>
                <a:lnTo>
                  <a:pt x="527379"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5" id="25"/>
          <p:cNvSpPr/>
          <p:nvPr/>
        </p:nvSpPr>
        <p:spPr>
          <a:xfrm flipH="false" flipV="false" rot="-1639537">
            <a:off x="16169943" y="9315553"/>
            <a:ext cx="527379" cy="1143370"/>
          </a:xfrm>
          <a:custGeom>
            <a:avLst/>
            <a:gdLst/>
            <a:ahLst/>
            <a:cxnLst/>
            <a:rect r="r" b="b" t="t" l="l"/>
            <a:pathLst>
              <a:path h="1143370" w="527379">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6" id="26"/>
          <p:cNvSpPr/>
          <p:nvPr/>
        </p:nvSpPr>
        <p:spPr>
          <a:xfrm flipH="false" flipV="false" rot="0">
            <a:off x="6775479" y="1868806"/>
            <a:ext cx="10497443" cy="3545433"/>
          </a:xfrm>
          <a:custGeom>
            <a:avLst/>
            <a:gdLst/>
            <a:ahLst/>
            <a:cxnLst/>
            <a:rect r="r" b="b" t="t" l="l"/>
            <a:pathLst>
              <a:path h="3545433" w="10497443">
                <a:moveTo>
                  <a:pt x="0" y="0"/>
                </a:moveTo>
                <a:lnTo>
                  <a:pt x="10497443" y="0"/>
                </a:lnTo>
                <a:lnTo>
                  <a:pt x="10497443" y="3545433"/>
                </a:lnTo>
                <a:lnTo>
                  <a:pt x="0" y="3545433"/>
                </a:lnTo>
                <a:lnTo>
                  <a:pt x="0" y="0"/>
                </a:lnTo>
                <a:close/>
              </a:path>
            </a:pathLst>
          </a:custGeom>
          <a:blipFill>
            <a:blip r:embed="rId4"/>
            <a:stretch>
              <a:fillRect l="0" t="0" r="0" b="0"/>
            </a:stretch>
          </a:blipFill>
        </p:spPr>
      </p:sp>
      <p:sp>
        <p:nvSpPr>
          <p:cNvPr name="Freeform 27" id="27"/>
          <p:cNvSpPr/>
          <p:nvPr/>
        </p:nvSpPr>
        <p:spPr>
          <a:xfrm flipH="false" flipV="false" rot="0">
            <a:off x="6775479" y="5937719"/>
            <a:ext cx="8554435" cy="3949519"/>
          </a:xfrm>
          <a:custGeom>
            <a:avLst/>
            <a:gdLst/>
            <a:ahLst/>
            <a:cxnLst/>
            <a:rect r="r" b="b" t="t" l="l"/>
            <a:pathLst>
              <a:path h="3949519" w="8554435">
                <a:moveTo>
                  <a:pt x="0" y="0"/>
                </a:moveTo>
                <a:lnTo>
                  <a:pt x="8554435" y="0"/>
                </a:lnTo>
                <a:lnTo>
                  <a:pt x="8554435" y="3949519"/>
                </a:lnTo>
                <a:lnTo>
                  <a:pt x="0" y="3949519"/>
                </a:lnTo>
                <a:lnTo>
                  <a:pt x="0" y="0"/>
                </a:lnTo>
                <a:close/>
              </a:path>
            </a:pathLst>
          </a:custGeom>
          <a:blipFill>
            <a:blip r:embed="rId5"/>
            <a:stretch>
              <a:fillRect l="0" t="0" r="0" b="-1056"/>
            </a:stretch>
          </a:blipFill>
        </p:spPr>
      </p:sp>
      <p:sp>
        <p:nvSpPr>
          <p:cNvPr name="TextBox 28" id="28"/>
          <p:cNvSpPr txBox="true"/>
          <p:nvPr/>
        </p:nvSpPr>
        <p:spPr>
          <a:xfrm rot="0">
            <a:off x="1894130" y="309540"/>
            <a:ext cx="14911267" cy="1212807"/>
          </a:xfrm>
          <a:prstGeom prst="rect">
            <a:avLst/>
          </a:prstGeom>
        </p:spPr>
        <p:txBody>
          <a:bodyPr anchor="t" rtlCol="false" tIns="0" lIns="0" bIns="0" rIns="0">
            <a:spAutoFit/>
          </a:bodyPr>
          <a:lstStyle/>
          <a:p>
            <a:pPr algn="ctr">
              <a:lnSpc>
                <a:spcPts val="9800"/>
              </a:lnSpc>
              <a:spcBef>
                <a:spcPct val="0"/>
              </a:spcBef>
            </a:pPr>
            <a:r>
              <a:rPr lang="en-US" sz="7000">
                <a:solidFill>
                  <a:srgbClr val="5A739E"/>
                </a:solidFill>
                <a:latin typeface="Bernoru"/>
                <a:ea typeface="Bernoru"/>
                <a:cs typeface="Bernoru"/>
                <a:sym typeface="Bernoru"/>
              </a:rPr>
              <a:t>TREATMENT MANAGEMENT</a:t>
            </a:r>
          </a:p>
        </p:txBody>
      </p:sp>
      <p:sp>
        <p:nvSpPr>
          <p:cNvPr name="TextBox 29" id="29"/>
          <p:cNvSpPr txBox="true"/>
          <p:nvPr/>
        </p:nvSpPr>
        <p:spPr>
          <a:xfrm rot="0">
            <a:off x="1161568" y="2973788"/>
            <a:ext cx="4234369" cy="1268795"/>
          </a:xfrm>
          <a:prstGeom prst="rect">
            <a:avLst/>
          </a:prstGeom>
        </p:spPr>
        <p:txBody>
          <a:bodyPr anchor="t" rtlCol="false" tIns="0" lIns="0" bIns="0" rIns="0">
            <a:spAutoFit/>
          </a:bodyPr>
          <a:lstStyle/>
          <a:p>
            <a:pPr algn="ctr">
              <a:lnSpc>
                <a:spcPts val="5146"/>
              </a:lnSpc>
            </a:pPr>
            <a:r>
              <a:rPr lang="en-US" sz="3675">
                <a:solidFill>
                  <a:srgbClr val="6B87AF"/>
                </a:solidFill>
                <a:latin typeface="Alata"/>
                <a:ea typeface="Alata"/>
                <a:cs typeface="Alata"/>
                <a:sym typeface="Alata"/>
              </a:rPr>
              <a:t>3.View All Treatment Records</a:t>
            </a:r>
          </a:p>
        </p:txBody>
      </p:sp>
      <p:sp>
        <p:nvSpPr>
          <p:cNvPr name="TextBox 30" id="30"/>
          <p:cNvSpPr txBox="true"/>
          <p:nvPr/>
        </p:nvSpPr>
        <p:spPr>
          <a:xfrm rot="0">
            <a:off x="1161568" y="7568615"/>
            <a:ext cx="4554662" cy="621052"/>
          </a:xfrm>
          <a:prstGeom prst="rect">
            <a:avLst/>
          </a:prstGeom>
        </p:spPr>
        <p:txBody>
          <a:bodyPr anchor="t" rtlCol="false" tIns="0" lIns="0" bIns="0" rIns="0">
            <a:spAutoFit/>
          </a:bodyPr>
          <a:lstStyle/>
          <a:p>
            <a:pPr algn="ctr">
              <a:lnSpc>
                <a:spcPts val="5146"/>
              </a:lnSpc>
            </a:pPr>
            <a:r>
              <a:rPr lang="en-US" sz="3675">
                <a:solidFill>
                  <a:srgbClr val="6B87AF"/>
                </a:solidFill>
                <a:latin typeface="Alata"/>
                <a:ea typeface="Alata"/>
                <a:cs typeface="Alata"/>
                <a:sym typeface="Alata"/>
              </a:rPr>
              <a:t>4.Update Test Result</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0464" y="9640405"/>
            <a:ext cx="493666" cy="49366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4" id="4"/>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5" id="5"/>
          <p:cNvGrpSpPr/>
          <p:nvPr/>
        </p:nvGrpSpPr>
        <p:grpSpPr>
          <a:xfrm rot="0">
            <a:off x="16186800" y="1028700"/>
            <a:ext cx="493666" cy="493666"/>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7" id="7"/>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8" id="8"/>
          <p:cNvGrpSpPr/>
          <p:nvPr/>
        </p:nvGrpSpPr>
        <p:grpSpPr>
          <a:xfrm rot="0">
            <a:off x="6528646" y="781867"/>
            <a:ext cx="493666" cy="493666"/>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10" id="10"/>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1" id="11"/>
          <p:cNvGrpSpPr/>
          <p:nvPr/>
        </p:nvGrpSpPr>
        <p:grpSpPr>
          <a:xfrm rot="0">
            <a:off x="17012467" y="1868806"/>
            <a:ext cx="493666" cy="493666"/>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13" id="13"/>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4" id="14"/>
          <p:cNvGrpSpPr/>
          <p:nvPr/>
        </p:nvGrpSpPr>
        <p:grpSpPr>
          <a:xfrm rot="0">
            <a:off x="17053652" y="6761477"/>
            <a:ext cx="411295" cy="411295"/>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16" id="16"/>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7" id="17"/>
          <p:cNvGrpSpPr/>
          <p:nvPr/>
        </p:nvGrpSpPr>
        <p:grpSpPr>
          <a:xfrm rot="0">
            <a:off x="11939093" y="9258300"/>
            <a:ext cx="411295" cy="411295"/>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19" id="19"/>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20" id="20"/>
          <p:cNvSpPr/>
          <p:nvPr/>
        </p:nvSpPr>
        <p:spPr>
          <a:xfrm flipH="false" flipV="false" rot="1672556">
            <a:off x="6758622" y="9416030"/>
            <a:ext cx="527379" cy="1143370"/>
          </a:xfrm>
          <a:custGeom>
            <a:avLst/>
            <a:gdLst/>
            <a:ahLst/>
            <a:cxnLst/>
            <a:rect r="r" b="b" t="t" l="l"/>
            <a:pathLst>
              <a:path h="1143370" w="527379">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1" id="21"/>
          <p:cNvSpPr/>
          <p:nvPr/>
        </p:nvSpPr>
        <p:spPr>
          <a:xfrm flipH="false" flipV="false" rot="-2430051">
            <a:off x="-30483" y="6120390"/>
            <a:ext cx="527379" cy="1143370"/>
          </a:xfrm>
          <a:custGeom>
            <a:avLst/>
            <a:gdLst/>
            <a:ahLst/>
            <a:cxnLst/>
            <a:rect r="r" b="b" t="t" l="l"/>
            <a:pathLst>
              <a:path h="1143370" w="527379">
                <a:moveTo>
                  <a:pt x="0" y="0"/>
                </a:moveTo>
                <a:lnTo>
                  <a:pt x="527379" y="0"/>
                </a:lnTo>
                <a:lnTo>
                  <a:pt x="527379"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2" id="22"/>
          <p:cNvSpPr/>
          <p:nvPr/>
        </p:nvSpPr>
        <p:spPr>
          <a:xfrm flipH="false" flipV="false" rot="3004146">
            <a:off x="17567405" y="3548754"/>
            <a:ext cx="527379" cy="1143370"/>
          </a:xfrm>
          <a:custGeom>
            <a:avLst/>
            <a:gdLst/>
            <a:ahLst/>
            <a:cxnLst/>
            <a:rect r="r" b="b" t="t" l="l"/>
            <a:pathLst>
              <a:path h="1143370" w="527379">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3" id="23"/>
          <p:cNvSpPr/>
          <p:nvPr/>
        </p:nvSpPr>
        <p:spPr>
          <a:xfrm flipH="false" flipV="false" rot="3004146">
            <a:off x="897878" y="134702"/>
            <a:ext cx="527379" cy="1143370"/>
          </a:xfrm>
          <a:custGeom>
            <a:avLst/>
            <a:gdLst/>
            <a:ahLst/>
            <a:cxnLst/>
            <a:rect r="r" b="b" t="t" l="l"/>
            <a:pathLst>
              <a:path h="1143370" w="527379">
                <a:moveTo>
                  <a:pt x="0" y="0"/>
                </a:moveTo>
                <a:lnTo>
                  <a:pt x="527379" y="0"/>
                </a:lnTo>
                <a:lnTo>
                  <a:pt x="527379"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4" id="24"/>
          <p:cNvSpPr/>
          <p:nvPr/>
        </p:nvSpPr>
        <p:spPr>
          <a:xfrm flipH="false" flipV="false" rot="-2186946">
            <a:off x="17218390" y="44830"/>
            <a:ext cx="527379" cy="1143370"/>
          </a:xfrm>
          <a:custGeom>
            <a:avLst/>
            <a:gdLst/>
            <a:ahLst/>
            <a:cxnLst/>
            <a:rect r="r" b="b" t="t" l="l"/>
            <a:pathLst>
              <a:path h="1143370" w="527379">
                <a:moveTo>
                  <a:pt x="0" y="0"/>
                </a:moveTo>
                <a:lnTo>
                  <a:pt x="527379" y="0"/>
                </a:lnTo>
                <a:lnTo>
                  <a:pt x="527379"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5" id="25"/>
          <p:cNvSpPr/>
          <p:nvPr/>
        </p:nvSpPr>
        <p:spPr>
          <a:xfrm flipH="false" flipV="false" rot="-1639537">
            <a:off x="16169943" y="9315553"/>
            <a:ext cx="527379" cy="1143370"/>
          </a:xfrm>
          <a:custGeom>
            <a:avLst/>
            <a:gdLst/>
            <a:ahLst/>
            <a:cxnLst/>
            <a:rect r="r" b="b" t="t" l="l"/>
            <a:pathLst>
              <a:path h="1143370" w="527379">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6" id="26"/>
          <p:cNvSpPr/>
          <p:nvPr/>
        </p:nvSpPr>
        <p:spPr>
          <a:xfrm flipH="false" flipV="false" rot="0">
            <a:off x="1161568" y="2854539"/>
            <a:ext cx="7648997" cy="3670093"/>
          </a:xfrm>
          <a:custGeom>
            <a:avLst/>
            <a:gdLst/>
            <a:ahLst/>
            <a:cxnLst/>
            <a:rect r="r" b="b" t="t" l="l"/>
            <a:pathLst>
              <a:path h="3670093" w="7648997">
                <a:moveTo>
                  <a:pt x="0" y="0"/>
                </a:moveTo>
                <a:lnTo>
                  <a:pt x="7648996" y="0"/>
                </a:lnTo>
                <a:lnTo>
                  <a:pt x="7648996" y="3670093"/>
                </a:lnTo>
                <a:lnTo>
                  <a:pt x="0" y="3670093"/>
                </a:lnTo>
                <a:lnTo>
                  <a:pt x="0" y="0"/>
                </a:lnTo>
                <a:close/>
              </a:path>
            </a:pathLst>
          </a:custGeom>
          <a:blipFill>
            <a:blip r:embed="rId4"/>
            <a:stretch>
              <a:fillRect l="0" t="0" r="0" b="0"/>
            </a:stretch>
          </a:blipFill>
        </p:spPr>
      </p:sp>
      <p:sp>
        <p:nvSpPr>
          <p:cNvPr name="Freeform 27" id="27"/>
          <p:cNvSpPr/>
          <p:nvPr/>
        </p:nvSpPr>
        <p:spPr>
          <a:xfrm flipH="false" flipV="false" rot="0">
            <a:off x="9363470" y="2854539"/>
            <a:ext cx="7718507" cy="3670093"/>
          </a:xfrm>
          <a:custGeom>
            <a:avLst/>
            <a:gdLst/>
            <a:ahLst/>
            <a:cxnLst/>
            <a:rect r="r" b="b" t="t" l="l"/>
            <a:pathLst>
              <a:path h="3670093" w="7718507">
                <a:moveTo>
                  <a:pt x="0" y="0"/>
                </a:moveTo>
                <a:lnTo>
                  <a:pt x="7718507" y="0"/>
                </a:lnTo>
                <a:lnTo>
                  <a:pt x="7718507" y="3670093"/>
                </a:lnTo>
                <a:lnTo>
                  <a:pt x="0" y="3670093"/>
                </a:lnTo>
                <a:lnTo>
                  <a:pt x="0" y="0"/>
                </a:lnTo>
                <a:close/>
              </a:path>
            </a:pathLst>
          </a:custGeom>
          <a:blipFill>
            <a:blip r:embed="rId5"/>
            <a:stretch>
              <a:fillRect l="0" t="0" r="-8186" b="0"/>
            </a:stretch>
          </a:blipFill>
        </p:spPr>
      </p:sp>
      <p:sp>
        <p:nvSpPr>
          <p:cNvPr name="TextBox 28" id="28"/>
          <p:cNvSpPr txBox="true"/>
          <p:nvPr/>
        </p:nvSpPr>
        <p:spPr>
          <a:xfrm rot="0">
            <a:off x="1894130" y="309540"/>
            <a:ext cx="14911267" cy="1212807"/>
          </a:xfrm>
          <a:prstGeom prst="rect">
            <a:avLst/>
          </a:prstGeom>
        </p:spPr>
        <p:txBody>
          <a:bodyPr anchor="t" rtlCol="false" tIns="0" lIns="0" bIns="0" rIns="0">
            <a:spAutoFit/>
          </a:bodyPr>
          <a:lstStyle/>
          <a:p>
            <a:pPr algn="ctr">
              <a:lnSpc>
                <a:spcPts val="9800"/>
              </a:lnSpc>
              <a:spcBef>
                <a:spcPct val="0"/>
              </a:spcBef>
            </a:pPr>
            <a:r>
              <a:rPr lang="en-US" sz="7000">
                <a:solidFill>
                  <a:srgbClr val="5A739E"/>
                </a:solidFill>
                <a:latin typeface="Bernoru"/>
                <a:ea typeface="Bernoru"/>
                <a:cs typeface="Bernoru"/>
                <a:sym typeface="Bernoru"/>
              </a:rPr>
              <a:t>TREATMENT MANAGEMENT</a:t>
            </a:r>
          </a:p>
        </p:txBody>
      </p:sp>
      <p:sp>
        <p:nvSpPr>
          <p:cNvPr name="TextBox 29" id="29"/>
          <p:cNvSpPr txBox="true"/>
          <p:nvPr/>
        </p:nvSpPr>
        <p:spPr>
          <a:xfrm rot="0">
            <a:off x="1894130" y="2018609"/>
            <a:ext cx="5856937" cy="621052"/>
          </a:xfrm>
          <a:prstGeom prst="rect">
            <a:avLst/>
          </a:prstGeom>
        </p:spPr>
        <p:txBody>
          <a:bodyPr anchor="t" rtlCol="false" tIns="0" lIns="0" bIns="0" rIns="0">
            <a:spAutoFit/>
          </a:bodyPr>
          <a:lstStyle/>
          <a:p>
            <a:pPr algn="ctr">
              <a:lnSpc>
                <a:spcPts val="5146"/>
              </a:lnSpc>
            </a:pPr>
            <a:r>
              <a:rPr lang="en-US" sz="3675">
                <a:solidFill>
                  <a:srgbClr val="6B87AF"/>
                </a:solidFill>
                <a:latin typeface="Alata"/>
                <a:ea typeface="Alata"/>
                <a:cs typeface="Alata"/>
                <a:sym typeface="Alata"/>
              </a:rPr>
              <a:t>5.Delete Treatment Record</a:t>
            </a:r>
          </a:p>
        </p:txBody>
      </p:sp>
      <p:sp>
        <p:nvSpPr>
          <p:cNvPr name="TextBox 30" id="30"/>
          <p:cNvSpPr txBox="true"/>
          <p:nvPr/>
        </p:nvSpPr>
        <p:spPr>
          <a:xfrm rot="0">
            <a:off x="11070784" y="2018609"/>
            <a:ext cx="4234369" cy="621052"/>
          </a:xfrm>
          <a:prstGeom prst="rect">
            <a:avLst/>
          </a:prstGeom>
        </p:spPr>
        <p:txBody>
          <a:bodyPr anchor="t" rtlCol="false" tIns="0" lIns="0" bIns="0" rIns="0">
            <a:spAutoFit/>
          </a:bodyPr>
          <a:lstStyle/>
          <a:p>
            <a:pPr algn="ctr">
              <a:lnSpc>
                <a:spcPts val="5146"/>
              </a:lnSpc>
            </a:pPr>
            <a:r>
              <a:rPr lang="en-US" sz="3675">
                <a:solidFill>
                  <a:srgbClr val="6B87AF"/>
                </a:solidFill>
                <a:latin typeface="Alata"/>
                <a:ea typeface="Alata"/>
                <a:cs typeface="Alata"/>
                <a:sym typeface="Alata"/>
              </a:rPr>
              <a:t>6.Search Patient</a:t>
            </a:r>
          </a:p>
        </p:txBody>
      </p:sp>
      <p:sp>
        <p:nvSpPr>
          <p:cNvPr name="Freeform 31" id="31"/>
          <p:cNvSpPr/>
          <p:nvPr/>
        </p:nvSpPr>
        <p:spPr>
          <a:xfrm flipH="false" flipV="false" rot="0">
            <a:off x="7589345" y="6735832"/>
            <a:ext cx="7648997" cy="3398238"/>
          </a:xfrm>
          <a:custGeom>
            <a:avLst/>
            <a:gdLst/>
            <a:ahLst/>
            <a:cxnLst/>
            <a:rect r="r" b="b" t="t" l="l"/>
            <a:pathLst>
              <a:path h="3398238" w="7648997">
                <a:moveTo>
                  <a:pt x="0" y="0"/>
                </a:moveTo>
                <a:lnTo>
                  <a:pt x="7648997" y="0"/>
                </a:lnTo>
                <a:lnTo>
                  <a:pt x="7648997" y="3398239"/>
                </a:lnTo>
                <a:lnTo>
                  <a:pt x="0" y="3398239"/>
                </a:lnTo>
                <a:lnTo>
                  <a:pt x="0" y="0"/>
                </a:lnTo>
                <a:close/>
              </a:path>
            </a:pathLst>
          </a:custGeom>
          <a:blipFill>
            <a:blip r:embed="rId6"/>
            <a:stretch>
              <a:fillRect l="0" t="0" r="0" b="0"/>
            </a:stretch>
          </a:blipFill>
        </p:spPr>
      </p:sp>
      <p:sp>
        <p:nvSpPr>
          <p:cNvPr name="TextBox 32" id="32"/>
          <p:cNvSpPr txBox="true"/>
          <p:nvPr/>
        </p:nvSpPr>
        <p:spPr>
          <a:xfrm rot="0">
            <a:off x="2515874" y="7791457"/>
            <a:ext cx="4745334" cy="1268795"/>
          </a:xfrm>
          <a:prstGeom prst="rect">
            <a:avLst/>
          </a:prstGeom>
        </p:spPr>
        <p:txBody>
          <a:bodyPr anchor="t" rtlCol="false" tIns="0" lIns="0" bIns="0" rIns="0">
            <a:spAutoFit/>
          </a:bodyPr>
          <a:lstStyle/>
          <a:p>
            <a:pPr algn="ctr">
              <a:lnSpc>
                <a:spcPts val="5146"/>
              </a:lnSpc>
            </a:pPr>
            <a:r>
              <a:rPr lang="en-US" sz="3675">
                <a:solidFill>
                  <a:srgbClr val="6B87AF"/>
                </a:solidFill>
                <a:latin typeface="Alata"/>
                <a:ea typeface="Alata"/>
                <a:cs typeface="Alata"/>
                <a:sym typeface="Alata"/>
              </a:rPr>
              <a:t>7.Sort Treatment Records by Patient ID</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0464" y="9640405"/>
            <a:ext cx="493666" cy="49366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4" id="4"/>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5" id="5"/>
          <p:cNvGrpSpPr/>
          <p:nvPr/>
        </p:nvGrpSpPr>
        <p:grpSpPr>
          <a:xfrm rot="0">
            <a:off x="16186800" y="1028700"/>
            <a:ext cx="493666" cy="493666"/>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7" id="7"/>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8" id="8"/>
          <p:cNvGrpSpPr/>
          <p:nvPr/>
        </p:nvGrpSpPr>
        <p:grpSpPr>
          <a:xfrm rot="0">
            <a:off x="6528646" y="781867"/>
            <a:ext cx="493666" cy="493666"/>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10" id="10"/>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1" id="11"/>
          <p:cNvGrpSpPr/>
          <p:nvPr/>
        </p:nvGrpSpPr>
        <p:grpSpPr>
          <a:xfrm rot="0">
            <a:off x="17012467" y="1868806"/>
            <a:ext cx="493666" cy="493666"/>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13" id="13"/>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4" id="14"/>
          <p:cNvGrpSpPr/>
          <p:nvPr/>
        </p:nvGrpSpPr>
        <p:grpSpPr>
          <a:xfrm rot="0">
            <a:off x="17053652" y="6761477"/>
            <a:ext cx="411295" cy="411295"/>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16" id="16"/>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7" id="17"/>
          <p:cNvGrpSpPr/>
          <p:nvPr/>
        </p:nvGrpSpPr>
        <p:grpSpPr>
          <a:xfrm rot="0">
            <a:off x="11939093" y="9258300"/>
            <a:ext cx="411295" cy="411295"/>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19" id="19"/>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20" id="20"/>
          <p:cNvSpPr/>
          <p:nvPr/>
        </p:nvSpPr>
        <p:spPr>
          <a:xfrm flipH="false" flipV="false" rot="1672556">
            <a:off x="6758622" y="9416030"/>
            <a:ext cx="527379" cy="1143370"/>
          </a:xfrm>
          <a:custGeom>
            <a:avLst/>
            <a:gdLst/>
            <a:ahLst/>
            <a:cxnLst/>
            <a:rect r="r" b="b" t="t" l="l"/>
            <a:pathLst>
              <a:path h="1143370" w="527379">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1" id="21"/>
          <p:cNvSpPr/>
          <p:nvPr/>
        </p:nvSpPr>
        <p:spPr>
          <a:xfrm flipH="false" flipV="false" rot="-2430051">
            <a:off x="-30483" y="6120390"/>
            <a:ext cx="527379" cy="1143370"/>
          </a:xfrm>
          <a:custGeom>
            <a:avLst/>
            <a:gdLst/>
            <a:ahLst/>
            <a:cxnLst/>
            <a:rect r="r" b="b" t="t" l="l"/>
            <a:pathLst>
              <a:path h="1143370" w="527379">
                <a:moveTo>
                  <a:pt x="0" y="0"/>
                </a:moveTo>
                <a:lnTo>
                  <a:pt x="527379" y="0"/>
                </a:lnTo>
                <a:lnTo>
                  <a:pt x="527379"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2" id="22"/>
          <p:cNvSpPr/>
          <p:nvPr/>
        </p:nvSpPr>
        <p:spPr>
          <a:xfrm flipH="false" flipV="false" rot="3004146">
            <a:off x="17567405" y="3548754"/>
            <a:ext cx="527379" cy="1143370"/>
          </a:xfrm>
          <a:custGeom>
            <a:avLst/>
            <a:gdLst/>
            <a:ahLst/>
            <a:cxnLst/>
            <a:rect r="r" b="b" t="t" l="l"/>
            <a:pathLst>
              <a:path h="1143370" w="527379">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3" id="23"/>
          <p:cNvSpPr/>
          <p:nvPr/>
        </p:nvSpPr>
        <p:spPr>
          <a:xfrm flipH="false" flipV="false" rot="3004146">
            <a:off x="897878" y="134702"/>
            <a:ext cx="527379" cy="1143370"/>
          </a:xfrm>
          <a:custGeom>
            <a:avLst/>
            <a:gdLst/>
            <a:ahLst/>
            <a:cxnLst/>
            <a:rect r="r" b="b" t="t" l="l"/>
            <a:pathLst>
              <a:path h="1143370" w="527379">
                <a:moveTo>
                  <a:pt x="0" y="0"/>
                </a:moveTo>
                <a:lnTo>
                  <a:pt x="527379" y="0"/>
                </a:lnTo>
                <a:lnTo>
                  <a:pt x="527379"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4" id="24"/>
          <p:cNvSpPr/>
          <p:nvPr/>
        </p:nvSpPr>
        <p:spPr>
          <a:xfrm flipH="false" flipV="false" rot="-2186946">
            <a:off x="17218390" y="44830"/>
            <a:ext cx="527379" cy="1143370"/>
          </a:xfrm>
          <a:custGeom>
            <a:avLst/>
            <a:gdLst/>
            <a:ahLst/>
            <a:cxnLst/>
            <a:rect r="r" b="b" t="t" l="l"/>
            <a:pathLst>
              <a:path h="1143370" w="527379">
                <a:moveTo>
                  <a:pt x="0" y="0"/>
                </a:moveTo>
                <a:lnTo>
                  <a:pt x="527379" y="0"/>
                </a:lnTo>
                <a:lnTo>
                  <a:pt x="527379"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5" id="25"/>
          <p:cNvSpPr/>
          <p:nvPr/>
        </p:nvSpPr>
        <p:spPr>
          <a:xfrm flipH="false" flipV="false" rot="-1639537">
            <a:off x="16169943" y="9315553"/>
            <a:ext cx="527379" cy="1143370"/>
          </a:xfrm>
          <a:custGeom>
            <a:avLst/>
            <a:gdLst/>
            <a:ahLst/>
            <a:cxnLst/>
            <a:rect r="r" b="b" t="t" l="l"/>
            <a:pathLst>
              <a:path h="1143370" w="527379">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6" id="26"/>
          <p:cNvSpPr/>
          <p:nvPr/>
        </p:nvSpPr>
        <p:spPr>
          <a:xfrm flipH="false" flipV="false" rot="0">
            <a:off x="8516011" y="2156825"/>
            <a:ext cx="9190001" cy="7730413"/>
          </a:xfrm>
          <a:custGeom>
            <a:avLst/>
            <a:gdLst/>
            <a:ahLst/>
            <a:cxnLst/>
            <a:rect r="r" b="b" t="t" l="l"/>
            <a:pathLst>
              <a:path h="7730413" w="9190001">
                <a:moveTo>
                  <a:pt x="0" y="0"/>
                </a:moveTo>
                <a:lnTo>
                  <a:pt x="9190002" y="0"/>
                </a:lnTo>
                <a:lnTo>
                  <a:pt x="9190002" y="7730413"/>
                </a:lnTo>
                <a:lnTo>
                  <a:pt x="0" y="7730413"/>
                </a:lnTo>
                <a:lnTo>
                  <a:pt x="0" y="0"/>
                </a:lnTo>
                <a:close/>
              </a:path>
            </a:pathLst>
          </a:custGeom>
          <a:blipFill>
            <a:blip r:embed="rId4"/>
            <a:stretch>
              <a:fillRect l="0" t="0" r="0" b="0"/>
            </a:stretch>
          </a:blipFill>
        </p:spPr>
      </p:sp>
      <p:sp>
        <p:nvSpPr>
          <p:cNvPr name="Freeform 27" id="27"/>
          <p:cNvSpPr/>
          <p:nvPr/>
        </p:nvSpPr>
        <p:spPr>
          <a:xfrm flipH="false" flipV="false" rot="0">
            <a:off x="1028700" y="6570733"/>
            <a:ext cx="6887236" cy="3316505"/>
          </a:xfrm>
          <a:custGeom>
            <a:avLst/>
            <a:gdLst/>
            <a:ahLst/>
            <a:cxnLst/>
            <a:rect r="r" b="b" t="t" l="l"/>
            <a:pathLst>
              <a:path h="3316505" w="6887236">
                <a:moveTo>
                  <a:pt x="0" y="0"/>
                </a:moveTo>
                <a:lnTo>
                  <a:pt x="6887236" y="0"/>
                </a:lnTo>
                <a:lnTo>
                  <a:pt x="6887236" y="3316505"/>
                </a:lnTo>
                <a:lnTo>
                  <a:pt x="0" y="3316505"/>
                </a:lnTo>
                <a:lnTo>
                  <a:pt x="0" y="0"/>
                </a:lnTo>
                <a:close/>
              </a:path>
            </a:pathLst>
          </a:custGeom>
          <a:blipFill>
            <a:blip r:embed="rId5"/>
            <a:stretch>
              <a:fillRect l="0" t="0" r="0" b="0"/>
            </a:stretch>
          </a:blipFill>
        </p:spPr>
      </p:sp>
      <p:sp>
        <p:nvSpPr>
          <p:cNvPr name="TextBox 28" id="28"/>
          <p:cNvSpPr txBox="true"/>
          <p:nvPr/>
        </p:nvSpPr>
        <p:spPr>
          <a:xfrm rot="0">
            <a:off x="1894130" y="309540"/>
            <a:ext cx="14911267" cy="1212807"/>
          </a:xfrm>
          <a:prstGeom prst="rect">
            <a:avLst/>
          </a:prstGeom>
        </p:spPr>
        <p:txBody>
          <a:bodyPr anchor="t" rtlCol="false" tIns="0" lIns="0" bIns="0" rIns="0">
            <a:spAutoFit/>
          </a:bodyPr>
          <a:lstStyle/>
          <a:p>
            <a:pPr algn="ctr">
              <a:lnSpc>
                <a:spcPts val="9800"/>
              </a:lnSpc>
              <a:spcBef>
                <a:spcPct val="0"/>
              </a:spcBef>
            </a:pPr>
            <a:r>
              <a:rPr lang="en-US" sz="7000">
                <a:solidFill>
                  <a:srgbClr val="5A739E"/>
                </a:solidFill>
                <a:latin typeface="Bernoru"/>
                <a:ea typeface="Bernoru"/>
                <a:cs typeface="Bernoru"/>
                <a:sym typeface="Bernoru"/>
              </a:rPr>
              <a:t>TREATMENT MANAGEMENT</a:t>
            </a:r>
          </a:p>
        </p:txBody>
      </p:sp>
      <p:sp>
        <p:nvSpPr>
          <p:cNvPr name="TextBox 29" id="29"/>
          <p:cNvSpPr txBox="true"/>
          <p:nvPr/>
        </p:nvSpPr>
        <p:spPr>
          <a:xfrm rot="0">
            <a:off x="1731796" y="2295798"/>
            <a:ext cx="6184140" cy="621052"/>
          </a:xfrm>
          <a:prstGeom prst="rect">
            <a:avLst/>
          </a:prstGeom>
        </p:spPr>
        <p:txBody>
          <a:bodyPr anchor="t" rtlCol="false" tIns="0" lIns="0" bIns="0" rIns="0">
            <a:spAutoFit/>
          </a:bodyPr>
          <a:lstStyle/>
          <a:p>
            <a:pPr algn="ctr">
              <a:lnSpc>
                <a:spcPts val="5146"/>
              </a:lnSpc>
            </a:pPr>
            <a:r>
              <a:rPr lang="en-US" sz="3675">
                <a:solidFill>
                  <a:srgbClr val="6B87AF"/>
                </a:solidFill>
                <a:latin typeface="Alata"/>
                <a:ea typeface="Alata"/>
                <a:cs typeface="Alata"/>
                <a:sym typeface="Alata"/>
              </a:rPr>
              <a:t>8.Generate Patient Invoice</a:t>
            </a:r>
          </a:p>
        </p:txBody>
      </p:sp>
      <p:sp>
        <p:nvSpPr>
          <p:cNvPr name="TextBox 30" id="30"/>
          <p:cNvSpPr txBox="true"/>
          <p:nvPr/>
        </p:nvSpPr>
        <p:spPr>
          <a:xfrm rot="0">
            <a:off x="1400464" y="5678168"/>
            <a:ext cx="6220362" cy="621052"/>
          </a:xfrm>
          <a:prstGeom prst="rect">
            <a:avLst/>
          </a:prstGeom>
        </p:spPr>
        <p:txBody>
          <a:bodyPr anchor="t" rtlCol="false" tIns="0" lIns="0" bIns="0" rIns="0">
            <a:spAutoFit/>
          </a:bodyPr>
          <a:lstStyle/>
          <a:p>
            <a:pPr algn="ctr">
              <a:lnSpc>
                <a:spcPts val="5146"/>
              </a:lnSpc>
            </a:pPr>
            <a:r>
              <a:rPr lang="en-US" sz="3675">
                <a:solidFill>
                  <a:srgbClr val="6B87AF"/>
                </a:solidFill>
                <a:latin typeface="Alata"/>
                <a:ea typeface="Alata"/>
                <a:cs typeface="Alata"/>
                <a:sym typeface="Alata"/>
              </a:rPr>
              <a:t>9.Save &amp; Back to Main Menu</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AFCFF"/>
        </a:solidFill>
      </p:bgPr>
    </p:bg>
    <p:spTree>
      <p:nvGrpSpPr>
        <p:cNvPr id="1" name=""/>
        <p:cNvGrpSpPr/>
        <p:nvPr/>
      </p:nvGrpSpPr>
      <p:grpSpPr>
        <a:xfrm>
          <a:off x="0" y="0"/>
          <a:ext cx="0" cy="0"/>
          <a:chOff x="0" y="0"/>
          <a:chExt cx="0" cy="0"/>
        </a:xfrm>
      </p:grpSpPr>
      <p:grpSp>
        <p:nvGrpSpPr>
          <p:cNvPr name="Group 2" id="2"/>
          <p:cNvGrpSpPr/>
          <p:nvPr/>
        </p:nvGrpSpPr>
        <p:grpSpPr>
          <a:xfrm rot="0">
            <a:off x="1400464" y="9640405"/>
            <a:ext cx="493666" cy="49366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4" id="4"/>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5" id="5"/>
          <p:cNvGrpSpPr/>
          <p:nvPr/>
        </p:nvGrpSpPr>
        <p:grpSpPr>
          <a:xfrm rot="0">
            <a:off x="16186800" y="1028700"/>
            <a:ext cx="493666" cy="493666"/>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7" id="7"/>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8" id="8"/>
          <p:cNvGrpSpPr/>
          <p:nvPr/>
        </p:nvGrpSpPr>
        <p:grpSpPr>
          <a:xfrm rot="0">
            <a:off x="6528646" y="781867"/>
            <a:ext cx="493666" cy="493666"/>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10" id="10"/>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1" id="11"/>
          <p:cNvGrpSpPr/>
          <p:nvPr/>
        </p:nvGrpSpPr>
        <p:grpSpPr>
          <a:xfrm rot="0">
            <a:off x="17012467" y="1868806"/>
            <a:ext cx="493666" cy="493666"/>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13" id="13"/>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4" id="14"/>
          <p:cNvGrpSpPr/>
          <p:nvPr/>
        </p:nvGrpSpPr>
        <p:grpSpPr>
          <a:xfrm rot="0">
            <a:off x="17053652" y="6761477"/>
            <a:ext cx="411295" cy="411295"/>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16" id="16"/>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7" id="17"/>
          <p:cNvGrpSpPr/>
          <p:nvPr/>
        </p:nvGrpSpPr>
        <p:grpSpPr>
          <a:xfrm rot="0">
            <a:off x="11939093" y="9258300"/>
            <a:ext cx="411295" cy="411295"/>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19" id="19"/>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20" id="20"/>
          <p:cNvSpPr/>
          <p:nvPr/>
        </p:nvSpPr>
        <p:spPr>
          <a:xfrm flipH="false" flipV="false" rot="1672556">
            <a:off x="6758622" y="9416030"/>
            <a:ext cx="527379" cy="1143370"/>
          </a:xfrm>
          <a:custGeom>
            <a:avLst/>
            <a:gdLst/>
            <a:ahLst/>
            <a:cxnLst/>
            <a:rect r="r" b="b" t="t" l="l"/>
            <a:pathLst>
              <a:path h="1143370" w="527379">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1" id="21"/>
          <p:cNvSpPr/>
          <p:nvPr/>
        </p:nvSpPr>
        <p:spPr>
          <a:xfrm flipH="false" flipV="false" rot="-2430051">
            <a:off x="-30483" y="6120390"/>
            <a:ext cx="527379" cy="1143370"/>
          </a:xfrm>
          <a:custGeom>
            <a:avLst/>
            <a:gdLst/>
            <a:ahLst/>
            <a:cxnLst/>
            <a:rect r="r" b="b" t="t" l="l"/>
            <a:pathLst>
              <a:path h="1143370" w="527379">
                <a:moveTo>
                  <a:pt x="0" y="0"/>
                </a:moveTo>
                <a:lnTo>
                  <a:pt x="527379" y="0"/>
                </a:lnTo>
                <a:lnTo>
                  <a:pt x="527379"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2" id="22"/>
          <p:cNvSpPr/>
          <p:nvPr/>
        </p:nvSpPr>
        <p:spPr>
          <a:xfrm flipH="false" flipV="false" rot="3004146">
            <a:off x="17567405" y="3548754"/>
            <a:ext cx="527379" cy="1143370"/>
          </a:xfrm>
          <a:custGeom>
            <a:avLst/>
            <a:gdLst/>
            <a:ahLst/>
            <a:cxnLst/>
            <a:rect r="r" b="b" t="t" l="l"/>
            <a:pathLst>
              <a:path h="1143370" w="527379">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3" id="23"/>
          <p:cNvSpPr/>
          <p:nvPr/>
        </p:nvSpPr>
        <p:spPr>
          <a:xfrm flipH="false" flipV="false" rot="3004146">
            <a:off x="897878" y="134702"/>
            <a:ext cx="527379" cy="1143370"/>
          </a:xfrm>
          <a:custGeom>
            <a:avLst/>
            <a:gdLst/>
            <a:ahLst/>
            <a:cxnLst/>
            <a:rect r="r" b="b" t="t" l="l"/>
            <a:pathLst>
              <a:path h="1143370" w="527379">
                <a:moveTo>
                  <a:pt x="0" y="0"/>
                </a:moveTo>
                <a:lnTo>
                  <a:pt x="527379" y="0"/>
                </a:lnTo>
                <a:lnTo>
                  <a:pt x="527379"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4" id="24"/>
          <p:cNvSpPr/>
          <p:nvPr/>
        </p:nvSpPr>
        <p:spPr>
          <a:xfrm flipH="false" flipV="false" rot="-2186946">
            <a:off x="17218390" y="44830"/>
            <a:ext cx="527379" cy="1143370"/>
          </a:xfrm>
          <a:custGeom>
            <a:avLst/>
            <a:gdLst/>
            <a:ahLst/>
            <a:cxnLst/>
            <a:rect r="r" b="b" t="t" l="l"/>
            <a:pathLst>
              <a:path h="1143370" w="527379">
                <a:moveTo>
                  <a:pt x="0" y="0"/>
                </a:moveTo>
                <a:lnTo>
                  <a:pt x="527379" y="0"/>
                </a:lnTo>
                <a:lnTo>
                  <a:pt x="527379"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5" id="25"/>
          <p:cNvSpPr/>
          <p:nvPr/>
        </p:nvSpPr>
        <p:spPr>
          <a:xfrm flipH="false" flipV="false" rot="-1639537">
            <a:off x="16169943" y="9315553"/>
            <a:ext cx="527379" cy="1143370"/>
          </a:xfrm>
          <a:custGeom>
            <a:avLst/>
            <a:gdLst/>
            <a:ahLst/>
            <a:cxnLst/>
            <a:rect r="r" b="b" t="t" l="l"/>
            <a:pathLst>
              <a:path h="1143370" w="527379">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6" id="26"/>
          <p:cNvSpPr/>
          <p:nvPr/>
        </p:nvSpPr>
        <p:spPr>
          <a:xfrm flipH="false" flipV="false" rot="0">
            <a:off x="2827692" y="2362473"/>
            <a:ext cx="12594087" cy="2637382"/>
          </a:xfrm>
          <a:custGeom>
            <a:avLst/>
            <a:gdLst/>
            <a:ahLst/>
            <a:cxnLst/>
            <a:rect r="r" b="b" t="t" l="l"/>
            <a:pathLst>
              <a:path h="2637382" w="12594087">
                <a:moveTo>
                  <a:pt x="0" y="0"/>
                </a:moveTo>
                <a:lnTo>
                  <a:pt x="12594087" y="0"/>
                </a:lnTo>
                <a:lnTo>
                  <a:pt x="12594087" y="2637381"/>
                </a:lnTo>
                <a:lnTo>
                  <a:pt x="0" y="2637381"/>
                </a:lnTo>
                <a:lnTo>
                  <a:pt x="0" y="0"/>
                </a:lnTo>
                <a:close/>
              </a:path>
            </a:pathLst>
          </a:custGeom>
          <a:blipFill>
            <a:blip r:embed="rId4"/>
            <a:stretch>
              <a:fillRect l="0" t="-8396" r="0" b="-8396"/>
            </a:stretch>
          </a:blipFill>
        </p:spPr>
      </p:sp>
      <p:sp>
        <p:nvSpPr>
          <p:cNvPr name="TextBox 27" id="27"/>
          <p:cNvSpPr txBox="true"/>
          <p:nvPr/>
        </p:nvSpPr>
        <p:spPr>
          <a:xfrm rot="0">
            <a:off x="1894130" y="309540"/>
            <a:ext cx="14911267" cy="1212826"/>
          </a:xfrm>
          <a:prstGeom prst="rect">
            <a:avLst/>
          </a:prstGeom>
        </p:spPr>
        <p:txBody>
          <a:bodyPr anchor="t" rtlCol="false" tIns="0" lIns="0" bIns="0" rIns="0">
            <a:spAutoFit/>
          </a:bodyPr>
          <a:lstStyle/>
          <a:p>
            <a:pPr algn="ctr">
              <a:lnSpc>
                <a:spcPts val="9800"/>
              </a:lnSpc>
              <a:spcBef>
                <a:spcPct val="0"/>
              </a:spcBef>
            </a:pPr>
            <a:r>
              <a:rPr lang="en-US" sz="7000">
                <a:solidFill>
                  <a:srgbClr val="5A739E"/>
                </a:solidFill>
                <a:latin typeface="Bernoru"/>
                <a:ea typeface="Bernoru"/>
                <a:cs typeface="Bernoru"/>
                <a:sym typeface="Bernoru"/>
              </a:rPr>
              <a:t> . TXT FILE</a:t>
            </a:r>
          </a:p>
        </p:txBody>
      </p:sp>
      <p:sp>
        <p:nvSpPr>
          <p:cNvPr name="TextBox 28" id="28"/>
          <p:cNvSpPr txBox="true"/>
          <p:nvPr/>
        </p:nvSpPr>
        <p:spPr>
          <a:xfrm rot="0">
            <a:off x="1028700" y="5255429"/>
            <a:ext cx="16834760" cy="2926451"/>
          </a:xfrm>
          <a:prstGeom prst="rect">
            <a:avLst/>
          </a:prstGeom>
        </p:spPr>
        <p:txBody>
          <a:bodyPr anchor="t" rtlCol="false" tIns="0" lIns="0" bIns="0" rIns="0">
            <a:spAutoFit/>
          </a:bodyPr>
          <a:lstStyle/>
          <a:p>
            <a:pPr algn="l">
              <a:lnSpc>
                <a:spcPts val="5830"/>
              </a:lnSpc>
            </a:pPr>
            <a:r>
              <a:rPr lang="en-US" sz="4164">
                <a:solidFill>
                  <a:srgbClr val="6B87AF"/>
                </a:solidFill>
                <a:latin typeface="Alata"/>
                <a:ea typeface="Alata"/>
                <a:cs typeface="Alata"/>
                <a:sym typeface="Alata"/>
              </a:rPr>
              <a:t> Additionally, we are able to add a database using C programming file handling. we are able to store the treatment name on a file name’treatment.txt’. </a:t>
            </a:r>
          </a:p>
          <a:p>
            <a:pPr algn="l">
              <a:lnSpc>
                <a:spcPts val="5830"/>
              </a:lnSpc>
            </a:pP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AFCFF"/>
        </a:solidFill>
      </p:bgPr>
    </p:bg>
    <p:spTree>
      <p:nvGrpSpPr>
        <p:cNvPr id="1" name=""/>
        <p:cNvGrpSpPr/>
        <p:nvPr/>
      </p:nvGrpSpPr>
      <p:grpSpPr>
        <a:xfrm>
          <a:off x="0" y="0"/>
          <a:ext cx="0" cy="0"/>
          <a:chOff x="0" y="0"/>
          <a:chExt cx="0" cy="0"/>
        </a:xfrm>
      </p:grpSpPr>
      <p:grpSp>
        <p:nvGrpSpPr>
          <p:cNvPr name="Group 2" id="2"/>
          <p:cNvGrpSpPr/>
          <p:nvPr/>
        </p:nvGrpSpPr>
        <p:grpSpPr>
          <a:xfrm rot="0">
            <a:off x="558168" y="8707738"/>
            <a:ext cx="493666" cy="49366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4" id="4"/>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5" id="5"/>
          <p:cNvGrpSpPr/>
          <p:nvPr/>
        </p:nvGrpSpPr>
        <p:grpSpPr>
          <a:xfrm rot="0">
            <a:off x="16186800" y="1028700"/>
            <a:ext cx="493666" cy="493666"/>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7" id="7"/>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8" id="8"/>
          <p:cNvGrpSpPr/>
          <p:nvPr/>
        </p:nvGrpSpPr>
        <p:grpSpPr>
          <a:xfrm rot="0">
            <a:off x="6528646" y="781867"/>
            <a:ext cx="493666" cy="493666"/>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10" id="10"/>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1" id="11"/>
          <p:cNvGrpSpPr/>
          <p:nvPr/>
        </p:nvGrpSpPr>
        <p:grpSpPr>
          <a:xfrm rot="0">
            <a:off x="8650334" y="1930858"/>
            <a:ext cx="493666" cy="493666"/>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13" id="13"/>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4" id="14"/>
          <p:cNvGrpSpPr/>
          <p:nvPr/>
        </p:nvGrpSpPr>
        <p:grpSpPr>
          <a:xfrm rot="0">
            <a:off x="17053652" y="6761477"/>
            <a:ext cx="411295" cy="411295"/>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16" id="16"/>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7" id="17"/>
          <p:cNvGrpSpPr/>
          <p:nvPr/>
        </p:nvGrpSpPr>
        <p:grpSpPr>
          <a:xfrm rot="0">
            <a:off x="11939093" y="9258300"/>
            <a:ext cx="411295" cy="411295"/>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19" id="19"/>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20" id="20"/>
          <p:cNvSpPr/>
          <p:nvPr/>
        </p:nvSpPr>
        <p:spPr>
          <a:xfrm flipH="false" flipV="false" rot="1672556">
            <a:off x="6758622" y="9416030"/>
            <a:ext cx="527379" cy="1143370"/>
          </a:xfrm>
          <a:custGeom>
            <a:avLst/>
            <a:gdLst/>
            <a:ahLst/>
            <a:cxnLst/>
            <a:rect r="r" b="b" t="t" l="l"/>
            <a:pathLst>
              <a:path h="1143370" w="527379">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1" id="21"/>
          <p:cNvSpPr/>
          <p:nvPr/>
        </p:nvSpPr>
        <p:spPr>
          <a:xfrm flipH="false" flipV="false" rot="-2430051">
            <a:off x="-30483" y="6120390"/>
            <a:ext cx="527379" cy="1143370"/>
          </a:xfrm>
          <a:custGeom>
            <a:avLst/>
            <a:gdLst/>
            <a:ahLst/>
            <a:cxnLst/>
            <a:rect r="r" b="b" t="t" l="l"/>
            <a:pathLst>
              <a:path h="1143370" w="527379">
                <a:moveTo>
                  <a:pt x="0" y="0"/>
                </a:moveTo>
                <a:lnTo>
                  <a:pt x="527379" y="0"/>
                </a:lnTo>
                <a:lnTo>
                  <a:pt x="527379"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2" id="22"/>
          <p:cNvSpPr/>
          <p:nvPr/>
        </p:nvSpPr>
        <p:spPr>
          <a:xfrm flipH="false" flipV="false" rot="3004146">
            <a:off x="17567405" y="3548754"/>
            <a:ext cx="527379" cy="1143370"/>
          </a:xfrm>
          <a:custGeom>
            <a:avLst/>
            <a:gdLst/>
            <a:ahLst/>
            <a:cxnLst/>
            <a:rect r="r" b="b" t="t" l="l"/>
            <a:pathLst>
              <a:path h="1143370" w="527379">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3" id="23"/>
          <p:cNvSpPr/>
          <p:nvPr/>
        </p:nvSpPr>
        <p:spPr>
          <a:xfrm flipH="false" flipV="false" rot="3004146">
            <a:off x="897878" y="134702"/>
            <a:ext cx="527379" cy="1143370"/>
          </a:xfrm>
          <a:custGeom>
            <a:avLst/>
            <a:gdLst/>
            <a:ahLst/>
            <a:cxnLst/>
            <a:rect r="r" b="b" t="t" l="l"/>
            <a:pathLst>
              <a:path h="1143370" w="527379">
                <a:moveTo>
                  <a:pt x="0" y="0"/>
                </a:moveTo>
                <a:lnTo>
                  <a:pt x="527379" y="0"/>
                </a:lnTo>
                <a:lnTo>
                  <a:pt x="527379"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4" id="24"/>
          <p:cNvSpPr/>
          <p:nvPr/>
        </p:nvSpPr>
        <p:spPr>
          <a:xfrm flipH="false" flipV="false" rot="-2186946">
            <a:off x="17218390" y="44830"/>
            <a:ext cx="527379" cy="1143370"/>
          </a:xfrm>
          <a:custGeom>
            <a:avLst/>
            <a:gdLst/>
            <a:ahLst/>
            <a:cxnLst/>
            <a:rect r="r" b="b" t="t" l="l"/>
            <a:pathLst>
              <a:path h="1143370" w="527379">
                <a:moveTo>
                  <a:pt x="0" y="0"/>
                </a:moveTo>
                <a:lnTo>
                  <a:pt x="527379" y="0"/>
                </a:lnTo>
                <a:lnTo>
                  <a:pt x="527379"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5" id="25"/>
          <p:cNvSpPr/>
          <p:nvPr/>
        </p:nvSpPr>
        <p:spPr>
          <a:xfrm flipH="false" flipV="false" rot="-1639537">
            <a:off x="16169943" y="9315553"/>
            <a:ext cx="527379" cy="1143370"/>
          </a:xfrm>
          <a:custGeom>
            <a:avLst/>
            <a:gdLst/>
            <a:ahLst/>
            <a:cxnLst/>
            <a:rect r="r" b="b" t="t" l="l"/>
            <a:pathLst>
              <a:path h="1143370" w="527379">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26" id="26"/>
          <p:cNvGrpSpPr/>
          <p:nvPr/>
        </p:nvGrpSpPr>
        <p:grpSpPr>
          <a:xfrm rot="0">
            <a:off x="5412219" y="2424524"/>
            <a:ext cx="9134490" cy="3140645"/>
            <a:chOff x="0" y="0"/>
            <a:chExt cx="2364009" cy="812800"/>
          </a:xfrm>
        </p:grpSpPr>
        <p:sp>
          <p:nvSpPr>
            <p:cNvPr name="Freeform 27" id="27"/>
            <p:cNvSpPr/>
            <p:nvPr/>
          </p:nvSpPr>
          <p:spPr>
            <a:xfrm flipH="false" flipV="false" rot="0">
              <a:off x="0" y="0"/>
              <a:ext cx="2364009" cy="812800"/>
            </a:xfrm>
            <a:custGeom>
              <a:avLst/>
              <a:gdLst/>
              <a:ahLst/>
              <a:cxnLst/>
              <a:rect r="r" b="b" t="t" l="l"/>
              <a:pathLst>
                <a:path h="812800" w="2364009">
                  <a:moveTo>
                    <a:pt x="19494" y="0"/>
                  </a:moveTo>
                  <a:lnTo>
                    <a:pt x="2344516" y="0"/>
                  </a:lnTo>
                  <a:cubicBezTo>
                    <a:pt x="2355282" y="0"/>
                    <a:pt x="2364009" y="8728"/>
                    <a:pt x="2364009" y="19494"/>
                  </a:cubicBezTo>
                  <a:lnTo>
                    <a:pt x="2364009" y="793306"/>
                  </a:lnTo>
                  <a:cubicBezTo>
                    <a:pt x="2364009" y="798476"/>
                    <a:pt x="2361956" y="803435"/>
                    <a:pt x="2358300" y="807090"/>
                  </a:cubicBezTo>
                  <a:cubicBezTo>
                    <a:pt x="2354644" y="810746"/>
                    <a:pt x="2349686" y="812800"/>
                    <a:pt x="2344516" y="812800"/>
                  </a:cubicBezTo>
                  <a:lnTo>
                    <a:pt x="19494" y="812800"/>
                  </a:lnTo>
                  <a:cubicBezTo>
                    <a:pt x="14324" y="812800"/>
                    <a:pt x="9365" y="810746"/>
                    <a:pt x="5710" y="807090"/>
                  </a:cubicBezTo>
                  <a:cubicBezTo>
                    <a:pt x="2054" y="803435"/>
                    <a:pt x="0" y="798476"/>
                    <a:pt x="0" y="793306"/>
                  </a:cubicBezTo>
                  <a:lnTo>
                    <a:pt x="0" y="19494"/>
                  </a:lnTo>
                  <a:cubicBezTo>
                    <a:pt x="0" y="14324"/>
                    <a:pt x="2054" y="9365"/>
                    <a:pt x="5710" y="5710"/>
                  </a:cubicBezTo>
                  <a:cubicBezTo>
                    <a:pt x="9365" y="2054"/>
                    <a:pt x="14324" y="0"/>
                    <a:pt x="19494" y="0"/>
                  </a:cubicBezTo>
                  <a:close/>
                </a:path>
              </a:pathLst>
            </a:custGeom>
            <a:blipFill>
              <a:blip r:embed="rId4"/>
              <a:stretch>
                <a:fillRect l="-2023" t="0" r="-2023" b="0"/>
              </a:stretch>
            </a:blipFill>
          </p:spPr>
        </p:sp>
      </p:grpSp>
      <p:grpSp>
        <p:nvGrpSpPr>
          <p:cNvPr name="Group 28" id="28"/>
          <p:cNvGrpSpPr/>
          <p:nvPr/>
        </p:nvGrpSpPr>
        <p:grpSpPr>
          <a:xfrm rot="0">
            <a:off x="953253" y="6802369"/>
            <a:ext cx="16877842" cy="2929522"/>
            <a:chOff x="0" y="0"/>
            <a:chExt cx="4682780" cy="812800"/>
          </a:xfrm>
        </p:grpSpPr>
        <p:sp>
          <p:nvSpPr>
            <p:cNvPr name="Freeform 29" id="29"/>
            <p:cNvSpPr/>
            <p:nvPr/>
          </p:nvSpPr>
          <p:spPr>
            <a:xfrm flipH="false" flipV="false" rot="0">
              <a:off x="0" y="0"/>
              <a:ext cx="4682780" cy="812800"/>
            </a:xfrm>
            <a:custGeom>
              <a:avLst/>
              <a:gdLst/>
              <a:ahLst/>
              <a:cxnLst/>
              <a:rect r="r" b="b" t="t" l="l"/>
              <a:pathLst>
                <a:path h="812800" w="4682780">
                  <a:moveTo>
                    <a:pt x="10550" y="0"/>
                  </a:moveTo>
                  <a:lnTo>
                    <a:pt x="4672230" y="0"/>
                  </a:lnTo>
                  <a:cubicBezTo>
                    <a:pt x="4678057" y="0"/>
                    <a:pt x="4682780" y="4723"/>
                    <a:pt x="4682780" y="10550"/>
                  </a:cubicBezTo>
                  <a:lnTo>
                    <a:pt x="4682780" y="802250"/>
                  </a:lnTo>
                  <a:cubicBezTo>
                    <a:pt x="4682780" y="805048"/>
                    <a:pt x="4681669" y="807731"/>
                    <a:pt x="4679690" y="809710"/>
                  </a:cubicBezTo>
                  <a:cubicBezTo>
                    <a:pt x="4677712" y="811688"/>
                    <a:pt x="4675028" y="812800"/>
                    <a:pt x="4672230" y="812800"/>
                  </a:cubicBezTo>
                  <a:lnTo>
                    <a:pt x="10550" y="812800"/>
                  </a:lnTo>
                  <a:cubicBezTo>
                    <a:pt x="4723" y="812800"/>
                    <a:pt x="0" y="808077"/>
                    <a:pt x="0" y="802250"/>
                  </a:cubicBezTo>
                  <a:lnTo>
                    <a:pt x="0" y="10550"/>
                  </a:lnTo>
                  <a:cubicBezTo>
                    <a:pt x="0" y="4723"/>
                    <a:pt x="4723" y="0"/>
                    <a:pt x="10550" y="0"/>
                  </a:cubicBezTo>
                  <a:close/>
                </a:path>
              </a:pathLst>
            </a:custGeom>
            <a:blipFill>
              <a:blip r:embed="rId5"/>
              <a:stretch>
                <a:fillRect l="0" t="-145" r="0" b="-145"/>
              </a:stretch>
            </a:blipFill>
          </p:spPr>
        </p:sp>
      </p:grpSp>
      <p:sp>
        <p:nvSpPr>
          <p:cNvPr name="TextBox 30" id="30"/>
          <p:cNvSpPr txBox="true"/>
          <p:nvPr/>
        </p:nvSpPr>
        <p:spPr>
          <a:xfrm rot="0">
            <a:off x="2019062" y="62707"/>
            <a:ext cx="14911267" cy="1212826"/>
          </a:xfrm>
          <a:prstGeom prst="rect">
            <a:avLst/>
          </a:prstGeom>
        </p:spPr>
        <p:txBody>
          <a:bodyPr anchor="t" rtlCol="false" tIns="0" lIns="0" bIns="0" rIns="0">
            <a:spAutoFit/>
          </a:bodyPr>
          <a:lstStyle/>
          <a:p>
            <a:pPr algn="ctr">
              <a:lnSpc>
                <a:spcPts val="9800"/>
              </a:lnSpc>
              <a:spcBef>
                <a:spcPct val="0"/>
              </a:spcBef>
            </a:pPr>
            <a:r>
              <a:rPr lang="en-US" sz="7000">
                <a:solidFill>
                  <a:srgbClr val="5A739E"/>
                </a:solidFill>
                <a:latin typeface="Bernoru"/>
                <a:ea typeface="Bernoru"/>
                <a:cs typeface="Bernoru"/>
                <a:sym typeface="Bernoru"/>
              </a:rPr>
              <a:t>BLOOD BANK MANAGEMENT</a:t>
            </a:r>
          </a:p>
        </p:txBody>
      </p:sp>
      <p:sp>
        <p:nvSpPr>
          <p:cNvPr name="TextBox 31" id="31"/>
          <p:cNvSpPr txBox="true"/>
          <p:nvPr/>
        </p:nvSpPr>
        <p:spPr>
          <a:xfrm rot="0">
            <a:off x="7022312" y="5715000"/>
            <a:ext cx="7951459" cy="803483"/>
          </a:xfrm>
          <a:prstGeom prst="rect">
            <a:avLst/>
          </a:prstGeom>
        </p:spPr>
        <p:txBody>
          <a:bodyPr anchor="t" rtlCol="false" tIns="0" lIns="0" bIns="0" rIns="0">
            <a:spAutoFit/>
          </a:bodyPr>
          <a:lstStyle/>
          <a:p>
            <a:pPr algn="l">
              <a:lnSpc>
                <a:spcPts val="6636"/>
              </a:lnSpc>
            </a:pPr>
            <a:r>
              <a:rPr lang="en-US" sz="4740">
                <a:solidFill>
                  <a:srgbClr val="6B87AF"/>
                </a:solidFill>
                <a:latin typeface="Alata"/>
                <a:ea typeface="Alata"/>
                <a:cs typeface="Alata"/>
                <a:sym typeface="Alata"/>
              </a:rPr>
              <a:t>  Update Blood Stock</a:t>
            </a:r>
          </a:p>
        </p:txBody>
      </p:sp>
      <p:sp>
        <p:nvSpPr>
          <p:cNvPr name="TextBox 32" id="32"/>
          <p:cNvSpPr txBox="true"/>
          <p:nvPr/>
        </p:nvSpPr>
        <p:spPr>
          <a:xfrm rot="0">
            <a:off x="3969578" y="1256991"/>
            <a:ext cx="6448545" cy="794925"/>
          </a:xfrm>
          <a:prstGeom prst="rect">
            <a:avLst/>
          </a:prstGeom>
        </p:spPr>
        <p:txBody>
          <a:bodyPr anchor="t" rtlCol="false" tIns="0" lIns="0" bIns="0" rIns="0">
            <a:spAutoFit/>
          </a:bodyPr>
          <a:lstStyle/>
          <a:p>
            <a:pPr algn="l">
              <a:lnSpc>
                <a:spcPts val="6580"/>
              </a:lnSpc>
            </a:pPr>
            <a:r>
              <a:rPr lang="en-US" sz="4700">
                <a:solidFill>
                  <a:srgbClr val="6B87AF"/>
                </a:solidFill>
                <a:latin typeface="Alata"/>
                <a:ea typeface="Alata"/>
                <a:cs typeface="Alata"/>
                <a:sym typeface="Alata"/>
              </a:rPr>
              <a:t> Register Blood Donor</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AFCFF"/>
        </a:solidFill>
      </p:bgPr>
    </p:bg>
    <p:spTree>
      <p:nvGrpSpPr>
        <p:cNvPr id="1" name=""/>
        <p:cNvGrpSpPr/>
        <p:nvPr/>
      </p:nvGrpSpPr>
      <p:grpSpPr>
        <a:xfrm>
          <a:off x="0" y="0"/>
          <a:ext cx="0" cy="0"/>
          <a:chOff x="0" y="0"/>
          <a:chExt cx="0" cy="0"/>
        </a:xfrm>
      </p:grpSpPr>
      <p:grpSp>
        <p:nvGrpSpPr>
          <p:cNvPr name="Group 2" id="2"/>
          <p:cNvGrpSpPr/>
          <p:nvPr/>
        </p:nvGrpSpPr>
        <p:grpSpPr>
          <a:xfrm rot="0">
            <a:off x="558168" y="8707738"/>
            <a:ext cx="493666" cy="49366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4" id="4"/>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5" id="5"/>
          <p:cNvGrpSpPr/>
          <p:nvPr/>
        </p:nvGrpSpPr>
        <p:grpSpPr>
          <a:xfrm rot="0">
            <a:off x="16186800" y="1028700"/>
            <a:ext cx="493666" cy="493666"/>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7" id="7"/>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8" id="8"/>
          <p:cNvGrpSpPr/>
          <p:nvPr/>
        </p:nvGrpSpPr>
        <p:grpSpPr>
          <a:xfrm rot="0">
            <a:off x="6528646" y="781867"/>
            <a:ext cx="493666" cy="493666"/>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10" id="10"/>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1" id="11"/>
          <p:cNvGrpSpPr/>
          <p:nvPr/>
        </p:nvGrpSpPr>
        <p:grpSpPr>
          <a:xfrm rot="0">
            <a:off x="8650334" y="1930858"/>
            <a:ext cx="493666" cy="493666"/>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13" id="13"/>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4" id="14"/>
          <p:cNvGrpSpPr/>
          <p:nvPr/>
        </p:nvGrpSpPr>
        <p:grpSpPr>
          <a:xfrm rot="0">
            <a:off x="17053652" y="6761477"/>
            <a:ext cx="411295" cy="411295"/>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16" id="16"/>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7" id="17"/>
          <p:cNvGrpSpPr/>
          <p:nvPr/>
        </p:nvGrpSpPr>
        <p:grpSpPr>
          <a:xfrm rot="0">
            <a:off x="11939093" y="9258300"/>
            <a:ext cx="411295" cy="411295"/>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19" id="19"/>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20" id="20"/>
          <p:cNvSpPr/>
          <p:nvPr/>
        </p:nvSpPr>
        <p:spPr>
          <a:xfrm flipH="false" flipV="false" rot="1672556">
            <a:off x="6758622" y="9416030"/>
            <a:ext cx="527379" cy="1143370"/>
          </a:xfrm>
          <a:custGeom>
            <a:avLst/>
            <a:gdLst/>
            <a:ahLst/>
            <a:cxnLst/>
            <a:rect r="r" b="b" t="t" l="l"/>
            <a:pathLst>
              <a:path h="1143370" w="527379">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1" id="21"/>
          <p:cNvSpPr/>
          <p:nvPr/>
        </p:nvSpPr>
        <p:spPr>
          <a:xfrm flipH="false" flipV="false" rot="-2430051">
            <a:off x="-30483" y="6120390"/>
            <a:ext cx="527379" cy="1143370"/>
          </a:xfrm>
          <a:custGeom>
            <a:avLst/>
            <a:gdLst/>
            <a:ahLst/>
            <a:cxnLst/>
            <a:rect r="r" b="b" t="t" l="l"/>
            <a:pathLst>
              <a:path h="1143370" w="527379">
                <a:moveTo>
                  <a:pt x="0" y="0"/>
                </a:moveTo>
                <a:lnTo>
                  <a:pt x="527379" y="0"/>
                </a:lnTo>
                <a:lnTo>
                  <a:pt x="527379"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2" id="22"/>
          <p:cNvSpPr/>
          <p:nvPr/>
        </p:nvSpPr>
        <p:spPr>
          <a:xfrm flipH="false" flipV="false" rot="3004146">
            <a:off x="17567405" y="3548754"/>
            <a:ext cx="527379" cy="1143370"/>
          </a:xfrm>
          <a:custGeom>
            <a:avLst/>
            <a:gdLst/>
            <a:ahLst/>
            <a:cxnLst/>
            <a:rect r="r" b="b" t="t" l="l"/>
            <a:pathLst>
              <a:path h="1143370" w="527379">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3" id="23"/>
          <p:cNvSpPr/>
          <p:nvPr/>
        </p:nvSpPr>
        <p:spPr>
          <a:xfrm flipH="false" flipV="false" rot="3004146">
            <a:off x="897878" y="134702"/>
            <a:ext cx="527379" cy="1143370"/>
          </a:xfrm>
          <a:custGeom>
            <a:avLst/>
            <a:gdLst/>
            <a:ahLst/>
            <a:cxnLst/>
            <a:rect r="r" b="b" t="t" l="l"/>
            <a:pathLst>
              <a:path h="1143370" w="527379">
                <a:moveTo>
                  <a:pt x="0" y="0"/>
                </a:moveTo>
                <a:lnTo>
                  <a:pt x="527379" y="0"/>
                </a:lnTo>
                <a:lnTo>
                  <a:pt x="527379"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4" id="24"/>
          <p:cNvSpPr/>
          <p:nvPr/>
        </p:nvSpPr>
        <p:spPr>
          <a:xfrm flipH="false" flipV="false" rot="-2186946">
            <a:off x="17218390" y="44830"/>
            <a:ext cx="527379" cy="1143370"/>
          </a:xfrm>
          <a:custGeom>
            <a:avLst/>
            <a:gdLst/>
            <a:ahLst/>
            <a:cxnLst/>
            <a:rect r="r" b="b" t="t" l="l"/>
            <a:pathLst>
              <a:path h="1143370" w="527379">
                <a:moveTo>
                  <a:pt x="0" y="0"/>
                </a:moveTo>
                <a:lnTo>
                  <a:pt x="527379" y="0"/>
                </a:lnTo>
                <a:lnTo>
                  <a:pt x="527379"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5" id="25"/>
          <p:cNvSpPr/>
          <p:nvPr/>
        </p:nvSpPr>
        <p:spPr>
          <a:xfrm flipH="false" flipV="false" rot="-1639537">
            <a:off x="16169943" y="9315553"/>
            <a:ext cx="527379" cy="1143370"/>
          </a:xfrm>
          <a:custGeom>
            <a:avLst/>
            <a:gdLst/>
            <a:ahLst/>
            <a:cxnLst/>
            <a:rect r="r" b="b" t="t" l="l"/>
            <a:pathLst>
              <a:path h="1143370" w="527379">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26" id="26"/>
          <p:cNvGrpSpPr/>
          <p:nvPr/>
        </p:nvGrpSpPr>
        <p:grpSpPr>
          <a:xfrm rot="0">
            <a:off x="5412219" y="2424524"/>
            <a:ext cx="9134490" cy="3140645"/>
            <a:chOff x="0" y="0"/>
            <a:chExt cx="2364009" cy="812800"/>
          </a:xfrm>
        </p:grpSpPr>
        <p:sp>
          <p:nvSpPr>
            <p:cNvPr name="Freeform 27" id="27"/>
            <p:cNvSpPr/>
            <p:nvPr/>
          </p:nvSpPr>
          <p:spPr>
            <a:xfrm flipH="false" flipV="false" rot="0">
              <a:off x="0" y="0"/>
              <a:ext cx="2364009" cy="812800"/>
            </a:xfrm>
            <a:custGeom>
              <a:avLst/>
              <a:gdLst/>
              <a:ahLst/>
              <a:cxnLst/>
              <a:rect r="r" b="b" t="t" l="l"/>
              <a:pathLst>
                <a:path h="812800" w="2364009">
                  <a:moveTo>
                    <a:pt x="19494" y="0"/>
                  </a:moveTo>
                  <a:lnTo>
                    <a:pt x="2344516" y="0"/>
                  </a:lnTo>
                  <a:cubicBezTo>
                    <a:pt x="2355282" y="0"/>
                    <a:pt x="2364009" y="8728"/>
                    <a:pt x="2364009" y="19494"/>
                  </a:cubicBezTo>
                  <a:lnTo>
                    <a:pt x="2364009" y="793306"/>
                  </a:lnTo>
                  <a:cubicBezTo>
                    <a:pt x="2364009" y="798476"/>
                    <a:pt x="2361956" y="803435"/>
                    <a:pt x="2358300" y="807090"/>
                  </a:cubicBezTo>
                  <a:cubicBezTo>
                    <a:pt x="2354644" y="810746"/>
                    <a:pt x="2349686" y="812800"/>
                    <a:pt x="2344516" y="812800"/>
                  </a:cubicBezTo>
                  <a:lnTo>
                    <a:pt x="19494" y="812800"/>
                  </a:lnTo>
                  <a:cubicBezTo>
                    <a:pt x="14324" y="812800"/>
                    <a:pt x="9365" y="810746"/>
                    <a:pt x="5710" y="807090"/>
                  </a:cubicBezTo>
                  <a:cubicBezTo>
                    <a:pt x="2054" y="803435"/>
                    <a:pt x="0" y="798476"/>
                    <a:pt x="0" y="793306"/>
                  </a:cubicBezTo>
                  <a:lnTo>
                    <a:pt x="0" y="19494"/>
                  </a:lnTo>
                  <a:cubicBezTo>
                    <a:pt x="0" y="14324"/>
                    <a:pt x="2054" y="9365"/>
                    <a:pt x="5710" y="5710"/>
                  </a:cubicBezTo>
                  <a:cubicBezTo>
                    <a:pt x="9365" y="2054"/>
                    <a:pt x="14324" y="0"/>
                    <a:pt x="19494" y="0"/>
                  </a:cubicBezTo>
                  <a:close/>
                </a:path>
              </a:pathLst>
            </a:custGeom>
            <a:blipFill>
              <a:blip r:embed="rId4"/>
              <a:stretch>
                <a:fillRect l="-6017" t="0" r="-6017" b="0"/>
              </a:stretch>
            </a:blipFill>
          </p:spPr>
        </p:sp>
      </p:grpSp>
      <p:grpSp>
        <p:nvGrpSpPr>
          <p:cNvPr name="Group 28" id="28"/>
          <p:cNvGrpSpPr/>
          <p:nvPr/>
        </p:nvGrpSpPr>
        <p:grpSpPr>
          <a:xfrm rot="0">
            <a:off x="953253" y="6802369"/>
            <a:ext cx="16877842" cy="2929522"/>
            <a:chOff x="0" y="0"/>
            <a:chExt cx="4682780" cy="812800"/>
          </a:xfrm>
        </p:grpSpPr>
        <p:sp>
          <p:nvSpPr>
            <p:cNvPr name="Freeform 29" id="29"/>
            <p:cNvSpPr/>
            <p:nvPr/>
          </p:nvSpPr>
          <p:spPr>
            <a:xfrm flipH="false" flipV="false" rot="0">
              <a:off x="0" y="0"/>
              <a:ext cx="4682780" cy="812800"/>
            </a:xfrm>
            <a:custGeom>
              <a:avLst/>
              <a:gdLst/>
              <a:ahLst/>
              <a:cxnLst/>
              <a:rect r="r" b="b" t="t" l="l"/>
              <a:pathLst>
                <a:path h="812800" w="4682780">
                  <a:moveTo>
                    <a:pt x="10550" y="0"/>
                  </a:moveTo>
                  <a:lnTo>
                    <a:pt x="4672230" y="0"/>
                  </a:lnTo>
                  <a:cubicBezTo>
                    <a:pt x="4678057" y="0"/>
                    <a:pt x="4682780" y="4723"/>
                    <a:pt x="4682780" y="10550"/>
                  </a:cubicBezTo>
                  <a:lnTo>
                    <a:pt x="4682780" y="802250"/>
                  </a:lnTo>
                  <a:cubicBezTo>
                    <a:pt x="4682780" y="805048"/>
                    <a:pt x="4681669" y="807731"/>
                    <a:pt x="4679690" y="809710"/>
                  </a:cubicBezTo>
                  <a:cubicBezTo>
                    <a:pt x="4677712" y="811688"/>
                    <a:pt x="4675028" y="812800"/>
                    <a:pt x="4672230" y="812800"/>
                  </a:cubicBezTo>
                  <a:lnTo>
                    <a:pt x="10550" y="812800"/>
                  </a:lnTo>
                  <a:cubicBezTo>
                    <a:pt x="4723" y="812800"/>
                    <a:pt x="0" y="808077"/>
                    <a:pt x="0" y="802250"/>
                  </a:cubicBezTo>
                  <a:lnTo>
                    <a:pt x="0" y="10550"/>
                  </a:lnTo>
                  <a:cubicBezTo>
                    <a:pt x="0" y="4723"/>
                    <a:pt x="4723" y="0"/>
                    <a:pt x="10550" y="0"/>
                  </a:cubicBezTo>
                  <a:close/>
                </a:path>
              </a:pathLst>
            </a:custGeom>
            <a:blipFill>
              <a:blip r:embed="rId5"/>
              <a:stretch>
                <a:fillRect l="0" t="-11822" r="0" b="-11822"/>
              </a:stretch>
            </a:blipFill>
          </p:spPr>
        </p:sp>
      </p:grpSp>
      <p:sp>
        <p:nvSpPr>
          <p:cNvPr name="TextBox 30" id="30"/>
          <p:cNvSpPr txBox="true"/>
          <p:nvPr/>
        </p:nvSpPr>
        <p:spPr>
          <a:xfrm rot="0">
            <a:off x="2019062" y="62707"/>
            <a:ext cx="14911267" cy="1212826"/>
          </a:xfrm>
          <a:prstGeom prst="rect">
            <a:avLst/>
          </a:prstGeom>
        </p:spPr>
        <p:txBody>
          <a:bodyPr anchor="t" rtlCol="false" tIns="0" lIns="0" bIns="0" rIns="0">
            <a:spAutoFit/>
          </a:bodyPr>
          <a:lstStyle/>
          <a:p>
            <a:pPr algn="ctr">
              <a:lnSpc>
                <a:spcPts val="9800"/>
              </a:lnSpc>
              <a:spcBef>
                <a:spcPct val="0"/>
              </a:spcBef>
            </a:pPr>
            <a:r>
              <a:rPr lang="en-US" sz="7000">
                <a:solidFill>
                  <a:srgbClr val="5A739E"/>
                </a:solidFill>
                <a:latin typeface="Bernoru"/>
                <a:ea typeface="Bernoru"/>
                <a:cs typeface="Bernoru"/>
                <a:sym typeface="Bernoru"/>
              </a:rPr>
              <a:t>BLOOD BANK MANAGEMENT</a:t>
            </a:r>
          </a:p>
        </p:txBody>
      </p:sp>
      <p:sp>
        <p:nvSpPr>
          <p:cNvPr name="TextBox 31" id="31"/>
          <p:cNvSpPr txBox="true"/>
          <p:nvPr/>
        </p:nvSpPr>
        <p:spPr>
          <a:xfrm rot="0">
            <a:off x="7022312" y="5715000"/>
            <a:ext cx="7951459" cy="803483"/>
          </a:xfrm>
          <a:prstGeom prst="rect">
            <a:avLst/>
          </a:prstGeom>
        </p:spPr>
        <p:txBody>
          <a:bodyPr anchor="t" rtlCol="false" tIns="0" lIns="0" bIns="0" rIns="0">
            <a:spAutoFit/>
          </a:bodyPr>
          <a:lstStyle/>
          <a:p>
            <a:pPr algn="l">
              <a:lnSpc>
                <a:spcPts val="6636"/>
              </a:lnSpc>
            </a:pPr>
            <a:r>
              <a:rPr lang="en-US" sz="4740">
                <a:solidFill>
                  <a:srgbClr val="6B87AF"/>
                </a:solidFill>
                <a:latin typeface="Alata"/>
                <a:ea typeface="Alata"/>
                <a:cs typeface="Alata"/>
                <a:sym typeface="Alata"/>
              </a:rPr>
              <a:t> Ensure Sufficient Blood</a:t>
            </a:r>
          </a:p>
        </p:txBody>
      </p:sp>
      <p:sp>
        <p:nvSpPr>
          <p:cNvPr name="TextBox 32" id="32"/>
          <p:cNvSpPr txBox="true"/>
          <p:nvPr/>
        </p:nvSpPr>
        <p:spPr>
          <a:xfrm rot="0">
            <a:off x="3969578" y="1256991"/>
            <a:ext cx="6448545" cy="794925"/>
          </a:xfrm>
          <a:prstGeom prst="rect">
            <a:avLst/>
          </a:prstGeom>
        </p:spPr>
        <p:txBody>
          <a:bodyPr anchor="t" rtlCol="false" tIns="0" lIns="0" bIns="0" rIns="0">
            <a:spAutoFit/>
          </a:bodyPr>
          <a:lstStyle/>
          <a:p>
            <a:pPr algn="l">
              <a:lnSpc>
                <a:spcPts val="6580"/>
              </a:lnSpc>
            </a:pPr>
            <a:r>
              <a:rPr lang="en-US" sz="4700">
                <a:solidFill>
                  <a:srgbClr val="6B87AF"/>
                </a:solidFill>
                <a:latin typeface="Alata"/>
                <a:ea typeface="Alata"/>
                <a:cs typeface="Alata"/>
                <a:sym typeface="Alata"/>
              </a:rPr>
              <a:t>  Check Blood Stock</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AFCFF"/>
        </a:solidFill>
      </p:bgPr>
    </p:bg>
    <p:spTree>
      <p:nvGrpSpPr>
        <p:cNvPr id="1" name=""/>
        <p:cNvGrpSpPr/>
        <p:nvPr/>
      </p:nvGrpSpPr>
      <p:grpSpPr>
        <a:xfrm>
          <a:off x="0" y="0"/>
          <a:ext cx="0" cy="0"/>
          <a:chOff x="0" y="0"/>
          <a:chExt cx="0" cy="0"/>
        </a:xfrm>
      </p:grpSpPr>
      <p:grpSp>
        <p:nvGrpSpPr>
          <p:cNvPr name="Group 2" id="2"/>
          <p:cNvGrpSpPr/>
          <p:nvPr/>
        </p:nvGrpSpPr>
        <p:grpSpPr>
          <a:xfrm rot="0">
            <a:off x="558168" y="8707738"/>
            <a:ext cx="493666" cy="49366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4" id="4"/>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5" id="5"/>
          <p:cNvGrpSpPr/>
          <p:nvPr/>
        </p:nvGrpSpPr>
        <p:grpSpPr>
          <a:xfrm rot="0">
            <a:off x="16186800" y="1028700"/>
            <a:ext cx="493666" cy="493666"/>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7" id="7"/>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8" id="8"/>
          <p:cNvGrpSpPr/>
          <p:nvPr/>
        </p:nvGrpSpPr>
        <p:grpSpPr>
          <a:xfrm rot="0">
            <a:off x="6528646" y="781867"/>
            <a:ext cx="493666" cy="493666"/>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10" id="10"/>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1" id="11"/>
          <p:cNvGrpSpPr/>
          <p:nvPr/>
        </p:nvGrpSpPr>
        <p:grpSpPr>
          <a:xfrm rot="0">
            <a:off x="8650334" y="1930858"/>
            <a:ext cx="493666" cy="493666"/>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13" id="13"/>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4" id="14"/>
          <p:cNvGrpSpPr/>
          <p:nvPr/>
        </p:nvGrpSpPr>
        <p:grpSpPr>
          <a:xfrm rot="0">
            <a:off x="17053652" y="6761477"/>
            <a:ext cx="411295" cy="411295"/>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16" id="16"/>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7" id="17"/>
          <p:cNvGrpSpPr/>
          <p:nvPr/>
        </p:nvGrpSpPr>
        <p:grpSpPr>
          <a:xfrm rot="0">
            <a:off x="11939093" y="9258300"/>
            <a:ext cx="411295" cy="411295"/>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19" id="19"/>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20" id="20"/>
          <p:cNvSpPr/>
          <p:nvPr/>
        </p:nvSpPr>
        <p:spPr>
          <a:xfrm flipH="false" flipV="false" rot="1672556">
            <a:off x="6758622" y="9416030"/>
            <a:ext cx="527379" cy="1143370"/>
          </a:xfrm>
          <a:custGeom>
            <a:avLst/>
            <a:gdLst/>
            <a:ahLst/>
            <a:cxnLst/>
            <a:rect r="r" b="b" t="t" l="l"/>
            <a:pathLst>
              <a:path h="1143370" w="527379">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1" id="21"/>
          <p:cNvSpPr/>
          <p:nvPr/>
        </p:nvSpPr>
        <p:spPr>
          <a:xfrm flipH="false" flipV="false" rot="-2430051">
            <a:off x="-30483" y="6120390"/>
            <a:ext cx="527379" cy="1143370"/>
          </a:xfrm>
          <a:custGeom>
            <a:avLst/>
            <a:gdLst/>
            <a:ahLst/>
            <a:cxnLst/>
            <a:rect r="r" b="b" t="t" l="l"/>
            <a:pathLst>
              <a:path h="1143370" w="527379">
                <a:moveTo>
                  <a:pt x="0" y="0"/>
                </a:moveTo>
                <a:lnTo>
                  <a:pt x="527379" y="0"/>
                </a:lnTo>
                <a:lnTo>
                  <a:pt x="527379"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2" id="22"/>
          <p:cNvSpPr/>
          <p:nvPr/>
        </p:nvSpPr>
        <p:spPr>
          <a:xfrm flipH="false" flipV="false" rot="3004146">
            <a:off x="17567405" y="3548754"/>
            <a:ext cx="527379" cy="1143370"/>
          </a:xfrm>
          <a:custGeom>
            <a:avLst/>
            <a:gdLst/>
            <a:ahLst/>
            <a:cxnLst/>
            <a:rect r="r" b="b" t="t" l="l"/>
            <a:pathLst>
              <a:path h="1143370" w="527379">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3" id="23"/>
          <p:cNvSpPr/>
          <p:nvPr/>
        </p:nvSpPr>
        <p:spPr>
          <a:xfrm flipH="false" flipV="false" rot="3004146">
            <a:off x="897878" y="134702"/>
            <a:ext cx="527379" cy="1143370"/>
          </a:xfrm>
          <a:custGeom>
            <a:avLst/>
            <a:gdLst/>
            <a:ahLst/>
            <a:cxnLst/>
            <a:rect r="r" b="b" t="t" l="l"/>
            <a:pathLst>
              <a:path h="1143370" w="527379">
                <a:moveTo>
                  <a:pt x="0" y="0"/>
                </a:moveTo>
                <a:lnTo>
                  <a:pt x="527379" y="0"/>
                </a:lnTo>
                <a:lnTo>
                  <a:pt x="527379"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4" id="24"/>
          <p:cNvSpPr/>
          <p:nvPr/>
        </p:nvSpPr>
        <p:spPr>
          <a:xfrm flipH="false" flipV="false" rot="-2186946">
            <a:off x="17218390" y="44830"/>
            <a:ext cx="527379" cy="1143370"/>
          </a:xfrm>
          <a:custGeom>
            <a:avLst/>
            <a:gdLst/>
            <a:ahLst/>
            <a:cxnLst/>
            <a:rect r="r" b="b" t="t" l="l"/>
            <a:pathLst>
              <a:path h="1143370" w="527379">
                <a:moveTo>
                  <a:pt x="0" y="0"/>
                </a:moveTo>
                <a:lnTo>
                  <a:pt x="527379" y="0"/>
                </a:lnTo>
                <a:lnTo>
                  <a:pt x="527379"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5" id="25"/>
          <p:cNvSpPr/>
          <p:nvPr/>
        </p:nvSpPr>
        <p:spPr>
          <a:xfrm flipH="false" flipV="false" rot="-1639537">
            <a:off x="16169943" y="9315553"/>
            <a:ext cx="527379" cy="1143370"/>
          </a:xfrm>
          <a:custGeom>
            <a:avLst/>
            <a:gdLst/>
            <a:ahLst/>
            <a:cxnLst/>
            <a:rect r="r" b="b" t="t" l="l"/>
            <a:pathLst>
              <a:path h="1143370" w="527379">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26" id="26"/>
          <p:cNvGrpSpPr/>
          <p:nvPr/>
        </p:nvGrpSpPr>
        <p:grpSpPr>
          <a:xfrm rot="0">
            <a:off x="2019062" y="2424524"/>
            <a:ext cx="15445886" cy="2954034"/>
            <a:chOff x="0" y="0"/>
            <a:chExt cx="4249923" cy="812800"/>
          </a:xfrm>
        </p:grpSpPr>
        <p:sp>
          <p:nvSpPr>
            <p:cNvPr name="Freeform 27" id="27"/>
            <p:cNvSpPr/>
            <p:nvPr/>
          </p:nvSpPr>
          <p:spPr>
            <a:xfrm flipH="false" flipV="false" rot="0">
              <a:off x="0" y="0"/>
              <a:ext cx="4249923" cy="812800"/>
            </a:xfrm>
            <a:custGeom>
              <a:avLst/>
              <a:gdLst/>
              <a:ahLst/>
              <a:cxnLst/>
              <a:rect r="r" b="b" t="t" l="l"/>
              <a:pathLst>
                <a:path h="812800" w="4249923">
                  <a:moveTo>
                    <a:pt x="11528" y="0"/>
                  </a:moveTo>
                  <a:lnTo>
                    <a:pt x="4238395" y="0"/>
                  </a:lnTo>
                  <a:cubicBezTo>
                    <a:pt x="4244762" y="0"/>
                    <a:pt x="4249923" y="5161"/>
                    <a:pt x="4249923" y="11528"/>
                  </a:cubicBezTo>
                  <a:lnTo>
                    <a:pt x="4249923" y="801272"/>
                  </a:lnTo>
                  <a:cubicBezTo>
                    <a:pt x="4249923" y="807639"/>
                    <a:pt x="4244762" y="812800"/>
                    <a:pt x="4238395" y="812800"/>
                  </a:cubicBezTo>
                  <a:lnTo>
                    <a:pt x="11528" y="812800"/>
                  </a:lnTo>
                  <a:cubicBezTo>
                    <a:pt x="5161" y="812800"/>
                    <a:pt x="0" y="807639"/>
                    <a:pt x="0" y="801272"/>
                  </a:cubicBezTo>
                  <a:lnTo>
                    <a:pt x="0" y="11528"/>
                  </a:lnTo>
                  <a:cubicBezTo>
                    <a:pt x="0" y="5161"/>
                    <a:pt x="5161" y="0"/>
                    <a:pt x="11528" y="0"/>
                  </a:cubicBezTo>
                  <a:close/>
                </a:path>
              </a:pathLst>
            </a:custGeom>
            <a:blipFill>
              <a:blip r:embed="rId4"/>
              <a:stretch>
                <a:fillRect l="-1000" t="0" r="-1000" b="0"/>
              </a:stretch>
            </a:blipFill>
          </p:spPr>
        </p:sp>
      </p:grpSp>
      <p:grpSp>
        <p:nvGrpSpPr>
          <p:cNvPr name="Group 28" id="28"/>
          <p:cNvGrpSpPr/>
          <p:nvPr/>
        </p:nvGrpSpPr>
        <p:grpSpPr>
          <a:xfrm rot="0">
            <a:off x="953253" y="6802369"/>
            <a:ext cx="16877842" cy="2929522"/>
            <a:chOff x="0" y="0"/>
            <a:chExt cx="4682780" cy="812800"/>
          </a:xfrm>
        </p:grpSpPr>
        <p:sp>
          <p:nvSpPr>
            <p:cNvPr name="Freeform 29" id="29"/>
            <p:cNvSpPr/>
            <p:nvPr/>
          </p:nvSpPr>
          <p:spPr>
            <a:xfrm flipH="false" flipV="false" rot="0">
              <a:off x="0" y="0"/>
              <a:ext cx="4682780" cy="812800"/>
            </a:xfrm>
            <a:custGeom>
              <a:avLst/>
              <a:gdLst/>
              <a:ahLst/>
              <a:cxnLst/>
              <a:rect r="r" b="b" t="t" l="l"/>
              <a:pathLst>
                <a:path h="812800" w="4682780">
                  <a:moveTo>
                    <a:pt x="10550" y="0"/>
                  </a:moveTo>
                  <a:lnTo>
                    <a:pt x="4672230" y="0"/>
                  </a:lnTo>
                  <a:cubicBezTo>
                    <a:pt x="4678057" y="0"/>
                    <a:pt x="4682780" y="4723"/>
                    <a:pt x="4682780" y="10550"/>
                  </a:cubicBezTo>
                  <a:lnTo>
                    <a:pt x="4682780" y="802250"/>
                  </a:lnTo>
                  <a:cubicBezTo>
                    <a:pt x="4682780" y="805048"/>
                    <a:pt x="4681669" y="807731"/>
                    <a:pt x="4679690" y="809710"/>
                  </a:cubicBezTo>
                  <a:cubicBezTo>
                    <a:pt x="4677712" y="811688"/>
                    <a:pt x="4675028" y="812800"/>
                    <a:pt x="4672230" y="812800"/>
                  </a:cubicBezTo>
                  <a:lnTo>
                    <a:pt x="10550" y="812800"/>
                  </a:lnTo>
                  <a:cubicBezTo>
                    <a:pt x="4723" y="812800"/>
                    <a:pt x="0" y="808077"/>
                    <a:pt x="0" y="802250"/>
                  </a:cubicBezTo>
                  <a:lnTo>
                    <a:pt x="0" y="10550"/>
                  </a:lnTo>
                  <a:cubicBezTo>
                    <a:pt x="0" y="4723"/>
                    <a:pt x="4723" y="0"/>
                    <a:pt x="10550" y="0"/>
                  </a:cubicBezTo>
                  <a:close/>
                </a:path>
              </a:pathLst>
            </a:custGeom>
            <a:blipFill>
              <a:blip r:embed="rId5"/>
              <a:stretch>
                <a:fillRect l="0" t="-28927" r="0" b="-28927"/>
              </a:stretch>
            </a:blipFill>
          </p:spPr>
        </p:sp>
      </p:grpSp>
      <p:sp>
        <p:nvSpPr>
          <p:cNvPr name="TextBox 30" id="30"/>
          <p:cNvSpPr txBox="true"/>
          <p:nvPr/>
        </p:nvSpPr>
        <p:spPr>
          <a:xfrm rot="0">
            <a:off x="2019062" y="62707"/>
            <a:ext cx="14911267" cy="1212826"/>
          </a:xfrm>
          <a:prstGeom prst="rect">
            <a:avLst/>
          </a:prstGeom>
        </p:spPr>
        <p:txBody>
          <a:bodyPr anchor="t" rtlCol="false" tIns="0" lIns="0" bIns="0" rIns="0">
            <a:spAutoFit/>
          </a:bodyPr>
          <a:lstStyle/>
          <a:p>
            <a:pPr algn="ctr">
              <a:lnSpc>
                <a:spcPts val="9800"/>
              </a:lnSpc>
              <a:spcBef>
                <a:spcPct val="0"/>
              </a:spcBef>
            </a:pPr>
            <a:r>
              <a:rPr lang="en-US" sz="7000">
                <a:solidFill>
                  <a:srgbClr val="5A739E"/>
                </a:solidFill>
                <a:latin typeface="Bernoru"/>
                <a:ea typeface="Bernoru"/>
                <a:cs typeface="Bernoru"/>
                <a:sym typeface="Bernoru"/>
              </a:rPr>
              <a:t>BLOOD BANK MANAGEMENT</a:t>
            </a:r>
          </a:p>
        </p:txBody>
      </p:sp>
      <p:sp>
        <p:nvSpPr>
          <p:cNvPr name="TextBox 31" id="31"/>
          <p:cNvSpPr txBox="true"/>
          <p:nvPr/>
        </p:nvSpPr>
        <p:spPr>
          <a:xfrm rot="0">
            <a:off x="7022312" y="5695950"/>
            <a:ext cx="6388131" cy="898291"/>
          </a:xfrm>
          <a:prstGeom prst="rect">
            <a:avLst/>
          </a:prstGeom>
        </p:spPr>
        <p:txBody>
          <a:bodyPr anchor="t" rtlCol="false" tIns="0" lIns="0" bIns="0" rIns="0">
            <a:spAutoFit/>
          </a:bodyPr>
          <a:lstStyle/>
          <a:p>
            <a:pPr algn="l">
              <a:lnSpc>
                <a:spcPts val="7336"/>
              </a:lnSpc>
            </a:pPr>
            <a:r>
              <a:rPr lang="en-US" sz="5240">
                <a:solidFill>
                  <a:srgbClr val="6B87AF"/>
                </a:solidFill>
                <a:latin typeface="Alata"/>
                <a:ea typeface="Alata"/>
                <a:cs typeface="Alata"/>
                <a:sym typeface="Alata"/>
              </a:rPr>
              <a:t> View Blood Stock</a:t>
            </a:r>
          </a:p>
        </p:txBody>
      </p:sp>
      <p:sp>
        <p:nvSpPr>
          <p:cNvPr name="TextBox 32" id="32"/>
          <p:cNvSpPr txBox="true"/>
          <p:nvPr/>
        </p:nvSpPr>
        <p:spPr>
          <a:xfrm rot="0">
            <a:off x="3969578" y="1256991"/>
            <a:ext cx="6448545" cy="794925"/>
          </a:xfrm>
          <a:prstGeom prst="rect">
            <a:avLst/>
          </a:prstGeom>
        </p:spPr>
        <p:txBody>
          <a:bodyPr anchor="t" rtlCol="false" tIns="0" lIns="0" bIns="0" rIns="0">
            <a:spAutoFit/>
          </a:bodyPr>
          <a:lstStyle/>
          <a:p>
            <a:pPr algn="l">
              <a:lnSpc>
                <a:spcPts val="6580"/>
              </a:lnSpc>
            </a:pPr>
            <a:r>
              <a:rPr lang="en-US" sz="4700">
                <a:solidFill>
                  <a:srgbClr val="6B87AF"/>
                </a:solidFill>
                <a:latin typeface="Alata"/>
                <a:ea typeface="Alata"/>
                <a:cs typeface="Alata"/>
                <a:sym typeface="Alata"/>
              </a:rPr>
              <a:t> View Donation History</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FF7FF"/>
        </a:solidFill>
      </p:bgPr>
    </p:bg>
    <p:spTree>
      <p:nvGrpSpPr>
        <p:cNvPr id="1" name=""/>
        <p:cNvGrpSpPr/>
        <p:nvPr/>
      </p:nvGrpSpPr>
      <p:grpSpPr>
        <a:xfrm>
          <a:off x="0" y="0"/>
          <a:ext cx="0" cy="0"/>
          <a:chOff x="0" y="0"/>
          <a:chExt cx="0" cy="0"/>
        </a:xfrm>
      </p:grpSpPr>
      <p:sp>
        <p:nvSpPr>
          <p:cNvPr name="Freeform 2" id="2"/>
          <p:cNvSpPr/>
          <p:nvPr/>
        </p:nvSpPr>
        <p:spPr>
          <a:xfrm flipH="true" flipV="false" rot="3973336">
            <a:off x="16635788" y="3443037"/>
            <a:ext cx="1689234" cy="3120987"/>
          </a:xfrm>
          <a:custGeom>
            <a:avLst/>
            <a:gdLst/>
            <a:ahLst/>
            <a:cxnLst/>
            <a:rect r="r" b="b" t="t" l="l"/>
            <a:pathLst>
              <a:path h="3120987" w="1689234">
                <a:moveTo>
                  <a:pt x="1689235" y="0"/>
                </a:moveTo>
                <a:lnTo>
                  <a:pt x="0" y="0"/>
                </a:lnTo>
                <a:lnTo>
                  <a:pt x="0" y="3120987"/>
                </a:lnTo>
                <a:lnTo>
                  <a:pt x="1689235" y="3120987"/>
                </a:lnTo>
                <a:lnTo>
                  <a:pt x="1689235"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731359">
            <a:off x="15264036" y="7533131"/>
            <a:ext cx="3311802" cy="3067557"/>
          </a:xfrm>
          <a:custGeom>
            <a:avLst/>
            <a:gdLst/>
            <a:ahLst/>
            <a:cxnLst/>
            <a:rect r="r" b="b" t="t" l="l"/>
            <a:pathLst>
              <a:path h="3067557" w="3311802">
                <a:moveTo>
                  <a:pt x="3311802" y="0"/>
                </a:moveTo>
                <a:lnTo>
                  <a:pt x="0" y="0"/>
                </a:lnTo>
                <a:lnTo>
                  <a:pt x="0" y="3067557"/>
                </a:lnTo>
                <a:lnTo>
                  <a:pt x="3311802" y="3067557"/>
                </a:lnTo>
                <a:lnTo>
                  <a:pt x="3311802"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false" rot="-439074">
            <a:off x="12699038" y="8732525"/>
            <a:ext cx="1725885" cy="2524146"/>
          </a:xfrm>
          <a:custGeom>
            <a:avLst/>
            <a:gdLst/>
            <a:ahLst/>
            <a:cxnLst/>
            <a:rect r="r" b="b" t="t" l="l"/>
            <a:pathLst>
              <a:path h="2524146" w="1725885">
                <a:moveTo>
                  <a:pt x="1725885" y="0"/>
                </a:moveTo>
                <a:lnTo>
                  <a:pt x="0" y="0"/>
                </a:lnTo>
                <a:lnTo>
                  <a:pt x="0" y="2524145"/>
                </a:lnTo>
                <a:lnTo>
                  <a:pt x="1725885" y="2524145"/>
                </a:lnTo>
                <a:lnTo>
                  <a:pt x="172588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290566">
            <a:off x="15399726" y="1231222"/>
            <a:ext cx="2576564" cy="2286701"/>
          </a:xfrm>
          <a:custGeom>
            <a:avLst/>
            <a:gdLst/>
            <a:ahLst/>
            <a:cxnLst/>
            <a:rect r="r" b="b" t="t" l="l"/>
            <a:pathLst>
              <a:path h="2286701" w="2576564">
                <a:moveTo>
                  <a:pt x="2576564" y="0"/>
                </a:moveTo>
                <a:lnTo>
                  <a:pt x="0" y="0"/>
                </a:lnTo>
                <a:lnTo>
                  <a:pt x="0" y="2286701"/>
                </a:lnTo>
                <a:lnTo>
                  <a:pt x="2576564" y="2286701"/>
                </a:lnTo>
                <a:lnTo>
                  <a:pt x="2576564"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AutoShape 6" id="6"/>
          <p:cNvSpPr/>
          <p:nvPr/>
        </p:nvSpPr>
        <p:spPr>
          <a:xfrm>
            <a:off x="5182021" y="4144795"/>
            <a:ext cx="10869299" cy="0"/>
          </a:xfrm>
          <a:prstGeom prst="line">
            <a:avLst/>
          </a:prstGeom>
          <a:ln cap="flat" w="38100">
            <a:solidFill>
              <a:srgbClr val="BFD8EF"/>
            </a:solidFill>
            <a:prstDash val="solid"/>
            <a:headEnd type="none" len="sm" w="sm"/>
            <a:tailEnd type="none" len="sm" w="sm"/>
          </a:ln>
        </p:spPr>
      </p:sp>
      <p:sp>
        <p:nvSpPr>
          <p:cNvPr name="Freeform 7" id="7"/>
          <p:cNvSpPr/>
          <p:nvPr/>
        </p:nvSpPr>
        <p:spPr>
          <a:xfrm flipH="false" flipV="false" rot="611243">
            <a:off x="-2304746" y="2380416"/>
            <a:ext cx="6414107" cy="12701203"/>
          </a:xfrm>
          <a:custGeom>
            <a:avLst/>
            <a:gdLst/>
            <a:ahLst/>
            <a:cxnLst/>
            <a:rect r="r" b="b" t="t" l="l"/>
            <a:pathLst>
              <a:path h="12701203" w="6414107">
                <a:moveTo>
                  <a:pt x="0" y="0"/>
                </a:moveTo>
                <a:lnTo>
                  <a:pt x="6414108" y="0"/>
                </a:lnTo>
                <a:lnTo>
                  <a:pt x="6414108" y="12701203"/>
                </a:lnTo>
                <a:lnTo>
                  <a:pt x="0" y="1270120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8" id="8"/>
          <p:cNvGrpSpPr/>
          <p:nvPr/>
        </p:nvGrpSpPr>
        <p:grpSpPr>
          <a:xfrm rot="0">
            <a:off x="1458786" y="7872963"/>
            <a:ext cx="441456" cy="441456"/>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10" id="10"/>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1" id="11"/>
          <p:cNvGrpSpPr/>
          <p:nvPr/>
        </p:nvGrpSpPr>
        <p:grpSpPr>
          <a:xfrm rot="0">
            <a:off x="8791720" y="8632888"/>
            <a:ext cx="704559" cy="704559"/>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13" id="13"/>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4" id="14"/>
          <p:cNvGrpSpPr/>
          <p:nvPr/>
        </p:nvGrpSpPr>
        <p:grpSpPr>
          <a:xfrm rot="0">
            <a:off x="3004791" y="2717936"/>
            <a:ext cx="704559" cy="704559"/>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16" id="16"/>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7" id="17"/>
          <p:cNvGrpSpPr/>
          <p:nvPr/>
        </p:nvGrpSpPr>
        <p:grpSpPr>
          <a:xfrm rot="0">
            <a:off x="17128126" y="324141"/>
            <a:ext cx="704559" cy="704559"/>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19" id="19"/>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20" id="20"/>
          <p:cNvGrpSpPr/>
          <p:nvPr/>
        </p:nvGrpSpPr>
        <p:grpSpPr>
          <a:xfrm rot="0">
            <a:off x="15491103" y="6876963"/>
            <a:ext cx="441456" cy="441456"/>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22" id="22"/>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23" id="23"/>
          <p:cNvSpPr txBox="true"/>
          <p:nvPr/>
        </p:nvSpPr>
        <p:spPr>
          <a:xfrm rot="0">
            <a:off x="1112192" y="250477"/>
            <a:ext cx="15359057" cy="2467459"/>
          </a:xfrm>
          <a:prstGeom prst="rect">
            <a:avLst/>
          </a:prstGeom>
        </p:spPr>
        <p:txBody>
          <a:bodyPr anchor="t" rtlCol="false" tIns="0" lIns="0" bIns="0" rIns="0">
            <a:spAutoFit/>
          </a:bodyPr>
          <a:lstStyle/>
          <a:p>
            <a:pPr algn="ctr">
              <a:lnSpc>
                <a:spcPts val="9954"/>
              </a:lnSpc>
              <a:spcBef>
                <a:spcPct val="0"/>
              </a:spcBef>
            </a:pPr>
            <a:r>
              <a:rPr lang="en-US" sz="7110">
                <a:solidFill>
                  <a:srgbClr val="5A739E"/>
                </a:solidFill>
                <a:latin typeface="Bernoru"/>
                <a:ea typeface="Bernoru"/>
                <a:cs typeface="Bernoru"/>
                <a:sym typeface="Bernoru"/>
              </a:rPr>
              <a:t>HEALTH CARE </a:t>
            </a:r>
            <a:r>
              <a:rPr lang="en-US" sz="7110">
                <a:solidFill>
                  <a:srgbClr val="5A739E"/>
                </a:solidFill>
                <a:latin typeface="Bernoru"/>
                <a:ea typeface="Bernoru"/>
                <a:cs typeface="Bernoru"/>
                <a:sym typeface="Bernoru"/>
              </a:rPr>
              <a:t>MANAGEMENT</a:t>
            </a:r>
          </a:p>
          <a:p>
            <a:pPr algn="ctr">
              <a:lnSpc>
                <a:spcPts val="9954"/>
              </a:lnSpc>
              <a:spcBef>
                <a:spcPct val="0"/>
              </a:spcBef>
            </a:pPr>
            <a:r>
              <a:rPr lang="en-US" sz="7110">
                <a:solidFill>
                  <a:srgbClr val="5A739E"/>
                </a:solidFill>
                <a:latin typeface="Bernoru"/>
                <a:ea typeface="Bernoru"/>
                <a:cs typeface="Bernoru"/>
                <a:sym typeface="Bernoru"/>
              </a:rPr>
              <a:t>SYSTEM</a:t>
            </a:r>
          </a:p>
        </p:txBody>
      </p:sp>
      <p:sp>
        <p:nvSpPr>
          <p:cNvPr name="TextBox 24" id="24"/>
          <p:cNvSpPr txBox="true"/>
          <p:nvPr/>
        </p:nvSpPr>
        <p:spPr>
          <a:xfrm rot="0">
            <a:off x="4408097" y="3081195"/>
            <a:ext cx="4735903" cy="606401"/>
          </a:xfrm>
          <a:prstGeom prst="rect">
            <a:avLst/>
          </a:prstGeom>
        </p:spPr>
        <p:txBody>
          <a:bodyPr anchor="t" rtlCol="false" tIns="0" lIns="0" bIns="0" rIns="0">
            <a:spAutoFit/>
          </a:bodyPr>
          <a:lstStyle/>
          <a:p>
            <a:pPr algn="l">
              <a:lnSpc>
                <a:spcPts val="4899"/>
              </a:lnSpc>
              <a:spcBef>
                <a:spcPct val="0"/>
              </a:spcBef>
            </a:pPr>
            <a:r>
              <a:rPr lang="en-US" sz="3499">
                <a:solidFill>
                  <a:srgbClr val="5A739E"/>
                </a:solidFill>
                <a:latin typeface="Bernoru"/>
                <a:ea typeface="Bernoru"/>
                <a:cs typeface="Bernoru"/>
                <a:sym typeface="Bernoru"/>
              </a:rPr>
              <a:t>DEVELOPED BY:</a:t>
            </a:r>
          </a:p>
        </p:txBody>
      </p:sp>
      <p:sp>
        <p:nvSpPr>
          <p:cNvPr name="TextBox 25" id="25"/>
          <p:cNvSpPr txBox="true"/>
          <p:nvPr/>
        </p:nvSpPr>
        <p:spPr>
          <a:xfrm rot="0">
            <a:off x="3709350" y="4525795"/>
            <a:ext cx="11524463" cy="4297836"/>
          </a:xfrm>
          <a:prstGeom prst="rect">
            <a:avLst/>
          </a:prstGeom>
        </p:spPr>
        <p:txBody>
          <a:bodyPr anchor="t" rtlCol="false" tIns="0" lIns="0" bIns="0" rIns="0">
            <a:spAutoFit/>
          </a:bodyPr>
          <a:lstStyle/>
          <a:p>
            <a:pPr algn="l">
              <a:lnSpc>
                <a:spcPts val="4898"/>
              </a:lnSpc>
            </a:pPr>
            <a:r>
              <a:rPr lang="en-US" sz="3287" spc="246">
                <a:solidFill>
                  <a:srgbClr val="6B87AF"/>
                </a:solidFill>
                <a:latin typeface="Alata"/>
                <a:ea typeface="Alata"/>
                <a:cs typeface="Alata"/>
                <a:sym typeface="Alata"/>
              </a:rPr>
              <a:t>SEMESTER: SPRING 2025</a:t>
            </a:r>
          </a:p>
          <a:p>
            <a:pPr algn="l">
              <a:lnSpc>
                <a:spcPts val="4898"/>
              </a:lnSpc>
            </a:pPr>
            <a:r>
              <a:rPr lang="en-US" sz="3287" spc="246">
                <a:solidFill>
                  <a:srgbClr val="6B87AF"/>
                </a:solidFill>
                <a:latin typeface="Alata"/>
                <a:ea typeface="Alata"/>
                <a:cs typeface="Alata"/>
                <a:sym typeface="Alata"/>
              </a:rPr>
              <a:t>COURSE TITLE: SOFTWARE DEVELOPMENT CAPSTONE PROJECT</a:t>
            </a:r>
          </a:p>
          <a:p>
            <a:pPr algn="l">
              <a:lnSpc>
                <a:spcPts val="4898"/>
              </a:lnSpc>
            </a:pPr>
            <a:r>
              <a:rPr lang="en-US" sz="3287" spc="246">
                <a:solidFill>
                  <a:srgbClr val="6B87AF"/>
                </a:solidFill>
                <a:latin typeface="Alata"/>
                <a:ea typeface="Alata"/>
                <a:cs typeface="Alata"/>
                <a:sym typeface="Alata"/>
              </a:rPr>
              <a:t>COURSE CODE: SE 133</a:t>
            </a:r>
          </a:p>
          <a:p>
            <a:pPr algn="l">
              <a:lnSpc>
                <a:spcPts val="4898"/>
              </a:lnSpc>
            </a:pPr>
            <a:r>
              <a:rPr lang="en-US" sz="3287" spc="246">
                <a:solidFill>
                  <a:srgbClr val="6B87AF"/>
                </a:solidFill>
                <a:latin typeface="Alata"/>
                <a:ea typeface="Alata"/>
                <a:cs typeface="Alata"/>
                <a:sym typeface="Alata"/>
              </a:rPr>
              <a:t>BATCH: 42</a:t>
            </a:r>
          </a:p>
          <a:p>
            <a:pPr algn="l">
              <a:lnSpc>
                <a:spcPts val="4898"/>
              </a:lnSpc>
            </a:pPr>
            <a:r>
              <a:rPr lang="en-US" sz="3287" spc="246">
                <a:solidFill>
                  <a:srgbClr val="6B87AF"/>
                </a:solidFill>
                <a:latin typeface="Alata"/>
                <a:ea typeface="Alata"/>
                <a:cs typeface="Alata"/>
                <a:sym typeface="Alata"/>
              </a:rPr>
              <a:t>SECTION: G1</a:t>
            </a:r>
          </a:p>
          <a:p>
            <a:pPr algn="ctr">
              <a:lnSpc>
                <a:spcPts val="4898"/>
              </a:lnSpc>
            </a:pPr>
          </a:p>
        </p:txBody>
      </p:sp>
      <p:sp>
        <p:nvSpPr>
          <p:cNvPr name="TextBox 26" id="26"/>
          <p:cNvSpPr txBox="true"/>
          <p:nvPr/>
        </p:nvSpPr>
        <p:spPr>
          <a:xfrm rot="0">
            <a:off x="8410452" y="3090720"/>
            <a:ext cx="5151528" cy="596876"/>
          </a:xfrm>
          <a:prstGeom prst="rect">
            <a:avLst/>
          </a:prstGeom>
        </p:spPr>
        <p:txBody>
          <a:bodyPr anchor="t" rtlCol="false" tIns="0" lIns="0" bIns="0" rIns="0">
            <a:spAutoFit/>
          </a:bodyPr>
          <a:lstStyle/>
          <a:p>
            <a:pPr algn="l">
              <a:lnSpc>
                <a:spcPts val="4899"/>
              </a:lnSpc>
            </a:pPr>
            <a:r>
              <a:rPr lang="en-US" sz="3499">
                <a:solidFill>
                  <a:srgbClr val="6B87AF"/>
                </a:solidFill>
                <a:latin typeface="Alata"/>
                <a:ea typeface="Alata"/>
                <a:cs typeface="Alata"/>
                <a:sym typeface="Alata"/>
              </a:rPr>
              <a:t>GROUP 03</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FAFCFF"/>
        </a:solidFill>
      </p:bgPr>
    </p:bg>
    <p:spTree>
      <p:nvGrpSpPr>
        <p:cNvPr id="1" name=""/>
        <p:cNvGrpSpPr/>
        <p:nvPr/>
      </p:nvGrpSpPr>
      <p:grpSpPr>
        <a:xfrm>
          <a:off x="0" y="0"/>
          <a:ext cx="0" cy="0"/>
          <a:chOff x="0" y="0"/>
          <a:chExt cx="0" cy="0"/>
        </a:xfrm>
      </p:grpSpPr>
      <p:grpSp>
        <p:nvGrpSpPr>
          <p:cNvPr name="Group 2" id="2"/>
          <p:cNvGrpSpPr/>
          <p:nvPr/>
        </p:nvGrpSpPr>
        <p:grpSpPr>
          <a:xfrm rot="0">
            <a:off x="558168" y="8707738"/>
            <a:ext cx="493666" cy="49366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4" id="4"/>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5" id="5"/>
          <p:cNvGrpSpPr/>
          <p:nvPr/>
        </p:nvGrpSpPr>
        <p:grpSpPr>
          <a:xfrm rot="0">
            <a:off x="16186800" y="1028700"/>
            <a:ext cx="493666" cy="493666"/>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7" id="7"/>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8" id="8"/>
          <p:cNvGrpSpPr/>
          <p:nvPr/>
        </p:nvGrpSpPr>
        <p:grpSpPr>
          <a:xfrm rot="0">
            <a:off x="6528646" y="781867"/>
            <a:ext cx="493666" cy="493666"/>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10" id="10"/>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1" id="11"/>
          <p:cNvGrpSpPr/>
          <p:nvPr/>
        </p:nvGrpSpPr>
        <p:grpSpPr>
          <a:xfrm rot="0">
            <a:off x="8650334" y="1930858"/>
            <a:ext cx="493666" cy="493666"/>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13" id="13"/>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4" id="14"/>
          <p:cNvGrpSpPr/>
          <p:nvPr/>
        </p:nvGrpSpPr>
        <p:grpSpPr>
          <a:xfrm rot="0">
            <a:off x="17053652" y="6761477"/>
            <a:ext cx="411295" cy="411295"/>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16" id="16"/>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7" id="17"/>
          <p:cNvGrpSpPr/>
          <p:nvPr/>
        </p:nvGrpSpPr>
        <p:grpSpPr>
          <a:xfrm rot="0">
            <a:off x="11939093" y="9258300"/>
            <a:ext cx="411295" cy="411295"/>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19" id="19"/>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20" id="20"/>
          <p:cNvSpPr/>
          <p:nvPr/>
        </p:nvSpPr>
        <p:spPr>
          <a:xfrm flipH="false" flipV="false" rot="1672556">
            <a:off x="6758622" y="9416030"/>
            <a:ext cx="527379" cy="1143370"/>
          </a:xfrm>
          <a:custGeom>
            <a:avLst/>
            <a:gdLst/>
            <a:ahLst/>
            <a:cxnLst/>
            <a:rect r="r" b="b" t="t" l="l"/>
            <a:pathLst>
              <a:path h="1143370" w="527379">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1" id="21"/>
          <p:cNvSpPr/>
          <p:nvPr/>
        </p:nvSpPr>
        <p:spPr>
          <a:xfrm flipH="false" flipV="false" rot="-2430051">
            <a:off x="-30483" y="6120390"/>
            <a:ext cx="527379" cy="1143370"/>
          </a:xfrm>
          <a:custGeom>
            <a:avLst/>
            <a:gdLst/>
            <a:ahLst/>
            <a:cxnLst/>
            <a:rect r="r" b="b" t="t" l="l"/>
            <a:pathLst>
              <a:path h="1143370" w="527379">
                <a:moveTo>
                  <a:pt x="0" y="0"/>
                </a:moveTo>
                <a:lnTo>
                  <a:pt x="527379" y="0"/>
                </a:lnTo>
                <a:lnTo>
                  <a:pt x="527379"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2" id="22"/>
          <p:cNvSpPr/>
          <p:nvPr/>
        </p:nvSpPr>
        <p:spPr>
          <a:xfrm flipH="false" flipV="false" rot="3004146">
            <a:off x="17567405" y="3548754"/>
            <a:ext cx="527379" cy="1143370"/>
          </a:xfrm>
          <a:custGeom>
            <a:avLst/>
            <a:gdLst/>
            <a:ahLst/>
            <a:cxnLst/>
            <a:rect r="r" b="b" t="t" l="l"/>
            <a:pathLst>
              <a:path h="1143370" w="527379">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3" id="23"/>
          <p:cNvSpPr/>
          <p:nvPr/>
        </p:nvSpPr>
        <p:spPr>
          <a:xfrm flipH="false" flipV="false" rot="3004146">
            <a:off x="897878" y="134702"/>
            <a:ext cx="527379" cy="1143370"/>
          </a:xfrm>
          <a:custGeom>
            <a:avLst/>
            <a:gdLst/>
            <a:ahLst/>
            <a:cxnLst/>
            <a:rect r="r" b="b" t="t" l="l"/>
            <a:pathLst>
              <a:path h="1143370" w="527379">
                <a:moveTo>
                  <a:pt x="0" y="0"/>
                </a:moveTo>
                <a:lnTo>
                  <a:pt x="527379" y="0"/>
                </a:lnTo>
                <a:lnTo>
                  <a:pt x="527379"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4" id="24"/>
          <p:cNvSpPr/>
          <p:nvPr/>
        </p:nvSpPr>
        <p:spPr>
          <a:xfrm flipH="false" flipV="false" rot="-2186946">
            <a:off x="17218390" y="44830"/>
            <a:ext cx="527379" cy="1143370"/>
          </a:xfrm>
          <a:custGeom>
            <a:avLst/>
            <a:gdLst/>
            <a:ahLst/>
            <a:cxnLst/>
            <a:rect r="r" b="b" t="t" l="l"/>
            <a:pathLst>
              <a:path h="1143370" w="527379">
                <a:moveTo>
                  <a:pt x="0" y="0"/>
                </a:moveTo>
                <a:lnTo>
                  <a:pt x="527379" y="0"/>
                </a:lnTo>
                <a:lnTo>
                  <a:pt x="527379"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5" id="25"/>
          <p:cNvSpPr/>
          <p:nvPr/>
        </p:nvSpPr>
        <p:spPr>
          <a:xfrm flipH="false" flipV="false" rot="-1639537">
            <a:off x="16169943" y="9315553"/>
            <a:ext cx="527379" cy="1143370"/>
          </a:xfrm>
          <a:custGeom>
            <a:avLst/>
            <a:gdLst/>
            <a:ahLst/>
            <a:cxnLst/>
            <a:rect r="r" b="b" t="t" l="l"/>
            <a:pathLst>
              <a:path h="1143370" w="527379">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26" id="26"/>
          <p:cNvGrpSpPr/>
          <p:nvPr/>
        </p:nvGrpSpPr>
        <p:grpSpPr>
          <a:xfrm rot="0">
            <a:off x="2019062" y="2424524"/>
            <a:ext cx="12794075" cy="3467576"/>
            <a:chOff x="0" y="0"/>
            <a:chExt cx="4476049" cy="1213143"/>
          </a:xfrm>
        </p:grpSpPr>
        <p:sp>
          <p:nvSpPr>
            <p:cNvPr name="Freeform 27" id="27"/>
            <p:cNvSpPr/>
            <p:nvPr/>
          </p:nvSpPr>
          <p:spPr>
            <a:xfrm flipH="false" flipV="false" rot="0">
              <a:off x="0" y="0"/>
              <a:ext cx="4476049" cy="1213143"/>
            </a:xfrm>
            <a:custGeom>
              <a:avLst/>
              <a:gdLst/>
              <a:ahLst/>
              <a:cxnLst/>
              <a:rect r="r" b="b" t="t" l="l"/>
              <a:pathLst>
                <a:path h="1213143" w="4476049">
                  <a:moveTo>
                    <a:pt x="13918" y="0"/>
                  </a:moveTo>
                  <a:lnTo>
                    <a:pt x="4462131" y="0"/>
                  </a:lnTo>
                  <a:cubicBezTo>
                    <a:pt x="4465822" y="0"/>
                    <a:pt x="4469362" y="1466"/>
                    <a:pt x="4471972" y="4076"/>
                  </a:cubicBezTo>
                  <a:cubicBezTo>
                    <a:pt x="4474583" y="6686"/>
                    <a:pt x="4476049" y="10226"/>
                    <a:pt x="4476049" y="13918"/>
                  </a:cubicBezTo>
                  <a:lnTo>
                    <a:pt x="4476049" y="1199225"/>
                  </a:lnTo>
                  <a:cubicBezTo>
                    <a:pt x="4476049" y="1202916"/>
                    <a:pt x="4474583" y="1206456"/>
                    <a:pt x="4471972" y="1209066"/>
                  </a:cubicBezTo>
                  <a:cubicBezTo>
                    <a:pt x="4469362" y="1211676"/>
                    <a:pt x="4465822" y="1213143"/>
                    <a:pt x="4462131" y="1213143"/>
                  </a:cubicBezTo>
                  <a:lnTo>
                    <a:pt x="13918" y="1213143"/>
                  </a:lnTo>
                  <a:cubicBezTo>
                    <a:pt x="10226" y="1213143"/>
                    <a:pt x="6686" y="1211676"/>
                    <a:pt x="4076" y="1209066"/>
                  </a:cubicBezTo>
                  <a:cubicBezTo>
                    <a:pt x="1466" y="1206456"/>
                    <a:pt x="0" y="1202916"/>
                    <a:pt x="0" y="1199225"/>
                  </a:cubicBezTo>
                  <a:lnTo>
                    <a:pt x="0" y="13918"/>
                  </a:lnTo>
                  <a:cubicBezTo>
                    <a:pt x="0" y="10226"/>
                    <a:pt x="1466" y="6686"/>
                    <a:pt x="4076" y="4076"/>
                  </a:cubicBezTo>
                  <a:cubicBezTo>
                    <a:pt x="6686" y="1466"/>
                    <a:pt x="10226" y="0"/>
                    <a:pt x="13918" y="0"/>
                  </a:cubicBezTo>
                  <a:close/>
                </a:path>
              </a:pathLst>
            </a:custGeom>
            <a:blipFill>
              <a:blip r:embed="rId4"/>
              <a:stretch>
                <a:fillRect l="-708" t="0" r="-708" b="0"/>
              </a:stretch>
            </a:blipFill>
          </p:spPr>
        </p:sp>
      </p:grpSp>
      <p:grpSp>
        <p:nvGrpSpPr>
          <p:cNvPr name="Group 28" id="28"/>
          <p:cNvGrpSpPr/>
          <p:nvPr/>
        </p:nvGrpSpPr>
        <p:grpSpPr>
          <a:xfrm rot="0">
            <a:off x="3969578" y="7172772"/>
            <a:ext cx="12414387" cy="2705132"/>
            <a:chOff x="0" y="0"/>
            <a:chExt cx="3730101" cy="812800"/>
          </a:xfrm>
        </p:grpSpPr>
        <p:sp>
          <p:nvSpPr>
            <p:cNvPr name="Freeform 29" id="29"/>
            <p:cNvSpPr/>
            <p:nvPr/>
          </p:nvSpPr>
          <p:spPr>
            <a:xfrm flipH="false" flipV="false" rot="0">
              <a:off x="0" y="0"/>
              <a:ext cx="3730101" cy="812800"/>
            </a:xfrm>
            <a:custGeom>
              <a:avLst/>
              <a:gdLst/>
              <a:ahLst/>
              <a:cxnLst/>
              <a:rect r="r" b="b" t="t" l="l"/>
              <a:pathLst>
                <a:path h="812800" w="3730101">
                  <a:moveTo>
                    <a:pt x="14343" y="0"/>
                  </a:moveTo>
                  <a:lnTo>
                    <a:pt x="3715758" y="0"/>
                  </a:lnTo>
                  <a:cubicBezTo>
                    <a:pt x="3723679" y="0"/>
                    <a:pt x="3730101" y="6422"/>
                    <a:pt x="3730101" y="14343"/>
                  </a:cubicBezTo>
                  <a:lnTo>
                    <a:pt x="3730101" y="798457"/>
                  </a:lnTo>
                  <a:cubicBezTo>
                    <a:pt x="3730101" y="802261"/>
                    <a:pt x="3728590" y="805909"/>
                    <a:pt x="3725900" y="808599"/>
                  </a:cubicBezTo>
                  <a:cubicBezTo>
                    <a:pt x="3723210" y="811289"/>
                    <a:pt x="3719562" y="812800"/>
                    <a:pt x="3715758" y="812800"/>
                  </a:cubicBezTo>
                  <a:lnTo>
                    <a:pt x="14343" y="812800"/>
                  </a:lnTo>
                  <a:cubicBezTo>
                    <a:pt x="10539" y="812800"/>
                    <a:pt x="6891" y="811289"/>
                    <a:pt x="4201" y="808599"/>
                  </a:cubicBezTo>
                  <a:cubicBezTo>
                    <a:pt x="1511" y="805909"/>
                    <a:pt x="0" y="802261"/>
                    <a:pt x="0" y="798457"/>
                  </a:cubicBezTo>
                  <a:lnTo>
                    <a:pt x="0" y="14343"/>
                  </a:lnTo>
                  <a:cubicBezTo>
                    <a:pt x="0" y="10539"/>
                    <a:pt x="1511" y="6891"/>
                    <a:pt x="4201" y="4201"/>
                  </a:cubicBezTo>
                  <a:cubicBezTo>
                    <a:pt x="6891" y="1511"/>
                    <a:pt x="10539" y="0"/>
                    <a:pt x="14343" y="0"/>
                  </a:cubicBezTo>
                  <a:close/>
                </a:path>
              </a:pathLst>
            </a:custGeom>
            <a:blipFill>
              <a:blip r:embed="rId5"/>
              <a:stretch>
                <a:fillRect l="0" t="-6851" r="0" b="-6851"/>
              </a:stretch>
            </a:blipFill>
          </p:spPr>
        </p:sp>
      </p:grpSp>
      <p:sp>
        <p:nvSpPr>
          <p:cNvPr name="TextBox 30" id="30"/>
          <p:cNvSpPr txBox="true"/>
          <p:nvPr/>
        </p:nvSpPr>
        <p:spPr>
          <a:xfrm rot="0">
            <a:off x="2019062" y="62707"/>
            <a:ext cx="14911267" cy="1212826"/>
          </a:xfrm>
          <a:prstGeom prst="rect">
            <a:avLst/>
          </a:prstGeom>
        </p:spPr>
        <p:txBody>
          <a:bodyPr anchor="t" rtlCol="false" tIns="0" lIns="0" bIns="0" rIns="0">
            <a:spAutoFit/>
          </a:bodyPr>
          <a:lstStyle/>
          <a:p>
            <a:pPr algn="ctr">
              <a:lnSpc>
                <a:spcPts val="9800"/>
              </a:lnSpc>
              <a:spcBef>
                <a:spcPct val="0"/>
              </a:spcBef>
            </a:pPr>
            <a:r>
              <a:rPr lang="en-US" sz="7000">
                <a:solidFill>
                  <a:srgbClr val="5A739E"/>
                </a:solidFill>
                <a:latin typeface="Bernoru"/>
                <a:ea typeface="Bernoru"/>
                <a:cs typeface="Bernoru"/>
                <a:sym typeface="Bernoru"/>
              </a:rPr>
              <a:t>BLOOD BANK MANAGEMENT</a:t>
            </a:r>
          </a:p>
        </p:txBody>
      </p:sp>
      <p:sp>
        <p:nvSpPr>
          <p:cNvPr name="TextBox 31" id="31"/>
          <p:cNvSpPr txBox="true"/>
          <p:nvPr/>
        </p:nvSpPr>
        <p:spPr>
          <a:xfrm rot="0">
            <a:off x="7022312" y="5705475"/>
            <a:ext cx="6345328" cy="883449"/>
          </a:xfrm>
          <a:prstGeom prst="rect">
            <a:avLst/>
          </a:prstGeom>
        </p:spPr>
        <p:txBody>
          <a:bodyPr anchor="t" rtlCol="false" tIns="0" lIns="0" bIns="0" rIns="0">
            <a:spAutoFit/>
          </a:bodyPr>
          <a:lstStyle/>
          <a:p>
            <a:pPr algn="l">
              <a:lnSpc>
                <a:spcPts val="7287"/>
              </a:lnSpc>
            </a:pPr>
            <a:r>
              <a:rPr lang="en-US" sz="5205">
                <a:solidFill>
                  <a:srgbClr val="6B87AF"/>
                </a:solidFill>
                <a:latin typeface="Alata"/>
                <a:ea typeface="Alata"/>
                <a:cs typeface="Alata"/>
                <a:sym typeface="Alata"/>
              </a:rPr>
              <a:t>  Back to Main Menu</a:t>
            </a:r>
          </a:p>
        </p:txBody>
      </p:sp>
      <p:sp>
        <p:nvSpPr>
          <p:cNvPr name="TextBox 32" id="32"/>
          <p:cNvSpPr txBox="true"/>
          <p:nvPr/>
        </p:nvSpPr>
        <p:spPr>
          <a:xfrm rot="0">
            <a:off x="3969578" y="1247466"/>
            <a:ext cx="8740660" cy="834901"/>
          </a:xfrm>
          <a:prstGeom prst="rect">
            <a:avLst/>
          </a:prstGeom>
        </p:spPr>
        <p:txBody>
          <a:bodyPr anchor="t" rtlCol="false" tIns="0" lIns="0" bIns="0" rIns="0">
            <a:spAutoFit/>
          </a:bodyPr>
          <a:lstStyle/>
          <a:p>
            <a:pPr algn="l">
              <a:lnSpc>
                <a:spcPts val="6863"/>
              </a:lnSpc>
            </a:pPr>
            <a:r>
              <a:rPr lang="en-US" sz="4902">
                <a:solidFill>
                  <a:srgbClr val="6B87AF"/>
                </a:solidFill>
                <a:latin typeface="Alata"/>
                <a:ea typeface="Alata"/>
                <a:cs typeface="Alata"/>
                <a:sym typeface="Alata"/>
              </a:rPr>
              <a:t>  Remove Expired Blood Stock</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FAFCFF"/>
        </a:solidFill>
      </p:bgPr>
    </p:bg>
    <p:spTree>
      <p:nvGrpSpPr>
        <p:cNvPr id="1" name=""/>
        <p:cNvGrpSpPr/>
        <p:nvPr/>
      </p:nvGrpSpPr>
      <p:grpSpPr>
        <a:xfrm>
          <a:off x="0" y="0"/>
          <a:ext cx="0" cy="0"/>
          <a:chOff x="0" y="0"/>
          <a:chExt cx="0" cy="0"/>
        </a:xfrm>
      </p:grpSpPr>
      <p:grpSp>
        <p:nvGrpSpPr>
          <p:cNvPr name="Group 2" id="2"/>
          <p:cNvGrpSpPr/>
          <p:nvPr/>
        </p:nvGrpSpPr>
        <p:grpSpPr>
          <a:xfrm rot="0">
            <a:off x="558168" y="8707738"/>
            <a:ext cx="493666" cy="49366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4" id="4"/>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5" id="5"/>
          <p:cNvGrpSpPr/>
          <p:nvPr/>
        </p:nvGrpSpPr>
        <p:grpSpPr>
          <a:xfrm rot="0">
            <a:off x="16186800" y="1028700"/>
            <a:ext cx="493666" cy="493666"/>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7" id="7"/>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8" id="8"/>
          <p:cNvGrpSpPr/>
          <p:nvPr/>
        </p:nvGrpSpPr>
        <p:grpSpPr>
          <a:xfrm rot="0">
            <a:off x="6528646" y="781867"/>
            <a:ext cx="493666" cy="493666"/>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10" id="10"/>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1" id="11"/>
          <p:cNvGrpSpPr/>
          <p:nvPr/>
        </p:nvGrpSpPr>
        <p:grpSpPr>
          <a:xfrm rot="0">
            <a:off x="8650334" y="1930858"/>
            <a:ext cx="493666" cy="493666"/>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13" id="13"/>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4" id="14"/>
          <p:cNvGrpSpPr/>
          <p:nvPr/>
        </p:nvGrpSpPr>
        <p:grpSpPr>
          <a:xfrm rot="0">
            <a:off x="17053652" y="6761477"/>
            <a:ext cx="411295" cy="411295"/>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16" id="16"/>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7" id="17"/>
          <p:cNvGrpSpPr/>
          <p:nvPr/>
        </p:nvGrpSpPr>
        <p:grpSpPr>
          <a:xfrm rot="0">
            <a:off x="11939093" y="9258300"/>
            <a:ext cx="411295" cy="411295"/>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19" id="19"/>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20" id="20"/>
          <p:cNvSpPr/>
          <p:nvPr/>
        </p:nvSpPr>
        <p:spPr>
          <a:xfrm flipH="false" flipV="false" rot="1672556">
            <a:off x="6758622" y="9416030"/>
            <a:ext cx="527379" cy="1143370"/>
          </a:xfrm>
          <a:custGeom>
            <a:avLst/>
            <a:gdLst/>
            <a:ahLst/>
            <a:cxnLst/>
            <a:rect r="r" b="b" t="t" l="l"/>
            <a:pathLst>
              <a:path h="1143370" w="527379">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1" id="21"/>
          <p:cNvSpPr/>
          <p:nvPr/>
        </p:nvSpPr>
        <p:spPr>
          <a:xfrm flipH="false" flipV="false" rot="-2430051">
            <a:off x="-30483" y="6120390"/>
            <a:ext cx="527379" cy="1143370"/>
          </a:xfrm>
          <a:custGeom>
            <a:avLst/>
            <a:gdLst/>
            <a:ahLst/>
            <a:cxnLst/>
            <a:rect r="r" b="b" t="t" l="l"/>
            <a:pathLst>
              <a:path h="1143370" w="527379">
                <a:moveTo>
                  <a:pt x="0" y="0"/>
                </a:moveTo>
                <a:lnTo>
                  <a:pt x="527379" y="0"/>
                </a:lnTo>
                <a:lnTo>
                  <a:pt x="527379"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2" id="22"/>
          <p:cNvSpPr/>
          <p:nvPr/>
        </p:nvSpPr>
        <p:spPr>
          <a:xfrm flipH="false" flipV="false" rot="3004146">
            <a:off x="17567405" y="3548754"/>
            <a:ext cx="527379" cy="1143370"/>
          </a:xfrm>
          <a:custGeom>
            <a:avLst/>
            <a:gdLst/>
            <a:ahLst/>
            <a:cxnLst/>
            <a:rect r="r" b="b" t="t" l="l"/>
            <a:pathLst>
              <a:path h="1143370" w="527379">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3" id="23"/>
          <p:cNvSpPr/>
          <p:nvPr/>
        </p:nvSpPr>
        <p:spPr>
          <a:xfrm flipH="false" flipV="false" rot="3004146">
            <a:off x="897878" y="134702"/>
            <a:ext cx="527379" cy="1143370"/>
          </a:xfrm>
          <a:custGeom>
            <a:avLst/>
            <a:gdLst/>
            <a:ahLst/>
            <a:cxnLst/>
            <a:rect r="r" b="b" t="t" l="l"/>
            <a:pathLst>
              <a:path h="1143370" w="527379">
                <a:moveTo>
                  <a:pt x="0" y="0"/>
                </a:moveTo>
                <a:lnTo>
                  <a:pt x="527379" y="0"/>
                </a:lnTo>
                <a:lnTo>
                  <a:pt x="527379"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4" id="24"/>
          <p:cNvSpPr/>
          <p:nvPr/>
        </p:nvSpPr>
        <p:spPr>
          <a:xfrm flipH="false" flipV="false" rot="-2186946">
            <a:off x="17218390" y="44830"/>
            <a:ext cx="527379" cy="1143370"/>
          </a:xfrm>
          <a:custGeom>
            <a:avLst/>
            <a:gdLst/>
            <a:ahLst/>
            <a:cxnLst/>
            <a:rect r="r" b="b" t="t" l="l"/>
            <a:pathLst>
              <a:path h="1143370" w="527379">
                <a:moveTo>
                  <a:pt x="0" y="0"/>
                </a:moveTo>
                <a:lnTo>
                  <a:pt x="527379" y="0"/>
                </a:lnTo>
                <a:lnTo>
                  <a:pt x="527379"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5" id="25"/>
          <p:cNvSpPr/>
          <p:nvPr/>
        </p:nvSpPr>
        <p:spPr>
          <a:xfrm flipH="false" flipV="false" rot="-1639537">
            <a:off x="16169943" y="9315553"/>
            <a:ext cx="527379" cy="1143370"/>
          </a:xfrm>
          <a:custGeom>
            <a:avLst/>
            <a:gdLst/>
            <a:ahLst/>
            <a:cxnLst/>
            <a:rect r="r" b="b" t="t" l="l"/>
            <a:pathLst>
              <a:path h="1143370" w="527379">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26" id="26"/>
          <p:cNvGrpSpPr/>
          <p:nvPr/>
        </p:nvGrpSpPr>
        <p:grpSpPr>
          <a:xfrm rot="0">
            <a:off x="805001" y="2002855"/>
            <a:ext cx="7249163" cy="2828949"/>
            <a:chOff x="0" y="0"/>
            <a:chExt cx="2082795" cy="812800"/>
          </a:xfrm>
        </p:grpSpPr>
        <p:sp>
          <p:nvSpPr>
            <p:cNvPr name="Freeform 27" id="27"/>
            <p:cNvSpPr/>
            <p:nvPr/>
          </p:nvSpPr>
          <p:spPr>
            <a:xfrm flipH="false" flipV="false" rot="0">
              <a:off x="0" y="0"/>
              <a:ext cx="2082795" cy="812800"/>
            </a:xfrm>
            <a:custGeom>
              <a:avLst/>
              <a:gdLst/>
              <a:ahLst/>
              <a:cxnLst/>
              <a:rect r="r" b="b" t="t" l="l"/>
              <a:pathLst>
                <a:path h="812800" w="2082795">
                  <a:moveTo>
                    <a:pt x="24563" y="0"/>
                  </a:moveTo>
                  <a:lnTo>
                    <a:pt x="2058231" y="0"/>
                  </a:lnTo>
                  <a:cubicBezTo>
                    <a:pt x="2071797" y="0"/>
                    <a:pt x="2082795" y="10997"/>
                    <a:pt x="2082795" y="24563"/>
                  </a:cubicBezTo>
                  <a:lnTo>
                    <a:pt x="2082795" y="788237"/>
                  </a:lnTo>
                  <a:cubicBezTo>
                    <a:pt x="2082795" y="794751"/>
                    <a:pt x="2080207" y="800999"/>
                    <a:pt x="2075600" y="805606"/>
                  </a:cubicBezTo>
                  <a:cubicBezTo>
                    <a:pt x="2070994" y="810212"/>
                    <a:pt x="2064746" y="812800"/>
                    <a:pt x="2058231" y="812800"/>
                  </a:cubicBezTo>
                  <a:lnTo>
                    <a:pt x="24563" y="812800"/>
                  </a:lnTo>
                  <a:cubicBezTo>
                    <a:pt x="10997" y="812800"/>
                    <a:pt x="0" y="801803"/>
                    <a:pt x="0" y="788237"/>
                  </a:cubicBezTo>
                  <a:lnTo>
                    <a:pt x="0" y="24563"/>
                  </a:lnTo>
                  <a:cubicBezTo>
                    <a:pt x="0" y="10997"/>
                    <a:pt x="10997" y="0"/>
                    <a:pt x="24563" y="0"/>
                  </a:cubicBezTo>
                  <a:close/>
                </a:path>
              </a:pathLst>
            </a:custGeom>
            <a:blipFill>
              <a:blip r:embed="rId4"/>
              <a:stretch>
                <a:fillRect l="0" t="-178" r="0" b="-178"/>
              </a:stretch>
            </a:blipFill>
          </p:spPr>
        </p:sp>
      </p:grpSp>
      <p:grpSp>
        <p:nvGrpSpPr>
          <p:cNvPr name="Group 28" id="28"/>
          <p:cNvGrpSpPr/>
          <p:nvPr/>
        </p:nvGrpSpPr>
        <p:grpSpPr>
          <a:xfrm rot="0">
            <a:off x="10273942" y="1920873"/>
            <a:ext cx="5304660" cy="3741092"/>
            <a:chOff x="0" y="0"/>
            <a:chExt cx="1152505" cy="812800"/>
          </a:xfrm>
        </p:grpSpPr>
        <p:sp>
          <p:nvSpPr>
            <p:cNvPr name="Freeform 29" id="29"/>
            <p:cNvSpPr/>
            <p:nvPr/>
          </p:nvSpPr>
          <p:spPr>
            <a:xfrm flipH="false" flipV="false" rot="0">
              <a:off x="0" y="0"/>
              <a:ext cx="1152505" cy="812800"/>
            </a:xfrm>
            <a:custGeom>
              <a:avLst/>
              <a:gdLst/>
              <a:ahLst/>
              <a:cxnLst/>
              <a:rect r="r" b="b" t="t" l="l"/>
              <a:pathLst>
                <a:path h="812800" w="1152505">
                  <a:moveTo>
                    <a:pt x="33568" y="0"/>
                  </a:moveTo>
                  <a:lnTo>
                    <a:pt x="1118938" y="0"/>
                  </a:lnTo>
                  <a:cubicBezTo>
                    <a:pt x="1137476" y="0"/>
                    <a:pt x="1152505" y="15029"/>
                    <a:pt x="1152505" y="33568"/>
                  </a:cubicBezTo>
                  <a:lnTo>
                    <a:pt x="1152505" y="779233"/>
                  </a:lnTo>
                  <a:cubicBezTo>
                    <a:pt x="1152505" y="797771"/>
                    <a:pt x="1137476" y="812800"/>
                    <a:pt x="1118938" y="812800"/>
                  </a:cubicBezTo>
                  <a:lnTo>
                    <a:pt x="33568" y="812800"/>
                  </a:lnTo>
                  <a:cubicBezTo>
                    <a:pt x="15029" y="812800"/>
                    <a:pt x="0" y="797771"/>
                    <a:pt x="0" y="779233"/>
                  </a:cubicBezTo>
                  <a:lnTo>
                    <a:pt x="0" y="33568"/>
                  </a:lnTo>
                  <a:cubicBezTo>
                    <a:pt x="0" y="15029"/>
                    <a:pt x="15029" y="0"/>
                    <a:pt x="33568" y="0"/>
                  </a:cubicBezTo>
                  <a:close/>
                </a:path>
              </a:pathLst>
            </a:custGeom>
            <a:blipFill>
              <a:blip r:embed="rId5"/>
              <a:stretch>
                <a:fillRect l="-180" t="0" r="-180" b="0"/>
              </a:stretch>
            </a:blipFill>
          </p:spPr>
        </p:sp>
      </p:grpSp>
      <p:grpSp>
        <p:nvGrpSpPr>
          <p:cNvPr name="Group 30" id="30"/>
          <p:cNvGrpSpPr/>
          <p:nvPr/>
        </p:nvGrpSpPr>
        <p:grpSpPr>
          <a:xfrm rot="0">
            <a:off x="2595111" y="5910867"/>
            <a:ext cx="3103566" cy="3976371"/>
            <a:chOff x="0" y="0"/>
            <a:chExt cx="634392" cy="812800"/>
          </a:xfrm>
        </p:grpSpPr>
        <p:sp>
          <p:nvSpPr>
            <p:cNvPr name="Freeform 31" id="31"/>
            <p:cNvSpPr/>
            <p:nvPr/>
          </p:nvSpPr>
          <p:spPr>
            <a:xfrm flipH="false" flipV="false" rot="0">
              <a:off x="0" y="0"/>
              <a:ext cx="634392" cy="812800"/>
            </a:xfrm>
            <a:custGeom>
              <a:avLst/>
              <a:gdLst/>
              <a:ahLst/>
              <a:cxnLst/>
              <a:rect r="r" b="b" t="t" l="l"/>
              <a:pathLst>
                <a:path h="812800" w="634392">
                  <a:moveTo>
                    <a:pt x="57374" y="0"/>
                  </a:moveTo>
                  <a:lnTo>
                    <a:pt x="577018" y="0"/>
                  </a:lnTo>
                  <a:cubicBezTo>
                    <a:pt x="608705" y="0"/>
                    <a:pt x="634392" y="25687"/>
                    <a:pt x="634392" y="57374"/>
                  </a:cubicBezTo>
                  <a:lnTo>
                    <a:pt x="634392" y="755426"/>
                  </a:lnTo>
                  <a:cubicBezTo>
                    <a:pt x="634392" y="770642"/>
                    <a:pt x="628347" y="785236"/>
                    <a:pt x="617588" y="795996"/>
                  </a:cubicBezTo>
                  <a:cubicBezTo>
                    <a:pt x="606828" y="806755"/>
                    <a:pt x="592235" y="812800"/>
                    <a:pt x="577018" y="812800"/>
                  </a:cubicBezTo>
                  <a:lnTo>
                    <a:pt x="57374" y="812800"/>
                  </a:lnTo>
                  <a:cubicBezTo>
                    <a:pt x="25687" y="812800"/>
                    <a:pt x="0" y="787113"/>
                    <a:pt x="0" y="755426"/>
                  </a:cubicBezTo>
                  <a:lnTo>
                    <a:pt x="0" y="57374"/>
                  </a:lnTo>
                  <a:cubicBezTo>
                    <a:pt x="0" y="25687"/>
                    <a:pt x="25687" y="0"/>
                    <a:pt x="57374" y="0"/>
                  </a:cubicBezTo>
                  <a:close/>
                </a:path>
              </a:pathLst>
            </a:custGeom>
            <a:blipFill>
              <a:blip r:embed="rId6"/>
              <a:stretch>
                <a:fillRect l="0" t="-111" r="0" b="-111"/>
              </a:stretch>
            </a:blipFill>
          </p:spPr>
        </p:sp>
      </p:grpSp>
      <p:grpSp>
        <p:nvGrpSpPr>
          <p:cNvPr name="Group 32" id="32"/>
          <p:cNvGrpSpPr/>
          <p:nvPr/>
        </p:nvGrpSpPr>
        <p:grpSpPr>
          <a:xfrm rot="0">
            <a:off x="6182832" y="7092125"/>
            <a:ext cx="11512521" cy="2039745"/>
            <a:chOff x="0" y="0"/>
            <a:chExt cx="4587522" cy="812800"/>
          </a:xfrm>
        </p:grpSpPr>
        <p:sp>
          <p:nvSpPr>
            <p:cNvPr name="Freeform 33" id="33"/>
            <p:cNvSpPr/>
            <p:nvPr/>
          </p:nvSpPr>
          <p:spPr>
            <a:xfrm flipH="false" flipV="false" rot="0">
              <a:off x="0" y="0"/>
              <a:ext cx="4587522" cy="812800"/>
            </a:xfrm>
            <a:custGeom>
              <a:avLst/>
              <a:gdLst/>
              <a:ahLst/>
              <a:cxnLst/>
              <a:rect r="r" b="b" t="t" l="l"/>
              <a:pathLst>
                <a:path h="812800" w="4587522">
                  <a:moveTo>
                    <a:pt x="15467" y="0"/>
                  </a:moveTo>
                  <a:lnTo>
                    <a:pt x="4572055" y="0"/>
                  </a:lnTo>
                  <a:cubicBezTo>
                    <a:pt x="4580598" y="0"/>
                    <a:pt x="4587522" y="6925"/>
                    <a:pt x="4587522" y="15467"/>
                  </a:cubicBezTo>
                  <a:lnTo>
                    <a:pt x="4587522" y="797333"/>
                  </a:lnTo>
                  <a:cubicBezTo>
                    <a:pt x="4587522" y="801435"/>
                    <a:pt x="4585893" y="805369"/>
                    <a:pt x="4582992" y="808270"/>
                  </a:cubicBezTo>
                  <a:cubicBezTo>
                    <a:pt x="4580091" y="811170"/>
                    <a:pt x="4576157" y="812800"/>
                    <a:pt x="4572055" y="812800"/>
                  </a:cubicBezTo>
                  <a:lnTo>
                    <a:pt x="15467" y="812800"/>
                  </a:lnTo>
                  <a:cubicBezTo>
                    <a:pt x="11365" y="812800"/>
                    <a:pt x="7431" y="811170"/>
                    <a:pt x="4530" y="808270"/>
                  </a:cubicBezTo>
                  <a:cubicBezTo>
                    <a:pt x="1630" y="805369"/>
                    <a:pt x="0" y="801435"/>
                    <a:pt x="0" y="797333"/>
                  </a:cubicBezTo>
                  <a:lnTo>
                    <a:pt x="0" y="15467"/>
                  </a:lnTo>
                  <a:cubicBezTo>
                    <a:pt x="0" y="11365"/>
                    <a:pt x="1630" y="7431"/>
                    <a:pt x="4530" y="4530"/>
                  </a:cubicBezTo>
                  <a:cubicBezTo>
                    <a:pt x="7431" y="1630"/>
                    <a:pt x="11365" y="0"/>
                    <a:pt x="15467" y="0"/>
                  </a:cubicBezTo>
                  <a:close/>
                </a:path>
              </a:pathLst>
            </a:custGeom>
            <a:blipFill>
              <a:blip r:embed="rId7"/>
              <a:stretch>
                <a:fillRect l="0" t="-5029" r="0" b="-5029"/>
              </a:stretch>
            </a:blipFill>
          </p:spPr>
        </p:sp>
      </p:grpSp>
      <p:sp>
        <p:nvSpPr>
          <p:cNvPr name="TextBox 34" id="34"/>
          <p:cNvSpPr txBox="true"/>
          <p:nvPr/>
        </p:nvSpPr>
        <p:spPr>
          <a:xfrm rot="0">
            <a:off x="2019062" y="62707"/>
            <a:ext cx="14911267" cy="1212826"/>
          </a:xfrm>
          <a:prstGeom prst="rect">
            <a:avLst/>
          </a:prstGeom>
        </p:spPr>
        <p:txBody>
          <a:bodyPr anchor="t" rtlCol="false" tIns="0" lIns="0" bIns="0" rIns="0">
            <a:spAutoFit/>
          </a:bodyPr>
          <a:lstStyle/>
          <a:p>
            <a:pPr algn="ctr">
              <a:lnSpc>
                <a:spcPts val="9800"/>
              </a:lnSpc>
              <a:spcBef>
                <a:spcPct val="0"/>
              </a:spcBef>
            </a:pPr>
            <a:r>
              <a:rPr lang="en-US" sz="7000">
                <a:solidFill>
                  <a:srgbClr val="5A739E"/>
                </a:solidFill>
                <a:latin typeface="Bernoru"/>
                <a:ea typeface="Bernoru"/>
                <a:cs typeface="Bernoru"/>
                <a:sym typeface="Bernoru"/>
              </a:rPr>
              <a:t>MEDICAL STORE MANAGEMENT</a:t>
            </a:r>
          </a:p>
        </p:txBody>
      </p:sp>
      <p:sp>
        <p:nvSpPr>
          <p:cNvPr name="TextBox 35" id="35"/>
          <p:cNvSpPr txBox="true"/>
          <p:nvPr/>
        </p:nvSpPr>
        <p:spPr>
          <a:xfrm rot="0">
            <a:off x="10933014" y="1123215"/>
            <a:ext cx="3507566" cy="547164"/>
          </a:xfrm>
          <a:prstGeom prst="rect">
            <a:avLst/>
          </a:prstGeom>
        </p:spPr>
        <p:txBody>
          <a:bodyPr anchor="t" rtlCol="false" tIns="0" lIns="0" bIns="0" rIns="0">
            <a:spAutoFit/>
          </a:bodyPr>
          <a:lstStyle/>
          <a:p>
            <a:pPr algn="l">
              <a:lnSpc>
                <a:spcPts val="4440"/>
              </a:lnSpc>
            </a:pPr>
            <a:r>
              <a:rPr lang="en-US" sz="3171">
                <a:solidFill>
                  <a:srgbClr val="6B87AF"/>
                </a:solidFill>
                <a:latin typeface="Alata"/>
                <a:ea typeface="Alata"/>
                <a:cs typeface="Alata"/>
                <a:sym typeface="Alata"/>
              </a:rPr>
              <a:t> Update Medicine</a:t>
            </a:r>
          </a:p>
        </p:txBody>
      </p:sp>
      <p:sp>
        <p:nvSpPr>
          <p:cNvPr name="TextBox 36" id="36"/>
          <p:cNvSpPr txBox="true"/>
          <p:nvPr/>
        </p:nvSpPr>
        <p:spPr>
          <a:xfrm rot="0">
            <a:off x="1051834" y="4888954"/>
            <a:ext cx="3902551" cy="610797"/>
          </a:xfrm>
          <a:prstGeom prst="rect">
            <a:avLst/>
          </a:prstGeom>
        </p:spPr>
        <p:txBody>
          <a:bodyPr anchor="t" rtlCol="false" tIns="0" lIns="0" bIns="0" rIns="0">
            <a:spAutoFit/>
          </a:bodyPr>
          <a:lstStyle/>
          <a:p>
            <a:pPr algn="l">
              <a:lnSpc>
                <a:spcPts val="4940"/>
              </a:lnSpc>
            </a:pPr>
            <a:r>
              <a:rPr lang="en-US" sz="3529">
                <a:solidFill>
                  <a:srgbClr val="6B87AF"/>
                </a:solidFill>
                <a:latin typeface="Alata"/>
                <a:ea typeface="Alata"/>
                <a:cs typeface="Alata"/>
                <a:sym typeface="Alata"/>
              </a:rPr>
              <a:t> Search Medicine</a:t>
            </a:r>
          </a:p>
        </p:txBody>
      </p:sp>
      <p:sp>
        <p:nvSpPr>
          <p:cNvPr name="TextBox 37" id="37"/>
          <p:cNvSpPr txBox="true"/>
          <p:nvPr/>
        </p:nvSpPr>
        <p:spPr>
          <a:xfrm rot="0">
            <a:off x="8897167" y="6000387"/>
            <a:ext cx="4423524" cy="691688"/>
          </a:xfrm>
          <a:prstGeom prst="rect">
            <a:avLst/>
          </a:prstGeom>
        </p:spPr>
        <p:txBody>
          <a:bodyPr anchor="t" rtlCol="false" tIns="0" lIns="0" bIns="0" rIns="0">
            <a:spAutoFit/>
          </a:bodyPr>
          <a:lstStyle/>
          <a:p>
            <a:pPr algn="l">
              <a:lnSpc>
                <a:spcPts val="5600"/>
              </a:lnSpc>
            </a:pPr>
            <a:r>
              <a:rPr lang="en-US" sz="4000">
                <a:solidFill>
                  <a:srgbClr val="6B87AF"/>
                </a:solidFill>
                <a:latin typeface="Alata"/>
                <a:ea typeface="Alata"/>
                <a:cs typeface="Alata"/>
                <a:sym typeface="Alata"/>
              </a:rPr>
              <a:t>  Display Inventory</a:t>
            </a:r>
          </a:p>
        </p:txBody>
      </p:sp>
      <p:sp>
        <p:nvSpPr>
          <p:cNvPr name="TextBox 38" id="38"/>
          <p:cNvSpPr txBox="true"/>
          <p:nvPr/>
        </p:nvSpPr>
        <p:spPr>
          <a:xfrm rot="0">
            <a:off x="2595111" y="1333700"/>
            <a:ext cx="3802988" cy="597158"/>
          </a:xfrm>
          <a:prstGeom prst="rect">
            <a:avLst/>
          </a:prstGeom>
        </p:spPr>
        <p:txBody>
          <a:bodyPr anchor="t" rtlCol="false" tIns="0" lIns="0" bIns="0" rIns="0">
            <a:spAutoFit/>
          </a:bodyPr>
          <a:lstStyle/>
          <a:p>
            <a:pPr algn="l">
              <a:lnSpc>
                <a:spcPts val="4814"/>
              </a:lnSpc>
            </a:pPr>
            <a:r>
              <a:rPr lang="en-US" sz="3439">
                <a:solidFill>
                  <a:srgbClr val="6B87AF"/>
                </a:solidFill>
                <a:latin typeface="Alata"/>
                <a:ea typeface="Alata"/>
                <a:cs typeface="Alata"/>
                <a:sym typeface="Alata"/>
              </a:rPr>
              <a:t>  Add Medicine</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69199" y="8903869"/>
            <a:ext cx="493666" cy="49366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4" id="4"/>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5" id="5"/>
          <p:cNvGrpSpPr/>
          <p:nvPr/>
        </p:nvGrpSpPr>
        <p:grpSpPr>
          <a:xfrm rot="0">
            <a:off x="16186800" y="1028700"/>
            <a:ext cx="493666" cy="493666"/>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7" id="7"/>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8" id="8"/>
          <p:cNvGrpSpPr/>
          <p:nvPr/>
        </p:nvGrpSpPr>
        <p:grpSpPr>
          <a:xfrm rot="0">
            <a:off x="6528646" y="781867"/>
            <a:ext cx="493666" cy="493666"/>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10" id="10"/>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1" id="11"/>
          <p:cNvGrpSpPr/>
          <p:nvPr/>
        </p:nvGrpSpPr>
        <p:grpSpPr>
          <a:xfrm rot="0">
            <a:off x="17012467" y="1868806"/>
            <a:ext cx="493666" cy="493666"/>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13" id="13"/>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4" id="14"/>
          <p:cNvGrpSpPr/>
          <p:nvPr/>
        </p:nvGrpSpPr>
        <p:grpSpPr>
          <a:xfrm rot="0">
            <a:off x="17053652" y="6761477"/>
            <a:ext cx="411295" cy="411295"/>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16" id="16"/>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7" id="17"/>
          <p:cNvGrpSpPr/>
          <p:nvPr/>
        </p:nvGrpSpPr>
        <p:grpSpPr>
          <a:xfrm rot="0">
            <a:off x="11939093" y="9258300"/>
            <a:ext cx="411295" cy="411295"/>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19" id="19"/>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20" id="20"/>
          <p:cNvSpPr/>
          <p:nvPr/>
        </p:nvSpPr>
        <p:spPr>
          <a:xfrm flipH="false" flipV="false" rot="1672556">
            <a:off x="6758622" y="9416030"/>
            <a:ext cx="527379" cy="1143370"/>
          </a:xfrm>
          <a:custGeom>
            <a:avLst/>
            <a:gdLst/>
            <a:ahLst/>
            <a:cxnLst/>
            <a:rect r="r" b="b" t="t" l="l"/>
            <a:pathLst>
              <a:path h="1143370" w="527379">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1" id="21"/>
          <p:cNvSpPr/>
          <p:nvPr/>
        </p:nvSpPr>
        <p:spPr>
          <a:xfrm flipH="false" flipV="false" rot="-2430051">
            <a:off x="-30483" y="6120390"/>
            <a:ext cx="527379" cy="1143370"/>
          </a:xfrm>
          <a:custGeom>
            <a:avLst/>
            <a:gdLst/>
            <a:ahLst/>
            <a:cxnLst/>
            <a:rect r="r" b="b" t="t" l="l"/>
            <a:pathLst>
              <a:path h="1143370" w="527379">
                <a:moveTo>
                  <a:pt x="0" y="0"/>
                </a:moveTo>
                <a:lnTo>
                  <a:pt x="527379" y="0"/>
                </a:lnTo>
                <a:lnTo>
                  <a:pt x="527379"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2" id="22"/>
          <p:cNvSpPr/>
          <p:nvPr/>
        </p:nvSpPr>
        <p:spPr>
          <a:xfrm flipH="false" flipV="false" rot="3004146">
            <a:off x="17567405" y="3548754"/>
            <a:ext cx="527379" cy="1143370"/>
          </a:xfrm>
          <a:custGeom>
            <a:avLst/>
            <a:gdLst/>
            <a:ahLst/>
            <a:cxnLst/>
            <a:rect r="r" b="b" t="t" l="l"/>
            <a:pathLst>
              <a:path h="1143370" w="527379">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3" id="23"/>
          <p:cNvSpPr/>
          <p:nvPr/>
        </p:nvSpPr>
        <p:spPr>
          <a:xfrm flipH="false" flipV="false" rot="3004146">
            <a:off x="897878" y="134702"/>
            <a:ext cx="527379" cy="1143370"/>
          </a:xfrm>
          <a:custGeom>
            <a:avLst/>
            <a:gdLst/>
            <a:ahLst/>
            <a:cxnLst/>
            <a:rect r="r" b="b" t="t" l="l"/>
            <a:pathLst>
              <a:path h="1143370" w="527379">
                <a:moveTo>
                  <a:pt x="0" y="0"/>
                </a:moveTo>
                <a:lnTo>
                  <a:pt x="527379" y="0"/>
                </a:lnTo>
                <a:lnTo>
                  <a:pt x="527379"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4" id="24"/>
          <p:cNvSpPr/>
          <p:nvPr/>
        </p:nvSpPr>
        <p:spPr>
          <a:xfrm flipH="false" flipV="false" rot="-2186946">
            <a:off x="17218390" y="44830"/>
            <a:ext cx="527379" cy="1143370"/>
          </a:xfrm>
          <a:custGeom>
            <a:avLst/>
            <a:gdLst/>
            <a:ahLst/>
            <a:cxnLst/>
            <a:rect r="r" b="b" t="t" l="l"/>
            <a:pathLst>
              <a:path h="1143370" w="527379">
                <a:moveTo>
                  <a:pt x="0" y="0"/>
                </a:moveTo>
                <a:lnTo>
                  <a:pt x="527379" y="0"/>
                </a:lnTo>
                <a:lnTo>
                  <a:pt x="527379"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5" id="25"/>
          <p:cNvSpPr/>
          <p:nvPr/>
        </p:nvSpPr>
        <p:spPr>
          <a:xfrm flipH="false" flipV="false" rot="-1639537">
            <a:off x="16169943" y="9315553"/>
            <a:ext cx="527379" cy="1143370"/>
          </a:xfrm>
          <a:custGeom>
            <a:avLst/>
            <a:gdLst/>
            <a:ahLst/>
            <a:cxnLst/>
            <a:rect r="r" b="b" t="t" l="l"/>
            <a:pathLst>
              <a:path h="1143370" w="527379">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26" id="26"/>
          <p:cNvGrpSpPr/>
          <p:nvPr/>
        </p:nvGrpSpPr>
        <p:grpSpPr>
          <a:xfrm rot="0">
            <a:off x="396299" y="2846286"/>
            <a:ext cx="8513965" cy="1770172"/>
            <a:chOff x="0" y="0"/>
            <a:chExt cx="3909309" cy="812800"/>
          </a:xfrm>
        </p:grpSpPr>
        <p:sp>
          <p:nvSpPr>
            <p:cNvPr name="Freeform 27" id="27"/>
            <p:cNvSpPr/>
            <p:nvPr/>
          </p:nvSpPr>
          <p:spPr>
            <a:xfrm flipH="false" flipV="false" rot="0">
              <a:off x="0" y="0"/>
              <a:ext cx="3909309" cy="812800"/>
            </a:xfrm>
            <a:custGeom>
              <a:avLst/>
              <a:gdLst/>
              <a:ahLst/>
              <a:cxnLst/>
              <a:rect r="r" b="b" t="t" l="l"/>
              <a:pathLst>
                <a:path h="812800" w="3909309">
                  <a:moveTo>
                    <a:pt x="20914" y="0"/>
                  </a:moveTo>
                  <a:lnTo>
                    <a:pt x="3888395" y="0"/>
                  </a:lnTo>
                  <a:cubicBezTo>
                    <a:pt x="3893941" y="0"/>
                    <a:pt x="3899261" y="2203"/>
                    <a:pt x="3903183" y="6126"/>
                  </a:cubicBezTo>
                  <a:cubicBezTo>
                    <a:pt x="3907106" y="10048"/>
                    <a:pt x="3909309" y="15368"/>
                    <a:pt x="3909309" y="20914"/>
                  </a:cubicBezTo>
                  <a:lnTo>
                    <a:pt x="3909309" y="791886"/>
                  </a:lnTo>
                  <a:cubicBezTo>
                    <a:pt x="3909309" y="803436"/>
                    <a:pt x="3899945" y="812800"/>
                    <a:pt x="3888395" y="812800"/>
                  </a:cubicBezTo>
                  <a:lnTo>
                    <a:pt x="20914" y="812800"/>
                  </a:lnTo>
                  <a:cubicBezTo>
                    <a:pt x="9364" y="812800"/>
                    <a:pt x="0" y="803436"/>
                    <a:pt x="0" y="791886"/>
                  </a:cubicBezTo>
                  <a:lnTo>
                    <a:pt x="0" y="20914"/>
                  </a:lnTo>
                  <a:cubicBezTo>
                    <a:pt x="0" y="9364"/>
                    <a:pt x="9364" y="0"/>
                    <a:pt x="20914" y="0"/>
                  </a:cubicBezTo>
                  <a:close/>
                </a:path>
              </a:pathLst>
            </a:custGeom>
            <a:blipFill>
              <a:blip r:embed="rId4"/>
              <a:stretch>
                <a:fillRect l="0" t="-906" r="-7978" b="-704"/>
              </a:stretch>
            </a:blipFill>
          </p:spPr>
        </p:sp>
      </p:grpSp>
      <p:grpSp>
        <p:nvGrpSpPr>
          <p:cNvPr name="Group 28" id="28"/>
          <p:cNvGrpSpPr/>
          <p:nvPr/>
        </p:nvGrpSpPr>
        <p:grpSpPr>
          <a:xfrm rot="0">
            <a:off x="9308578" y="2768530"/>
            <a:ext cx="8156369" cy="2080864"/>
            <a:chOff x="0" y="0"/>
            <a:chExt cx="3185934" cy="812800"/>
          </a:xfrm>
        </p:grpSpPr>
        <p:sp>
          <p:nvSpPr>
            <p:cNvPr name="Freeform 29" id="29"/>
            <p:cNvSpPr/>
            <p:nvPr/>
          </p:nvSpPr>
          <p:spPr>
            <a:xfrm flipH="false" flipV="false" rot="0">
              <a:off x="0" y="0"/>
              <a:ext cx="3185934" cy="812800"/>
            </a:xfrm>
            <a:custGeom>
              <a:avLst/>
              <a:gdLst/>
              <a:ahLst/>
              <a:cxnLst/>
              <a:rect r="r" b="b" t="t" l="l"/>
              <a:pathLst>
                <a:path h="812800" w="3185934">
                  <a:moveTo>
                    <a:pt x="21831" y="0"/>
                  </a:moveTo>
                  <a:lnTo>
                    <a:pt x="3164103" y="0"/>
                  </a:lnTo>
                  <a:cubicBezTo>
                    <a:pt x="3169893" y="0"/>
                    <a:pt x="3175446" y="2300"/>
                    <a:pt x="3179540" y="6394"/>
                  </a:cubicBezTo>
                  <a:cubicBezTo>
                    <a:pt x="3183634" y="10488"/>
                    <a:pt x="3185934" y="16041"/>
                    <a:pt x="3185934" y="21831"/>
                  </a:cubicBezTo>
                  <a:lnTo>
                    <a:pt x="3185934" y="790969"/>
                  </a:lnTo>
                  <a:cubicBezTo>
                    <a:pt x="3185934" y="803026"/>
                    <a:pt x="3176160" y="812800"/>
                    <a:pt x="3164103" y="812800"/>
                  </a:cubicBezTo>
                  <a:lnTo>
                    <a:pt x="21831" y="812800"/>
                  </a:lnTo>
                  <a:cubicBezTo>
                    <a:pt x="9774" y="812800"/>
                    <a:pt x="0" y="803026"/>
                    <a:pt x="0" y="790969"/>
                  </a:cubicBezTo>
                  <a:lnTo>
                    <a:pt x="0" y="21831"/>
                  </a:lnTo>
                  <a:cubicBezTo>
                    <a:pt x="0" y="9774"/>
                    <a:pt x="9774" y="0"/>
                    <a:pt x="21831" y="0"/>
                  </a:cubicBezTo>
                  <a:close/>
                </a:path>
              </a:pathLst>
            </a:custGeom>
            <a:blipFill>
              <a:blip r:embed="rId5"/>
              <a:stretch>
                <a:fillRect l="-501" t="0" r="-501" b="0"/>
              </a:stretch>
            </a:blipFill>
          </p:spPr>
        </p:sp>
      </p:grpSp>
      <p:grpSp>
        <p:nvGrpSpPr>
          <p:cNvPr name="Group 30" id="30"/>
          <p:cNvGrpSpPr/>
          <p:nvPr/>
        </p:nvGrpSpPr>
        <p:grpSpPr>
          <a:xfrm rot="0">
            <a:off x="589200" y="6086112"/>
            <a:ext cx="9026044" cy="3377836"/>
            <a:chOff x="0" y="0"/>
            <a:chExt cx="3640912" cy="1362547"/>
          </a:xfrm>
        </p:grpSpPr>
        <p:sp>
          <p:nvSpPr>
            <p:cNvPr name="Freeform 31" id="31"/>
            <p:cNvSpPr/>
            <p:nvPr/>
          </p:nvSpPr>
          <p:spPr>
            <a:xfrm flipH="false" flipV="false" rot="0">
              <a:off x="0" y="0"/>
              <a:ext cx="3640912" cy="1362547"/>
            </a:xfrm>
            <a:custGeom>
              <a:avLst/>
              <a:gdLst/>
              <a:ahLst/>
              <a:cxnLst/>
              <a:rect r="r" b="b" t="t" l="l"/>
              <a:pathLst>
                <a:path h="1362547" w="3640912">
                  <a:moveTo>
                    <a:pt x="19728" y="0"/>
                  </a:moveTo>
                  <a:lnTo>
                    <a:pt x="3621184" y="0"/>
                  </a:lnTo>
                  <a:cubicBezTo>
                    <a:pt x="3632080" y="0"/>
                    <a:pt x="3640912" y="8832"/>
                    <a:pt x="3640912" y="19728"/>
                  </a:cubicBezTo>
                  <a:lnTo>
                    <a:pt x="3640912" y="1342819"/>
                  </a:lnTo>
                  <a:cubicBezTo>
                    <a:pt x="3640912" y="1353714"/>
                    <a:pt x="3632080" y="1362547"/>
                    <a:pt x="3621184" y="1362547"/>
                  </a:cubicBezTo>
                  <a:lnTo>
                    <a:pt x="19728" y="1362547"/>
                  </a:lnTo>
                  <a:cubicBezTo>
                    <a:pt x="8832" y="1362547"/>
                    <a:pt x="0" y="1353714"/>
                    <a:pt x="0" y="1342819"/>
                  </a:cubicBezTo>
                  <a:lnTo>
                    <a:pt x="0" y="19728"/>
                  </a:lnTo>
                  <a:cubicBezTo>
                    <a:pt x="0" y="8832"/>
                    <a:pt x="8832" y="0"/>
                    <a:pt x="19728" y="0"/>
                  </a:cubicBezTo>
                  <a:close/>
                </a:path>
              </a:pathLst>
            </a:custGeom>
            <a:blipFill>
              <a:blip r:embed="rId6"/>
              <a:stretch>
                <a:fillRect l="-445" t="0" r="-445" b="0"/>
              </a:stretch>
            </a:blipFill>
          </p:spPr>
        </p:sp>
      </p:grpSp>
      <p:grpSp>
        <p:nvGrpSpPr>
          <p:cNvPr name="Group 32" id="32"/>
          <p:cNvGrpSpPr/>
          <p:nvPr/>
        </p:nvGrpSpPr>
        <p:grpSpPr>
          <a:xfrm rot="0">
            <a:off x="10452294" y="7071802"/>
            <a:ext cx="7276496" cy="1771449"/>
            <a:chOff x="0" y="0"/>
            <a:chExt cx="3338700" cy="812800"/>
          </a:xfrm>
        </p:grpSpPr>
        <p:sp>
          <p:nvSpPr>
            <p:cNvPr name="Freeform 33" id="33"/>
            <p:cNvSpPr/>
            <p:nvPr/>
          </p:nvSpPr>
          <p:spPr>
            <a:xfrm flipH="false" flipV="false" rot="0">
              <a:off x="0" y="0"/>
              <a:ext cx="3338700" cy="812800"/>
            </a:xfrm>
            <a:custGeom>
              <a:avLst/>
              <a:gdLst/>
              <a:ahLst/>
              <a:cxnLst/>
              <a:rect r="r" b="b" t="t" l="l"/>
              <a:pathLst>
                <a:path h="812800" w="3338700">
                  <a:moveTo>
                    <a:pt x="24471" y="0"/>
                  </a:moveTo>
                  <a:lnTo>
                    <a:pt x="3314229" y="0"/>
                  </a:lnTo>
                  <a:cubicBezTo>
                    <a:pt x="3320719" y="0"/>
                    <a:pt x="3326944" y="2578"/>
                    <a:pt x="3331533" y="7167"/>
                  </a:cubicBezTo>
                  <a:cubicBezTo>
                    <a:pt x="3336122" y="11757"/>
                    <a:pt x="3338700" y="17981"/>
                    <a:pt x="3338700" y="24471"/>
                  </a:cubicBezTo>
                  <a:lnTo>
                    <a:pt x="3338700" y="788329"/>
                  </a:lnTo>
                  <a:cubicBezTo>
                    <a:pt x="3338700" y="801844"/>
                    <a:pt x="3327745" y="812800"/>
                    <a:pt x="3314229" y="812800"/>
                  </a:cubicBezTo>
                  <a:lnTo>
                    <a:pt x="24471" y="812800"/>
                  </a:lnTo>
                  <a:cubicBezTo>
                    <a:pt x="10956" y="812800"/>
                    <a:pt x="0" y="801844"/>
                    <a:pt x="0" y="788329"/>
                  </a:cubicBezTo>
                  <a:lnTo>
                    <a:pt x="0" y="24471"/>
                  </a:lnTo>
                  <a:cubicBezTo>
                    <a:pt x="0" y="10956"/>
                    <a:pt x="10956" y="0"/>
                    <a:pt x="24471" y="0"/>
                  </a:cubicBezTo>
                  <a:close/>
                </a:path>
              </a:pathLst>
            </a:custGeom>
            <a:blipFill>
              <a:blip r:embed="rId7"/>
              <a:stretch>
                <a:fillRect l="-6804" t="0" r="-6804" b="0"/>
              </a:stretch>
            </a:blipFill>
          </p:spPr>
        </p:sp>
      </p:grpSp>
      <p:sp>
        <p:nvSpPr>
          <p:cNvPr name="TextBox 34" id="34"/>
          <p:cNvSpPr txBox="true"/>
          <p:nvPr/>
        </p:nvSpPr>
        <p:spPr>
          <a:xfrm rot="0">
            <a:off x="1894130" y="309540"/>
            <a:ext cx="14911267" cy="1212826"/>
          </a:xfrm>
          <a:prstGeom prst="rect">
            <a:avLst/>
          </a:prstGeom>
        </p:spPr>
        <p:txBody>
          <a:bodyPr anchor="t" rtlCol="false" tIns="0" lIns="0" bIns="0" rIns="0">
            <a:spAutoFit/>
          </a:bodyPr>
          <a:lstStyle/>
          <a:p>
            <a:pPr algn="ctr">
              <a:lnSpc>
                <a:spcPts val="9800"/>
              </a:lnSpc>
              <a:spcBef>
                <a:spcPct val="0"/>
              </a:spcBef>
            </a:pPr>
            <a:r>
              <a:rPr lang="en-US" sz="7000">
                <a:solidFill>
                  <a:srgbClr val="5A739E"/>
                </a:solidFill>
                <a:latin typeface="Bernoru"/>
                <a:ea typeface="Bernoru"/>
                <a:cs typeface="Bernoru"/>
                <a:sym typeface="Bernoru"/>
              </a:rPr>
              <a:t>MEDICAL STORE MANAGEMENT</a:t>
            </a:r>
          </a:p>
        </p:txBody>
      </p:sp>
      <p:sp>
        <p:nvSpPr>
          <p:cNvPr name="TextBox 35" id="35"/>
          <p:cNvSpPr txBox="true"/>
          <p:nvPr/>
        </p:nvSpPr>
        <p:spPr>
          <a:xfrm rot="0">
            <a:off x="1769199" y="1644587"/>
            <a:ext cx="5006280" cy="781043"/>
          </a:xfrm>
          <a:prstGeom prst="rect">
            <a:avLst/>
          </a:prstGeom>
        </p:spPr>
        <p:txBody>
          <a:bodyPr anchor="t" rtlCol="false" tIns="0" lIns="0" bIns="0" rIns="0">
            <a:spAutoFit/>
          </a:bodyPr>
          <a:lstStyle/>
          <a:p>
            <a:pPr algn="l">
              <a:lnSpc>
                <a:spcPts val="6338"/>
              </a:lnSpc>
            </a:pPr>
            <a:r>
              <a:rPr lang="en-US" sz="4527">
                <a:solidFill>
                  <a:srgbClr val="6B87AF"/>
                </a:solidFill>
                <a:latin typeface="Alata"/>
                <a:ea typeface="Alata"/>
                <a:cs typeface="Alata"/>
                <a:sym typeface="Alata"/>
              </a:rPr>
              <a:t> Delete Medicine</a:t>
            </a:r>
          </a:p>
        </p:txBody>
      </p:sp>
      <p:sp>
        <p:nvSpPr>
          <p:cNvPr name="TextBox 36" id="36"/>
          <p:cNvSpPr txBox="true"/>
          <p:nvPr/>
        </p:nvSpPr>
        <p:spPr>
          <a:xfrm rot="0">
            <a:off x="1197444" y="5001660"/>
            <a:ext cx="5324480" cy="824632"/>
          </a:xfrm>
          <a:prstGeom prst="rect">
            <a:avLst/>
          </a:prstGeom>
        </p:spPr>
        <p:txBody>
          <a:bodyPr anchor="t" rtlCol="false" tIns="0" lIns="0" bIns="0" rIns="0">
            <a:spAutoFit/>
          </a:bodyPr>
          <a:lstStyle/>
          <a:p>
            <a:pPr algn="l">
              <a:lnSpc>
                <a:spcPts val="6740"/>
              </a:lnSpc>
            </a:pPr>
            <a:r>
              <a:rPr lang="en-US" sz="4814">
                <a:solidFill>
                  <a:srgbClr val="6B87AF"/>
                </a:solidFill>
                <a:latin typeface="Alata"/>
                <a:ea typeface="Alata"/>
                <a:cs typeface="Alata"/>
                <a:sym typeface="Alata"/>
              </a:rPr>
              <a:t>  Generate Report</a:t>
            </a:r>
          </a:p>
        </p:txBody>
      </p:sp>
      <p:sp>
        <p:nvSpPr>
          <p:cNvPr name="TextBox 37" id="37"/>
          <p:cNvSpPr txBox="true"/>
          <p:nvPr/>
        </p:nvSpPr>
        <p:spPr>
          <a:xfrm rot="0">
            <a:off x="11524794" y="5750091"/>
            <a:ext cx="5734506" cy="710197"/>
          </a:xfrm>
          <a:prstGeom prst="rect">
            <a:avLst/>
          </a:prstGeom>
        </p:spPr>
        <p:txBody>
          <a:bodyPr anchor="t" rtlCol="false" tIns="0" lIns="0" bIns="0" rIns="0">
            <a:spAutoFit/>
          </a:bodyPr>
          <a:lstStyle/>
          <a:p>
            <a:pPr algn="l">
              <a:lnSpc>
                <a:spcPts val="5859"/>
              </a:lnSpc>
            </a:pPr>
            <a:r>
              <a:rPr lang="en-US" sz="4185">
                <a:solidFill>
                  <a:srgbClr val="6B87AF"/>
                </a:solidFill>
                <a:latin typeface="Alata"/>
                <a:ea typeface="Alata"/>
                <a:cs typeface="Alata"/>
                <a:sym typeface="Alata"/>
              </a:rPr>
              <a:t>  Back to Main Menu</a:t>
            </a:r>
          </a:p>
        </p:txBody>
      </p:sp>
      <p:sp>
        <p:nvSpPr>
          <p:cNvPr name="TextBox 38" id="38"/>
          <p:cNvSpPr txBox="true"/>
          <p:nvPr/>
        </p:nvSpPr>
        <p:spPr>
          <a:xfrm rot="0">
            <a:off x="10452294" y="1733738"/>
            <a:ext cx="4494540" cy="691891"/>
          </a:xfrm>
          <a:prstGeom prst="rect">
            <a:avLst/>
          </a:prstGeom>
        </p:spPr>
        <p:txBody>
          <a:bodyPr anchor="t" rtlCol="false" tIns="0" lIns="0" bIns="0" rIns="0">
            <a:spAutoFit/>
          </a:bodyPr>
          <a:lstStyle/>
          <a:p>
            <a:pPr algn="l">
              <a:lnSpc>
                <a:spcPts val="5690"/>
              </a:lnSpc>
            </a:pPr>
            <a:r>
              <a:rPr lang="en-US" sz="4064">
                <a:solidFill>
                  <a:srgbClr val="6B87AF"/>
                </a:solidFill>
                <a:latin typeface="Alata"/>
                <a:ea typeface="Alata"/>
                <a:cs typeface="Alata"/>
                <a:sym typeface="Alata"/>
              </a:rPr>
              <a:t>  Stock Alerts</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FAFCFF"/>
        </a:solidFill>
      </p:bgPr>
    </p:bg>
    <p:spTree>
      <p:nvGrpSpPr>
        <p:cNvPr id="1" name=""/>
        <p:cNvGrpSpPr/>
        <p:nvPr/>
      </p:nvGrpSpPr>
      <p:grpSpPr>
        <a:xfrm>
          <a:off x="0" y="0"/>
          <a:ext cx="0" cy="0"/>
          <a:chOff x="0" y="0"/>
          <a:chExt cx="0" cy="0"/>
        </a:xfrm>
      </p:grpSpPr>
      <p:grpSp>
        <p:nvGrpSpPr>
          <p:cNvPr name="Group 2" id="2"/>
          <p:cNvGrpSpPr/>
          <p:nvPr/>
        </p:nvGrpSpPr>
        <p:grpSpPr>
          <a:xfrm rot="0">
            <a:off x="1400464" y="9640405"/>
            <a:ext cx="493666" cy="49366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4" id="4"/>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5" id="5"/>
          <p:cNvGrpSpPr/>
          <p:nvPr/>
        </p:nvGrpSpPr>
        <p:grpSpPr>
          <a:xfrm rot="0">
            <a:off x="16186800" y="1028700"/>
            <a:ext cx="493666" cy="493666"/>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7" id="7"/>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8" id="8"/>
          <p:cNvGrpSpPr/>
          <p:nvPr/>
        </p:nvGrpSpPr>
        <p:grpSpPr>
          <a:xfrm rot="0">
            <a:off x="6528646" y="781867"/>
            <a:ext cx="493666" cy="493666"/>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10" id="10"/>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1" id="11"/>
          <p:cNvGrpSpPr/>
          <p:nvPr/>
        </p:nvGrpSpPr>
        <p:grpSpPr>
          <a:xfrm rot="0">
            <a:off x="17012467" y="1868806"/>
            <a:ext cx="493666" cy="493666"/>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13" id="13"/>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4" id="14"/>
          <p:cNvGrpSpPr/>
          <p:nvPr/>
        </p:nvGrpSpPr>
        <p:grpSpPr>
          <a:xfrm rot="0">
            <a:off x="17053652" y="6761477"/>
            <a:ext cx="411295" cy="411295"/>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16" id="16"/>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7" id="17"/>
          <p:cNvGrpSpPr/>
          <p:nvPr/>
        </p:nvGrpSpPr>
        <p:grpSpPr>
          <a:xfrm rot="0">
            <a:off x="11939093" y="9258300"/>
            <a:ext cx="411295" cy="411295"/>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19" id="19"/>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20" id="20"/>
          <p:cNvSpPr/>
          <p:nvPr/>
        </p:nvSpPr>
        <p:spPr>
          <a:xfrm flipH="false" flipV="false" rot="1672556">
            <a:off x="6758622" y="9416030"/>
            <a:ext cx="527379" cy="1143370"/>
          </a:xfrm>
          <a:custGeom>
            <a:avLst/>
            <a:gdLst/>
            <a:ahLst/>
            <a:cxnLst/>
            <a:rect r="r" b="b" t="t" l="l"/>
            <a:pathLst>
              <a:path h="1143370" w="527379">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1" id="21"/>
          <p:cNvSpPr/>
          <p:nvPr/>
        </p:nvSpPr>
        <p:spPr>
          <a:xfrm flipH="false" flipV="false" rot="-2430051">
            <a:off x="-30483" y="6120390"/>
            <a:ext cx="527379" cy="1143370"/>
          </a:xfrm>
          <a:custGeom>
            <a:avLst/>
            <a:gdLst/>
            <a:ahLst/>
            <a:cxnLst/>
            <a:rect r="r" b="b" t="t" l="l"/>
            <a:pathLst>
              <a:path h="1143370" w="527379">
                <a:moveTo>
                  <a:pt x="0" y="0"/>
                </a:moveTo>
                <a:lnTo>
                  <a:pt x="527379" y="0"/>
                </a:lnTo>
                <a:lnTo>
                  <a:pt x="527379"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2" id="22"/>
          <p:cNvSpPr/>
          <p:nvPr/>
        </p:nvSpPr>
        <p:spPr>
          <a:xfrm flipH="false" flipV="false" rot="3004146">
            <a:off x="17567405" y="3548754"/>
            <a:ext cx="527379" cy="1143370"/>
          </a:xfrm>
          <a:custGeom>
            <a:avLst/>
            <a:gdLst/>
            <a:ahLst/>
            <a:cxnLst/>
            <a:rect r="r" b="b" t="t" l="l"/>
            <a:pathLst>
              <a:path h="1143370" w="527379">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3" id="23"/>
          <p:cNvSpPr/>
          <p:nvPr/>
        </p:nvSpPr>
        <p:spPr>
          <a:xfrm flipH="false" flipV="false" rot="3004146">
            <a:off x="897878" y="134702"/>
            <a:ext cx="527379" cy="1143370"/>
          </a:xfrm>
          <a:custGeom>
            <a:avLst/>
            <a:gdLst/>
            <a:ahLst/>
            <a:cxnLst/>
            <a:rect r="r" b="b" t="t" l="l"/>
            <a:pathLst>
              <a:path h="1143370" w="527379">
                <a:moveTo>
                  <a:pt x="0" y="0"/>
                </a:moveTo>
                <a:lnTo>
                  <a:pt x="527379" y="0"/>
                </a:lnTo>
                <a:lnTo>
                  <a:pt x="527379"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4" id="24"/>
          <p:cNvSpPr/>
          <p:nvPr/>
        </p:nvSpPr>
        <p:spPr>
          <a:xfrm flipH="false" flipV="false" rot="-2186946">
            <a:off x="17218390" y="44830"/>
            <a:ext cx="527379" cy="1143370"/>
          </a:xfrm>
          <a:custGeom>
            <a:avLst/>
            <a:gdLst/>
            <a:ahLst/>
            <a:cxnLst/>
            <a:rect r="r" b="b" t="t" l="l"/>
            <a:pathLst>
              <a:path h="1143370" w="527379">
                <a:moveTo>
                  <a:pt x="0" y="0"/>
                </a:moveTo>
                <a:lnTo>
                  <a:pt x="527379" y="0"/>
                </a:lnTo>
                <a:lnTo>
                  <a:pt x="527379"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5" id="25"/>
          <p:cNvSpPr/>
          <p:nvPr/>
        </p:nvSpPr>
        <p:spPr>
          <a:xfrm flipH="false" flipV="false" rot="-1639537">
            <a:off x="16169943" y="9315553"/>
            <a:ext cx="527379" cy="1143370"/>
          </a:xfrm>
          <a:custGeom>
            <a:avLst/>
            <a:gdLst/>
            <a:ahLst/>
            <a:cxnLst/>
            <a:rect r="r" b="b" t="t" l="l"/>
            <a:pathLst>
              <a:path h="1143370" w="527379">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6" id="26"/>
          <p:cNvSpPr/>
          <p:nvPr/>
        </p:nvSpPr>
        <p:spPr>
          <a:xfrm flipH="false" flipV="false" rot="0">
            <a:off x="1028700" y="2503366"/>
            <a:ext cx="15820653" cy="2640134"/>
          </a:xfrm>
          <a:custGeom>
            <a:avLst/>
            <a:gdLst/>
            <a:ahLst/>
            <a:cxnLst/>
            <a:rect r="r" b="b" t="t" l="l"/>
            <a:pathLst>
              <a:path h="2640134" w="15820653">
                <a:moveTo>
                  <a:pt x="0" y="0"/>
                </a:moveTo>
                <a:lnTo>
                  <a:pt x="15820653" y="0"/>
                </a:lnTo>
                <a:lnTo>
                  <a:pt x="15820653" y="2640134"/>
                </a:lnTo>
                <a:lnTo>
                  <a:pt x="0" y="2640134"/>
                </a:lnTo>
                <a:lnTo>
                  <a:pt x="0" y="0"/>
                </a:lnTo>
                <a:close/>
              </a:path>
            </a:pathLst>
          </a:custGeom>
          <a:blipFill>
            <a:blip r:embed="rId4"/>
            <a:stretch>
              <a:fillRect l="0" t="0" r="0" b="0"/>
            </a:stretch>
          </a:blipFill>
        </p:spPr>
      </p:sp>
      <p:sp>
        <p:nvSpPr>
          <p:cNvPr name="TextBox 27" id="27"/>
          <p:cNvSpPr txBox="true"/>
          <p:nvPr/>
        </p:nvSpPr>
        <p:spPr>
          <a:xfrm rot="0">
            <a:off x="1894130" y="309540"/>
            <a:ext cx="14911267" cy="1212826"/>
          </a:xfrm>
          <a:prstGeom prst="rect">
            <a:avLst/>
          </a:prstGeom>
        </p:spPr>
        <p:txBody>
          <a:bodyPr anchor="t" rtlCol="false" tIns="0" lIns="0" bIns="0" rIns="0">
            <a:spAutoFit/>
          </a:bodyPr>
          <a:lstStyle/>
          <a:p>
            <a:pPr algn="ctr">
              <a:lnSpc>
                <a:spcPts val="9800"/>
              </a:lnSpc>
              <a:spcBef>
                <a:spcPct val="0"/>
              </a:spcBef>
            </a:pPr>
            <a:r>
              <a:rPr lang="en-US" sz="7000">
                <a:solidFill>
                  <a:srgbClr val="5A739E"/>
                </a:solidFill>
                <a:latin typeface="Bernoru"/>
                <a:ea typeface="Bernoru"/>
                <a:cs typeface="Bernoru"/>
                <a:sym typeface="Bernoru"/>
              </a:rPr>
              <a:t> . TXT FILE</a:t>
            </a:r>
          </a:p>
        </p:txBody>
      </p:sp>
      <p:sp>
        <p:nvSpPr>
          <p:cNvPr name="TextBox 28" id="28"/>
          <p:cNvSpPr txBox="true"/>
          <p:nvPr/>
        </p:nvSpPr>
        <p:spPr>
          <a:xfrm rot="0">
            <a:off x="1028700" y="5255429"/>
            <a:ext cx="16834760" cy="2926451"/>
          </a:xfrm>
          <a:prstGeom prst="rect">
            <a:avLst/>
          </a:prstGeom>
        </p:spPr>
        <p:txBody>
          <a:bodyPr anchor="t" rtlCol="false" tIns="0" lIns="0" bIns="0" rIns="0">
            <a:spAutoFit/>
          </a:bodyPr>
          <a:lstStyle/>
          <a:p>
            <a:pPr algn="l">
              <a:lnSpc>
                <a:spcPts val="5830"/>
              </a:lnSpc>
            </a:pPr>
            <a:r>
              <a:rPr lang="en-US" sz="4164">
                <a:solidFill>
                  <a:srgbClr val="6B87AF"/>
                </a:solidFill>
                <a:latin typeface="Alata"/>
                <a:ea typeface="Alata"/>
                <a:cs typeface="Alata"/>
                <a:sym typeface="Alata"/>
              </a:rPr>
              <a:t> Additionally, we are able to add a database using C programming file handling. we are able to store the medicine name on a file name’medical.txt’. </a:t>
            </a:r>
          </a:p>
          <a:p>
            <a:pPr algn="l">
              <a:lnSpc>
                <a:spcPts val="5830"/>
              </a:lnSpc>
            </a:pP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0464" y="9640405"/>
            <a:ext cx="493666" cy="49366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4" id="4"/>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5" id="5"/>
          <p:cNvGrpSpPr/>
          <p:nvPr/>
        </p:nvGrpSpPr>
        <p:grpSpPr>
          <a:xfrm rot="0">
            <a:off x="16186800" y="1028700"/>
            <a:ext cx="493666" cy="493666"/>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7" id="7"/>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8" id="8"/>
          <p:cNvGrpSpPr/>
          <p:nvPr/>
        </p:nvGrpSpPr>
        <p:grpSpPr>
          <a:xfrm rot="0">
            <a:off x="6528646" y="781867"/>
            <a:ext cx="493666" cy="493666"/>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10" id="10"/>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1" id="11"/>
          <p:cNvGrpSpPr/>
          <p:nvPr/>
        </p:nvGrpSpPr>
        <p:grpSpPr>
          <a:xfrm rot="0">
            <a:off x="17012467" y="1868806"/>
            <a:ext cx="493666" cy="493666"/>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13" id="13"/>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4" id="14"/>
          <p:cNvGrpSpPr/>
          <p:nvPr/>
        </p:nvGrpSpPr>
        <p:grpSpPr>
          <a:xfrm rot="0">
            <a:off x="17053652" y="6761477"/>
            <a:ext cx="411295" cy="411295"/>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16" id="16"/>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7" id="17"/>
          <p:cNvGrpSpPr/>
          <p:nvPr/>
        </p:nvGrpSpPr>
        <p:grpSpPr>
          <a:xfrm rot="0">
            <a:off x="11939093" y="9258300"/>
            <a:ext cx="411295" cy="411295"/>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19" id="19"/>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20" id="20"/>
          <p:cNvSpPr/>
          <p:nvPr/>
        </p:nvSpPr>
        <p:spPr>
          <a:xfrm flipH="false" flipV="false" rot="1672556">
            <a:off x="6758622" y="9416030"/>
            <a:ext cx="527379" cy="1143370"/>
          </a:xfrm>
          <a:custGeom>
            <a:avLst/>
            <a:gdLst/>
            <a:ahLst/>
            <a:cxnLst/>
            <a:rect r="r" b="b" t="t" l="l"/>
            <a:pathLst>
              <a:path h="1143370" w="527379">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1" id="21"/>
          <p:cNvSpPr/>
          <p:nvPr/>
        </p:nvSpPr>
        <p:spPr>
          <a:xfrm flipH="false" flipV="false" rot="-2430051">
            <a:off x="-30483" y="6120390"/>
            <a:ext cx="527379" cy="1143370"/>
          </a:xfrm>
          <a:custGeom>
            <a:avLst/>
            <a:gdLst/>
            <a:ahLst/>
            <a:cxnLst/>
            <a:rect r="r" b="b" t="t" l="l"/>
            <a:pathLst>
              <a:path h="1143370" w="527379">
                <a:moveTo>
                  <a:pt x="0" y="0"/>
                </a:moveTo>
                <a:lnTo>
                  <a:pt x="527379" y="0"/>
                </a:lnTo>
                <a:lnTo>
                  <a:pt x="527379"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2" id="22"/>
          <p:cNvSpPr/>
          <p:nvPr/>
        </p:nvSpPr>
        <p:spPr>
          <a:xfrm flipH="false" flipV="false" rot="3004146">
            <a:off x="17567405" y="3548754"/>
            <a:ext cx="527379" cy="1143370"/>
          </a:xfrm>
          <a:custGeom>
            <a:avLst/>
            <a:gdLst/>
            <a:ahLst/>
            <a:cxnLst/>
            <a:rect r="r" b="b" t="t" l="l"/>
            <a:pathLst>
              <a:path h="1143370" w="527379">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3" id="23"/>
          <p:cNvSpPr/>
          <p:nvPr/>
        </p:nvSpPr>
        <p:spPr>
          <a:xfrm flipH="false" flipV="false" rot="3004146">
            <a:off x="897878" y="134702"/>
            <a:ext cx="527379" cy="1143370"/>
          </a:xfrm>
          <a:custGeom>
            <a:avLst/>
            <a:gdLst/>
            <a:ahLst/>
            <a:cxnLst/>
            <a:rect r="r" b="b" t="t" l="l"/>
            <a:pathLst>
              <a:path h="1143370" w="527379">
                <a:moveTo>
                  <a:pt x="0" y="0"/>
                </a:moveTo>
                <a:lnTo>
                  <a:pt x="527379" y="0"/>
                </a:lnTo>
                <a:lnTo>
                  <a:pt x="527379"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4" id="24"/>
          <p:cNvSpPr/>
          <p:nvPr/>
        </p:nvSpPr>
        <p:spPr>
          <a:xfrm flipH="false" flipV="false" rot="-2186946">
            <a:off x="17218390" y="44830"/>
            <a:ext cx="527379" cy="1143370"/>
          </a:xfrm>
          <a:custGeom>
            <a:avLst/>
            <a:gdLst/>
            <a:ahLst/>
            <a:cxnLst/>
            <a:rect r="r" b="b" t="t" l="l"/>
            <a:pathLst>
              <a:path h="1143370" w="527379">
                <a:moveTo>
                  <a:pt x="0" y="0"/>
                </a:moveTo>
                <a:lnTo>
                  <a:pt x="527379" y="0"/>
                </a:lnTo>
                <a:lnTo>
                  <a:pt x="527379"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5" id="25"/>
          <p:cNvSpPr/>
          <p:nvPr/>
        </p:nvSpPr>
        <p:spPr>
          <a:xfrm flipH="false" flipV="false" rot="-1639537">
            <a:off x="16169943" y="9315553"/>
            <a:ext cx="527379" cy="1143370"/>
          </a:xfrm>
          <a:custGeom>
            <a:avLst/>
            <a:gdLst/>
            <a:ahLst/>
            <a:cxnLst/>
            <a:rect r="r" b="b" t="t" l="l"/>
            <a:pathLst>
              <a:path h="1143370" w="527379">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6" id="26"/>
          <p:cNvSpPr/>
          <p:nvPr/>
        </p:nvSpPr>
        <p:spPr>
          <a:xfrm flipH="false" flipV="false" rot="0">
            <a:off x="1161568" y="3551293"/>
            <a:ext cx="7682775" cy="5991626"/>
          </a:xfrm>
          <a:custGeom>
            <a:avLst/>
            <a:gdLst/>
            <a:ahLst/>
            <a:cxnLst/>
            <a:rect r="r" b="b" t="t" l="l"/>
            <a:pathLst>
              <a:path h="5991626" w="7682775">
                <a:moveTo>
                  <a:pt x="0" y="0"/>
                </a:moveTo>
                <a:lnTo>
                  <a:pt x="7682775" y="0"/>
                </a:lnTo>
                <a:lnTo>
                  <a:pt x="7682775" y="5991626"/>
                </a:lnTo>
                <a:lnTo>
                  <a:pt x="0" y="5991626"/>
                </a:lnTo>
                <a:lnTo>
                  <a:pt x="0" y="0"/>
                </a:lnTo>
                <a:close/>
              </a:path>
            </a:pathLst>
          </a:custGeom>
          <a:blipFill>
            <a:blip r:embed="rId4"/>
            <a:stretch>
              <a:fillRect l="0" t="0" r="-31684" b="0"/>
            </a:stretch>
          </a:blipFill>
        </p:spPr>
      </p:sp>
      <p:sp>
        <p:nvSpPr>
          <p:cNvPr name="Freeform 27" id="27"/>
          <p:cNvSpPr/>
          <p:nvPr/>
        </p:nvSpPr>
        <p:spPr>
          <a:xfrm flipH="false" flipV="false" rot="0">
            <a:off x="10636749" y="2876796"/>
            <a:ext cx="5300189" cy="6763608"/>
          </a:xfrm>
          <a:custGeom>
            <a:avLst/>
            <a:gdLst/>
            <a:ahLst/>
            <a:cxnLst/>
            <a:rect r="r" b="b" t="t" l="l"/>
            <a:pathLst>
              <a:path h="6763608" w="5300189">
                <a:moveTo>
                  <a:pt x="0" y="0"/>
                </a:moveTo>
                <a:lnTo>
                  <a:pt x="5300189" y="0"/>
                </a:lnTo>
                <a:lnTo>
                  <a:pt x="5300189" y="6763609"/>
                </a:lnTo>
                <a:lnTo>
                  <a:pt x="0" y="6763609"/>
                </a:lnTo>
                <a:lnTo>
                  <a:pt x="0" y="0"/>
                </a:lnTo>
                <a:close/>
              </a:path>
            </a:pathLst>
          </a:custGeom>
          <a:blipFill>
            <a:blip r:embed="rId5"/>
            <a:stretch>
              <a:fillRect l="0" t="0" r="-5899" b="0"/>
            </a:stretch>
          </a:blipFill>
        </p:spPr>
      </p:sp>
      <p:sp>
        <p:nvSpPr>
          <p:cNvPr name="TextBox 28" id="28"/>
          <p:cNvSpPr txBox="true"/>
          <p:nvPr/>
        </p:nvSpPr>
        <p:spPr>
          <a:xfrm rot="0">
            <a:off x="1894130" y="309540"/>
            <a:ext cx="14911267" cy="1212850"/>
          </a:xfrm>
          <a:prstGeom prst="rect">
            <a:avLst/>
          </a:prstGeom>
        </p:spPr>
        <p:txBody>
          <a:bodyPr anchor="t" rtlCol="false" tIns="0" lIns="0" bIns="0" rIns="0">
            <a:spAutoFit/>
          </a:bodyPr>
          <a:lstStyle/>
          <a:p>
            <a:pPr algn="ctr">
              <a:lnSpc>
                <a:spcPts val="9800"/>
              </a:lnSpc>
              <a:spcBef>
                <a:spcPct val="0"/>
              </a:spcBef>
            </a:pPr>
            <a:r>
              <a:rPr lang="en-US" sz="7000">
                <a:solidFill>
                  <a:srgbClr val="5A739E"/>
                </a:solidFill>
                <a:latin typeface="Bernoru"/>
                <a:ea typeface="Bernoru"/>
                <a:cs typeface="Bernoru"/>
                <a:sym typeface="Bernoru"/>
              </a:rPr>
              <a:t>BILLING  MANAGEMENT</a:t>
            </a:r>
          </a:p>
        </p:txBody>
      </p:sp>
      <p:sp>
        <p:nvSpPr>
          <p:cNvPr name="TextBox 29" id="29"/>
          <p:cNvSpPr txBox="true"/>
          <p:nvPr/>
        </p:nvSpPr>
        <p:spPr>
          <a:xfrm rot="0">
            <a:off x="1938279" y="2361481"/>
            <a:ext cx="5400817" cy="623541"/>
          </a:xfrm>
          <a:prstGeom prst="rect">
            <a:avLst/>
          </a:prstGeom>
        </p:spPr>
        <p:txBody>
          <a:bodyPr anchor="t" rtlCol="false" tIns="0" lIns="0" bIns="0" rIns="0">
            <a:spAutoFit/>
          </a:bodyPr>
          <a:lstStyle/>
          <a:p>
            <a:pPr algn="l">
              <a:lnSpc>
                <a:spcPts val="5146"/>
              </a:lnSpc>
            </a:pPr>
            <a:r>
              <a:rPr lang="en-US" sz="3675">
                <a:solidFill>
                  <a:srgbClr val="6B87AF"/>
                </a:solidFill>
                <a:latin typeface="Alata"/>
                <a:ea typeface="Alata"/>
                <a:cs typeface="Alata"/>
                <a:sym typeface="Alata"/>
              </a:rPr>
              <a:t>1.Enter the Billing Session</a:t>
            </a:r>
          </a:p>
        </p:txBody>
      </p:sp>
      <p:sp>
        <p:nvSpPr>
          <p:cNvPr name="TextBox 30" id="30"/>
          <p:cNvSpPr txBox="true"/>
          <p:nvPr/>
        </p:nvSpPr>
        <p:spPr>
          <a:xfrm rot="0">
            <a:off x="10622174" y="2048965"/>
            <a:ext cx="5564626" cy="626068"/>
          </a:xfrm>
          <a:prstGeom prst="rect">
            <a:avLst/>
          </a:prstGeom>
        </p:spPr>
        <p:txBody>
          <a:bodyPr anchor="t" rtlCol="false" tIns="0" lIns="0" bIns="0" rIns="0">
            <a:spAutoFit/>
          </a:bodyPr>
          <a:lstStyle/>
          <a:p>
            <a:pPr algn="l">
              <a:lnSpc>
                <a:spcPts val="5169"/>
              </a:lnSpc>
            </a:pPr>
            <a:r>
              <a:rPr lang="en-US" sz="3692">
                <a:solidFill>
                  <a:srgbClr val="6B87AF"/>
                </a:solidFill>
                <a:latin typeface="Alata"/>
                <a:ea typeface="Alata"/>
                <a:cs typeface="Alata"/>
                <a:sym typeface="Alata"/>
              </a:rPr>
              <a:t>2.Create a Bill</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0464" y="9640405"/>
            <a:ext cx="493666" cy="49366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4" id="4"/>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5" id="5"/>
          <p:cNvGrpSpPr/>
          <p:nvPr/>
        </p:nvGrpSpPr>
        <p:grpSpPr>
          <a:xfrm rot="0">
            <a:off x="16186800" y="1028700"/>
            <a:ext cx="493666" cy="493666"/>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7" id="7"/>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8" id="8"/>
          <p:cNvGrpSpPr/>
          <p:nvPr/>
        </p:nvGrpSpPr>
        <p:grpSpPr>
          <a:xfrm rot="0">
            <a:off x="6528646" y="781867"/>
            <a:ext cx="493666" cy="493666"/>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10" id="10"/>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1" id="11"/>
          <p:cNvGrpSpPr/>
          <p:nvPr/>
        </p:nvGrpSpPr>
        <p:grpSpPr>
          <a:xfrm rot="0">
            <a:off x="17012467" y="1868806"/>
            <a:ext cx="493666" cy="493666"/>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13" id="13"/>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4" id="14"/>
          <p:cNvGrpSpPr/>
          <p:nvPr/>
        </p:nvGrpSpPr>
        <p:grpSpPr>
          <a:xfrm rot="0">
            <a:off x="17053652" y="6761477"/>
            <a:ext cx="411295" cy="411295"/>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16" id="16"/>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7" id="17"/>
          <p:cNvGrpSpPr/>
          <p:nvPr/>
        </p:nvGrpSpPr>
        <p:grpSpPr>
          <a:xfrm rot="0">
            <a:off x="11939093" y="9258300"/>
            <a:ext cx="411295" cy="411295"/>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19" id="19"/>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20" id="20"/>
          <p:cNvSpPr/>
          <p:nvPr/>
        </p:nvSpPr>
        <p:spPr>
          <a:xfrm flipH="false" flipV="false" rot="1672556">
            <a:off x="6758622" y="9416030"/>
            <a:ext cx="527379" cy="1143370"/>
          </a:xfrm>
          <a:custGeom>
            <a:avLst/>
            <a:gdLst/>
            <a:ahLst/>
            <a:cxnLst/>
            <a:rect r="r" b="b" t="t" l="l"/>
            <a:pathLst>
              <a:path h="1143370" w="527379">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1" id="21"/>
          <p:cNvSpPr/>
          <p:nvPr/>
        </p:nvSpPr>
        <p:spPr>
          <a:xfrm flipH="false" flipV="false" rot="-2430051">
            <a:off x="-30483" y="6120390"/>
            <a:ext cx="527379" cy="1143370"/>
          </a:xfrm>
          <a:custGeom>
            <a:avLst/>
            <a:gdLst/>
            <a:ahLst/>
            <a:cxnLst/>
            <a:rect r="r" b="b" t="t" l="l"/>
            <a:pathLst>
              <a:path h="1143370" w="527379">
                <a:moveTo>
                  <a:pt x="0" y="0"/>
                </a:moveTo>
                <a:lnTo>
                  <a:pt x="527379" y="0"/>
                </a:lnTo>
                <a:lnTo>
                  <a:pt x="527379"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2" id="22"/>
          <p:cNvSpPr/>
          <p:nvPr/>
        </p:nvSpPr>
        <p:spPr>
          <a:xfrm flipH="false" flipV="false" rot="3004146">
            <a:off x="17567405" y="3548754"/>
            <a:ext cx="527379" cy="1143370"/>
          </a:xfrm>
          <a:custGeom>
            <a:avLst/>
            <a:gdLst/>
            <a:ahLst/>
            <a:cxnLst/>
            <a:rect r="r" b="b" t="t" l="l"/>
            <a:pathLst>
              <a:path h="1143370" w="527379">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3" id="23"/>
          <p:cNvSpPr/>
          <p:nvPr/>
        </p:nvSpPr>
        <p:spPr>
          <a:xfrm flipH="false" flipV="false" rot="3004146">
            <a:off x="897878" y="134702"/>
            <a:ext cx="527379" cy="1143370"/>
          </a:xfrm>
          <a:custGeom>
            <a:avLst/>
            <a:gdLst/>
            <a:ahLst/>
            <a:cxnLst/>
            <a:rect r="r" b="b" t="t" l="l"/>
            <a:pathLst>
              <a:path h="1143370" w="527379">
                <a:moveTo>
                  <a:pt x="0" y="0"/>
                </a:moveTo>
                <a:lnTo>
                  <a:pt x="527379" y="0"/>
                </a:lnTo>
                <a:lnTo>
                  <a:pt x="527379"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4" id="24"/>
          <p:cNvSpPr/>
          <p:nvPr/>
        </p:nvSpPr>
        <p:spPr>
          <a:xfrm flipH="false" flipV="false" rot="-2186946">
            <a:off x="17218390" y="44830"/>
            <a:ext cx="527379" cy="1143370"/>
          </a:xfrm>
          <a:custGeom>
            <a:avLst/>
            <a:gdLst/>
            <a:ahLst/>
            <a:cxnLst/>
            <a:rect r="r" b="b" t="t" l="l"/>
            <a:pathLst>
              <a:path h="1143370" w="527379">
                <a:moveTo>
                  <a:pt x="0" y="0"/>
                </a:moveTo>
                <a:lnTo>
                  <a:pt x="527379" y="0"/>
                </a:lnTo>
                <a:lnTo>
                  <a:pt x="527379"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5" id="25"/>
          <p:cNvSpPr/>
          <p:nvPr/>
        </p:nvSpPr>
        <p:spPr>
          <a:xfrm flipH="false" flipV="false" rot="-1639537">
            <a:off x="16169943" y="9315553"/>
            <a:ext cx="527379" cy="1143370"/>
          </a:xfrm>
          <a:custGeom>
            <a:avLst/>
            <a:gdLst/>
            <a:ahLst/>
            <a:cxnLst/>
            <a:rect r="r" b="b" t="t" l="l"/>
            <a:pathLst>
              <a:path h="1143370" w="527379">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6" id="26"/>
          <p:cNvSpPr/>
          <p:nvPr/>
        </p:nvSpPr>
        <p:spPr>
          <a:xfrm flipH="false" flipV="false" rot="0">
            <a:off x="1028700" y="3551293"/>
            <a:ext cx="6953172" cy="5834320"/>
          </a:xfrm>
          <a:custGeom>
            <a:avLst/>
            <a:gdLst/>
            <a:ahLst/>
            <a:cxnLst/>
            <a:rect r="r" b="b" t="t" l="l"/>
            <a:pathLst>
              <a:path h="5834320" w="6953172">
                <a:moveTo>
                  <a:pt x="0" y="0"/>
                </a:moveTo>
                <a:lnTo>
                  <a:pt x="6953172" y="0"/>
                </a:lnTo>
                <a:lnTo>
                  <a:pt x="6953172" y="5834321"/>
                </a:lnTo>
                <a:lnTo>
                  <a:pt x="0" y="5834321"/>
                </a:lnTo>
                <a:lnTo>
                  <a:pt x="0" y="0"/>
                </a:lnTo>
                <a:close/>
              </a:path>
            </a:pathLst>
          </a:custGeom>
          <a:blipFill>
            <a:blip r:embed="rId4"/>
            <a:stretch>
              <a:fillRect l="0" t="0" r="-41722" b="0"/>
            </a:stretch>
          </a:blipFill>
        </p:spPr>
      </p:sp>
      <p:sp>
        <p:nvSpPr>
          <p:cNvPr name="Freeform 27" id="27"/>
          <p:cNvSpPr/>
          <p:nvPr/>
        </p:nvSpPr>
        <p:spPr>
          <a:xfrm flipH="false" flipV="false" rot="0">
            <a:off x="9144000" y="3444472"/>
            <a:ext cx="7909652" cy="5914605"/>
          </a:xfrm>
          <a:custGeom>
            <a:avLst/>
            <a:gdLst/>
            <a:ahLst/>
            <a:cxnLst/>
            <a:rect r="r" b="b" t="t" l="l"/>
            <a:pathLst>
              <a:path h="5914605" w="7909652">
                <a:moveTo>
                  <a:pt x="0" y="0"/>
                </a:moveTo>
                <a:lnTo>
                  <a:pt x="7909652" y="0"/>
                </a:lnTo>
                <a:lnTo>
                  <a:pt x="7909652" y="5914605"/>
                </a:lnTo>
                <a:lnTo>
                  <a:pt x="0" y="5914605"/>
                </a:lnTo>
                <a:lnTo>
                  <a:pt x="0" y="0"/>
                </a:lnTo>
                <a:close/>
              </a:path>
            </a:pathLst>
          </a:custGeom>
          <a:blipFill>
            <a:blip r:embed="rId5"/>
            <a:stretch>
              <a:fillRect l="0" t="0" r="-19226" b="0"/>
            </a:stretch>
          </a:blipFill>
        </p:spPr>
      </p:sp>
      <p:sp>
        <p:nvSpPr>
          <p:cNvPr name="TextBox 28" id="28"/>
          <p:cNvSpPr txBox="true"/>
          <p:nvPr/>
        </p:nvSpPr>
        <p:spPr>
          <a:xfrm rot="0">
            <a:off x="1894130" y="309540"/>
            <a:ext cx="14911267" cy="1212850"/>
          </a:xfrm>
          <a:prstGeom prst="rect">
            <a:avLst/>
          </a:prstGeom>
        </p:spPr>
        <p:txBody>
          <a:bodyPr anchor="t" rtlCol="false" tIns="0" lIns="0" bIns="0" rIns="0">
            <a:spAutoFit/>
          </a:bodyPr>
          <a:lstStyle/>
          <a:p>
            <a:pPr algn="ctr">
              <a:lnSpc>
                <a:spcPts val="9800"/>
              </a:lnSpc>
              <a:spcBef>
                <a:spcPct val="0"/>
              </a:spcBef>
            </a:pPr>
            <a:r>
              <a:rPr lang="en-US" sz="7000">
                <a:solidFill>
                  <a:srgbClr val="5A739E"/>
                </a:solidFill>
                <a:latin typeface="Bernoru"/>
                <a:ea typeface="Bernoru"/>
                <a:cs typeface="Bernoru"/>
                <a:sym typeface="Bernoru"/>
              </a:rPr>
              <a:t>BILLING MANAGEMENT</a:t>
            </a:r>
          </a:p>
        </p:txBody>
      </p:sp>
      <p:sp>
        <p:nvSpPr>
          <p:cNvPr name="TextBox 29" id="29"/>
          <p:cNvSpPr txBox="true"/>
          <p:nvPr/>
        </p:nvSpPr>
        <p:spPr>
          <a:xfrm rot="0">
            <a:off x="2255666" y="2361481"/>
            <a:ext cx="4396805" cy="623541"/>
          </a:xfrm>
          <a:prstGeom prst="rect">
            <a:avLst/>
          </a:prstGeom>
        </p:spPr>
        <p:txBody>
          <a:bodyPr anchor="t" rtlCol="false" tIns="0" lIns="0" bIns="0" rIns="0">
            <a:spAutoFit/>
          </a:bodyPr>
          <a:lstStyle/>
          <a:p>
            <a:pPr algn="l">
              <a:lnSpc>
                <a:spcPts val="5146"/>
              </a:lnSpc>
            </a:pPr>
            <a:r>
              <a:rPr lang="en-US" sz="3675">
                <a:solidFill>
                  <a:srgbClr val="6B87AF"/>
                </a:solidFill>
                <a:latin typeface="Alata"/>
                <a:ea typeface="Alata"/>
                <a:cs typeface="Alata"/>
                <a:sym typeface="Alata"/>
              </a:rPr>
              <a:t>3.View Bill Invoice</a:t>
            </a:r>
          </a:p>
        </p:txBody>
      </p:sp>
      <p:sp>
        <p:nvSpPr>
          <p:cNvPr name="TextBox 30" id="30"/>
          <p:cNvSpPr txBox="true"/>
          <p:nvPr/>
        </p:nvSpPr>
        <p:spPr>
          <a:xfrm rot="0">
            <a:off x="11441902" y="2361481"/>
            <a:ext cx="5564626" cy="626068"/>
          </a:xfrm>
          <a:prstGeom prst="rect">
            <a:avLst/>
          </a:prstGeom>
        </p:spPr>
        <p:txBody>
          <a:bodyPr anchor="t" rtlCol="false" tIns="0" lIns="0" bIns="0" rIns="0">
            <a:spAutoFit/>
          </a:bodyPr>
          <a:lstStyle/>
          <a:p>
            <a:pPr algn="l">
              <a:lnSpc>
                <a:spcPts val="5169"/>
              </a:lnSpc>
            </a:pPr>
            <a:r>
              <a:rPr lang="en-US" sz="3692">
                <a:solidFill>
                  <a:srgbClr val="6B87AF"/>
                </a:solidFill>
                <a:latin typeface="Alata"/>
                <a:ea typeface="Alata"/>
                <a:cs typeface="Alata"/>
                <a:sym typeface="Alata"/>
              </a:rPr>
              <a:t>4.Make Payment</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FAFCFF"/>
        </a:solidFill>
      </p:bgPr>
    </p:bg>
    <p:spTree>
      <p:nvGrpSpPr>
        <p:cNvPr id="1" name=""/>
        <p:cNvGrpSpPr/>
        <p:nvPr/>
      </p:nvGrpSpPr>
      <p:grpSpPr>
        <a:xfrm>
          <a:off x="0" y="0"/>
          <a:ext cx="0" cy="0"/>
          <a:chOff x="0" y="0"/>
          <a:chExt cx="0" cy="0"/>
        </a:xfrm>
      </p:grpSpPr>
      <p:grpSp>
        <p:nvGrpSpPr>
          <p:cNvPr name="Group 2" id="2"/>
          <p:cNvGrpSpPr/>
          <p:nvPr/>
        </p:nvGrpSpPr>
        <p:grpSpPr>
          <a:xfrm rot="0">
            <a:off x="1400464" y="9640405"/>
            <a:ext cx="493666" cy="49366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4" id="4"/>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5" id="5"/>
          <p:cNvGrpSpPr/>
          <p:nvPr/>
        </p:nvGrpSpPr>
        <p:grpSpPr>
          <a:xfrm rot="0">
            <a:off x="16186800" y="1028700"/>
            <a:ext cx="493666" cy="493666"/>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7" id="7"/>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8" id="8"/>
          <p:cNvGrpSpPr/>
          <p:nvPr/>
        </p:nvGrpSpPr>
        <p:grpSpPr>
          <a:xfrm rot="0">
            <a:off x="6528646" y="781867"/>
            <a:ext cx="493666" cy="493666"/>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10" id="10"/>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1" id="11"/>
          <p:cNvGrpSpPr/>
          <p:nvPr/>
        </p:nvGrpSpPr>
        <p:grpSpPr>
          <a:xfrm rot="0">
            <a:off x="17012467" y="1868806"/>
            <a:ext cx="493666" cy="493666"/>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13" id="13"/>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4" id="14"/>
          <p:cNvGrpSpPr/>
          <p:nvPr/>
        </p:nvGrpSpPr>
        <p:grpSpPr>
          <a:xfrm rot="0">
            <a:off x="17053652" y="6761477"/>
            <a:ext cx="411295" cy="411295"/>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16" id="16"/>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7" id="17"/>
          <p:cNvGrpSpPr/>
          <p:nvPr/>
        </p:nvGrpSpPr>
        <p:grpSpPr>
          <a:xfrm rot="0">
            <a:off x="11939093" y="9258300"/>
            <a:ext cx="411295" cy="411295"/>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19" id="19"/>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20" id="20"/>
          <p:cNvSpPr/>
          <p:nvPr/>
        </p:nvSpPr>
        <p:spPr>
          <a:xfrm flipH="false" flipV="false" rot="1672556">
            <a:off x="6758622" y="9416030"/>
            <a:ext cx="527379" cy="1143370"/>
          </a:xfrm>
          <a:custGeom>
            <a:avLst/>
            <a:gdLst/>
            <a:ahLst/>
            <a:cxnLst/>
            <a:rect r="r" b="b" t="t" l="l"/>
            <a:pathLst>
              <a:path h="1143370" w="527379">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1" id="21"/>
          <p:cNvSpPr/>
          <p:nvPr/>
        </p:nvSpPr>
        <p:spPr>
          <a:xfrm flipH="false" flipV="false" rot="-2430051">
            <a:off x="-30483" y="6120390"/>
            <a:ext cx="527379" cy="1143370"/>
          </a:xfrm>
          <a:custGeom>
            <a:avLst/>
            <a:gdLst/>
            <a:ahLst/>
            <a:cxnLst/>
            <a:rect r="r" b="b" t="t" l="l"/>
            <a:pathLst>
              <a:path h="1143370" w="527379">
                <a:moveTo>
                  <a:pt x="0" y="0"/>
                </a:moveTo>
                <a:lnTo>
                  <a:pt x="527379" y="0"/>
                </a:lnTo>
                <a:lnTo>
                  <a:pt x="527379"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2" id="22"/>
          <p:cNvSpPr/>
          <p:nvPr/>
        </p:nvSpPr>
        <p:spPr>
          <a:xfrm flipH="false" flipV="false" rot="3004146">
            <a:off x="17567405" y="3548754"/>
            <a:ext cx="527379" cy="1143370"/>
          </a:xfrm>
          <a:custGeom>
            <a:avLst/>
            <a:gdLst/>
            <a:ahLst/>
            <a:cxnLst/>
            <a:rect r="r" b="b" t="t" l="l"/>
            <a:pathLst>
              <a:path h="1143370" w="527379">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3" id="23"/>
          <p:cNvSpPr/>
          <p:nvPr/>
        </p:nvSpPr>
        <p:spPr>
          <a:xfrm flipH="false" flipV="false" rot="3004146">
            <a:off x="897878" y="134702"/>
            <a:ext cx="527379" cy="1143370"/>
          </a:xfrm>
          <a:custGeom>
            <a:avLst/>
            <a:gdLst/>
            <a:ahLst/>
            <a:cxnLst/>
            <a:rect r="r" b="b" t="t" l="l"/>
            <a:pathLst>
              <a:path h="1143370" w="527379">
                <a:moveTo>
                  <a:pt x="0" y="0"/>
                </a:moveTo>
                <a:lnTo>
                  <a:pt x="527379" y="0"/>
                </a:lnTo>
                <a:lnTo>
                  <a:pt x="527379"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4" id="24"/>
          <p:cNvSpPr/>
          <p:nvPr/>
        </p:nvSpPr>
        <p:spPr>
          <a:xfrm flipH="false" flipV="false" rot="-2186946">
            <a:off x="17218390" y="44830"/>
            <a:ext cx="527379" cy="1143370"/>
          </a:xfrm>
          <a:custGeom>
            <a:avLst/>
            <a:gdLst/>
            <a:ahLst/>
            <a:cxnLst/>
            <a:rect r="r" b="b" t="t" l="l"/>
            <a:pathLst>
              <a:path h="1143370" w="527379">
                <a:moveTo>
                  <a:pt x="0" y="0"/>
                </a:moveTo>
                <a:lnTo>
                  <a:pt x="527379" y="0"/>
                </a:lnTo>
                <a:lnTo>
                  <a:pt x="527379"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5" id="25"/>
          <p:cNvSpPr/>
          <p:nvPr/>
        </p:nvSpPr>
        <p:spPr>
          <a:xfrm flipH="false" flipV="false" rot="-1639537">
            <a:off x="16169943" y="9315553"/>
            <a:ext cx="527379" cy="1143370"/>
          </a:xfrm>
          <a:custGeom>
            <a:avLst/>
            <a:gdLst/>
            <a:ahLst/>
            <a:cxnLst/>
            <a:rect r="r" b="b" t="t" l="l"/>
            <a:pathLst>
              <a:path h="1143370" w="527379">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6" id="26"/>
          <p:cNvSpPr/>
          <p:nvPr/>
        </p:nvSpPr>
        <p:spPr>
          <a:xfrm flipH="false" flipV="false" rot="0">
            <a:off x="1199668" y="3052251"/>
            <a:ext cx="6767996" cy="4776965"/>
          </a:xfrm>
          <a:custGeom>
            <a:avLst/>
            <a:gdLst/>
            <a:ahLst/>
            <a:cxnLst/>
            <a:rect r="r" b="b" t="t" l="l"/>
            <a:pathLst>
              <a:path h="4776965" w="6767996">
                <a:moveTo>
                  <a:pt x="0" y="0"/>
                </a:moveTo>
                <a:lnTo>
                  <a:pt x="6767995" y="0"/>
                </a:lnTo>
                <a:lnTo>
                  <a:pt x="6767995" y="4776965"/>
                </a:lnTo>
                <a:lnTo>
                  <a:pt x="0" y="4776965"/>
                </a:lnTo>
                <a:lnTo>
                  <a:pt x="0" y="0"/>
                </a:lnTo>
                <a:close/>
              </a:path>
            </a:pathLst>
          </a:custGeom>
          <a:blipFill>
            <a:blip r:embed="rId4"/>
            <a:stretch>
              <a:fillRect l="0" t="0" r="-89917" b="0"/>
            </a:stretch>
          </a:blipFill>
        </p:spPr>
      </p:sp>
      <p:sp>
        <p:nvSpPr>
          <p:cNvPr name="Freeform 27" id="27"/>
          <p:cNvSpPr/>
          <p:nvPr/>
        </p:nvSpPr>
        <p:spPr>
          <a:xfrm flipH="false" flipV="false" rot="0">
            <a:off x="9998665" y="2184847"/>
            <a:ext cx="6157348" cy="3425971"/>
          </a:xfrm>
          <a:custGeom>
            <a:avLst/>
            <a:gdLst/>
            <a:ahLst/>
            <a:cxnLst/>
            <a:rect r="r" b="b" t="t" l="l"/>
            <a:pathLst>
              <a:path h="3425971" w="6157348">
                <a:moveTo>
                  <a:pt x="0" y="0"/>
                </a:moveTo>
                <a:lnTo>
                  <a:pt x="6157348" y="0"/>
                </a:lnTo>
                <a:lnTo>
                  <a:pt x="6157348" y="3425971"/>
                </a:lnTo>
                <a:lnTo>
                  <a:pt x="0" y="3425971"/>
                </a:lnTo>
                <a:lnTo>
                  <a:pt x="0" y="0"/>
                </a:lnTo>
                <a:close/>
              </a:path>
            </a:pathLst>
          </a:custGeom>
          <a:blipFill>
            <a:blip r:embed="rId5"/>
            <a:stretch>
              <a:fillRect l="0" t="0" r="-100000" b="0"/>
            </a:stretch>
          </a:blipFill>
        </p:spPr>
      </p:sp>
      <p:sp>
        <p:nvSpPr>
          <p:cNvPr name="Freeform 28" id="28"/>
          <p:cNvSpPr/>
          <p:nvPr/>
        </p:nvSpPr>
        <p:spPr>
          <a:xfrm flipH="false" flipV="false" rot="0">
            <a:off x="9998665" y="6122586"/>
            <a:ext cx="4653764" cy="3688719"/>
          </a:xfrm>
          <a:custGeom>
            <a:avLst/>
            <a:gdLst/>
            <a:ahLst/>
            <a:cxnLst/>
            <a:rect r="r" b="b" t="t" l="l"/>
            <a:pathLst>
              <a:path h="3688719" w="4653764">
                <a:moveTo>
                  <a:pt x="0" y="0"/>
                </a:moveTo>
                <a:lnTo>
                  <a:pt x="4653763" y="0"/>
                </a:lnTo>
                <a:lnTo>
                  <a:pt x="4653763" y="3688719"/>
                </a:lnTo>
                <a:lnTo>
                  <a:pt x="0" y="3688719"/>
                </a:lnTo>
                <a:lnTo>
                  <a:pt x="0" y="0"/>
                </a:lnTo>
                <a:close/>
              </a:path>
            </a:pathLst>
          </a:custGeom>
          <a:blipFill>
            <a:blip r:embed="rId6"/>
            <a:stretch>
              <a:fillRect l="0" t="0" r="-171846" b="0"/>
            </a:stretch>
          </a:blipFill>
        </p:spPr>
      </p:sp>
      <p:sp>
        <p:nvSpPr>
          <p:cNvPr name="TextBox 29" id="29"/>
          <p:cNvSpPr txBox="true"/>
          <p:nvPr/>
        </p:nvSpPr>
        <p:spPr>
          <a:xfrm rot="0">
            <a:off x="1894130" y="309540"/>
            <a:ext cx="14911267" cy="1212850"/>
          </a:xfrm>
          <a:prstGeom prst="rect">
            <a:avLst/>
          </a:prstGeom>
        </p:spPr>
        <p:txBody>
          <a:bodyPr anchor="t" rtlCol="false" tIns="0" lIns="0" bIns="0" rIns="0">
            <a:spAutoFit/>
          </a:bodyPr>
          <a:lstStyle/>
          <a:p>
            <a:pPr algn="ctr">
              <a:lnSpc>
                <a:spcPts val="9800"/>
              </a:lnSpc>
              <a:spcBef>
                <a:spcPct val="0"/>
              </a:spcBef>
            </a:pPr>
            <a:r>
              <a:rPr lang="en-US" sz="7000">
                <a:solidFill>
                  <a:srgbClr val="5A739E"/>
                </a:solidFill>
                <a:latin typeface="Bernoru"/>
                <a:ea typeface="Bernoru"/>
                <a:cs typeface="Bernoru"/>
                <a:sym typeface="Bernoru"/>
              </a:rPr>
              <a:t>BILLING MANAGEMENT</a:t>
            </a:r>
          </a:p>
        </p:txBody>
      </p:sp>
      <p:sp>
        <p:nvSpPr>
          <p:cNvPr name="TextBox 30" id="30"/>
          <p:cNvSpPr txBox="true"/>
          <p:nvPr/>
        </p:nvSpPr>
        <p:spPr>
          <a:xfrm rot="0">
            <a:off x="2109246" y="2361481"/>
            <a:ext cx="2746196" cy="623541"/>
          </a:xfrm>
          <a:prstGeom prst="rect">
            <a:avLst/>
          </a:prstGeom>
        </p:spPr>
        <p:txBody>
          <a:bodyPr anchor="t" rtlCol="false" tIns="0" lIns="0" bIns="0" rIns="0">
            <a:spAutoFit/>
          </a:bodyPr>
          <a:lstStyle/>
          <a:p>
            <a:pPr algn="l">
              <a:lnSpc>
                <a:spcPts val="5146"/>
              </a:lnSpc>
            </a:pPr>
            <a:r>
              <a:rPr lang="en-US" sz="3675">
                <a:solidFill>
                  <a:srgbClr val="6B87AF"/>
                </a:solidFill>
                <a:latin typeface="Alata"/>
                <a:ea typeface="Alata"/>
                <a:cs typeface="Alata"/>
                <a:sym typeface="Alata"/>
              </a:rPr>
              <a:t>5.Bill record</a:t>
            </a:r>
          </a:p>
        </p:txBody>
      </p:sp>
      <p:sp>
        <p:nvSpPr>
          <p:cNvPr name="TextBox 31" id="31"/>
          <p:cNvSpPr txBox="true"/>
          <p:nvPr/>
        </p:nvSpPr>
        <p:spPr>
          <a:xfrm rot="0">
            <a:off x="9998665" y="1455691"/>
            <a:ext cx="5564626" cy="626068"/>
          </a:xfrm>
          <a:prstGeom prst="rect">
            <a:avLst/>
          </a:prstGeom>
        </p:spPr>
        <p:txBody>
          <a:bodyPr anchor="t" rtlCol="false" tIns="0" lIns="0" bIns="0" rIns="0">
            <a:spAutoFit/>
          </a:bodyPr>
          <a:lstStyle/>
          <a:p>
            <a:pPr algn="l">
              <a:lnSpc>
                <a:spcPts val="5169"/>
              </a:lnSpc>
            </a:pPr>
            <a:r>
              <a:rPr lang="en-US" sz="3692">
                <a:solidFill>
                  <a:srgbClr val="6B87AF"/>
                </a:solidFill>
                <a:latin typeface="Alata"/>
                <a:ea typeface="Alata"/>
                <a:cs typeface="Alata"/>
                <a:sym typeface="Alata"/>
              </a:rPr>
              <a:t>6.Save the Bill</a:t>
            </a:r>
          </a:p>
        </p:txBody>
      </p:sp>
      <p:sp>
        <p:nvSpPr>
          <p:cNvPr name="TextBox 32" id="32"/>
          <p:cNvSpPr txBox="true"/>
          <p:nvPr/>
        </p:nvSpPr>
        <p:spPr>
          <a:xfrm rot="0">
            <a:off x="9998665" y="5496518"/>
            <a:ext cx="4897713" cy="626068"/>
          </a:xfrm>
          <a:prstGeom prst="rect">
            <a:avLst/>
          </a:prstGeom>
        </p:spPr>
        <p:txBody>
          <a:bodyPr anchor="t" rtlCol="false" tIns="0" lIns="0" bIns="0" rIns="0">
            <a:spAutoFit/>
          </a:bodyPr>
          <a:lstStyle/>
          <a:p>
            <a:pPr algn="l">
              <a:lnSpc>
                <a:spcPts val="5169"/>
              </a:lnSpc>
            </a:pPr>
            <a:r>
              <a:rPr lang="en-US" sz="3692">
                <a:solidFill>
                  <a:srgbClr val="6B87AF"/>
                </a:solidFill>
                <a:latin typeface="Alata"/>
                <a:ea typeface="Alata"/>
                <a:cs typeface="Alata"/>
                <a:sym typeface="Alata"/>
              </a:rPr>
              <a:t>7.Total Revenue</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FAFCFF"/>
        </a:solidFill>
      </p:bgPr>
    </p:bg>
    <p:spTree>
      <p:nvGrpSpPr>
        <p:cNvPr id="1" name=""/>
        <p:cNvGrpSpPr/>
        <p:nvPr/>
      </p:nvGrpSpPr>
      <p:grpSpPr>
        <a:xfrm>
          <a:off x="0" y="0"/>
          <a:ext cx="0" cy="0"/>
          <a:chOff x="0" y="0"/>
          <a:chExt cx="0" cy="0"/>
        </a:xfrm>
      </p:grpSpPr>
      <p:grpSp>
        <p:nvGrpSpPr>
          <p:cNvPr name="Group 2" id="2"/>
          <p:cNvGrpSpPr/>
          <p:nvPr/>
        </p:nvGrpSpPr>
        <p:grpSpPr>
          <a:xfrm rot="0">
            <a:off x="1400464" y="9640405"/>
            <a:ext cx="493666" cy="49366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4" id="4"/>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5" id="5"/>
          <p:cNvGrpSpPr/>
          <p:nvPr/>
        </p:nvGrpSpPr>
        <p:grpSpPr>
          <a:xfrm rot="0">
            <a:off x="16186800" y="1028700"/>
            <a:ext cx="493666" cy="493666"/>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7" id="7"/>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8" id="8"/>
          <p:cNvGrpSpPr/>
          <p:nvPr/>
        </p:nvGrpSpPr>
        <p:grpSpPr>
          <a:xfrm rot="0">
            <a:off x="6528646" y="781867"/>
            <a:ext cx="493666" cy="493666"/>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10" id="10"/>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1" id="11"/>
          <p:cNvGrpSpPr/>
          <p:nvPr/>
        </p:nvGrpSpPr>
        <p:grpSpPr>
          <a:xfrm rot="0">
            <a:off x="17012467" y="1868806"/>
            <a:ext cx="493666" cy="493666"/>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13" id="13"/>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4" id="14"/>
          <p:cNvGrpSpPr/>
          <p:nvPr/>
        </p:nvGrpSpPr>
        <p:grpSpPr>
          <a:xfrm rot="0">
            <a:off x="17053652" y="6761477"/>
            <a:ext cx="411295" cy="411295"/>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16" id="16"/>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7" id="17"/>
          <p:cNvGrpSpPr/>
          <p:nvPr/>
        </p:nvGrpSpPr>
        <p:grpSpPr>
          <a:xfrm rot="0">
            <a:off x="11939093" y="9258300"/>
            <a:ext cx="411295" cy="411295"/>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19" id="19"/>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20" id="20"/>
          <p:cNvSpPr/>
          <p:nvPr/>
        </p:nvSpPr>
        <p:spPr>
          <a:xfrm flipH="false" flipV="false" rot="1672556">
            <a:off x="6758622" y="9416030"/>
            <a:ext cx="527379" cy="1143370"/>
          </a:xfrm>
          <a:custGeom>
            <a:avLst/>
            <a:gdLst/>
            <a:ahLst/>
            <a:cxnLst/>
            <a:rect r="r" b="b" t="t" l="l"/>
            <a:pathLst>
              <a:path h="1143370" w="527379">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1" id="21"/>
          <p:cNvSpPr/>
          <p:nvPr/>
        </p:nvSpPr>
        <p:spPr>
          <a:xfrm flipH="false" flipV="false" rot="-2430051">
            <a:off x="-30483" y="6120390"/>
            <a:ext cx="527379" cy="1143370"/>
          </a:xfrm>
          <a:custGeom>
            <a:avLst/>
            <a:gdLst/>
            <a:ahLst/>
            <a:cxnLst/>
            <a:rect r="r" b="b" t="t" l="l"/>
            <a:pathLst>
              <a:path h="1143370" w="527379">
                <a:moveTo>
                  <a:pt x="0" y="0"/>
                </a:moveTo>
                <a:lnTo>
                  <a:pt x="527379" y="0"/>
                </a:lnTo>
                <a:lnTo>
                  <a:pt x="527379"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2" id="22"/>
          <p:cNvSpPr/>
          <p:nvPr/>
        </p:nvSpPr>
        <p:spPr>
          <a:xfrm flipH="false" flipV="false" rot="3004146">
            <a:off x="17567405" y="3548754"/>
            <a:ext cx="527379" cy="1143370"/>
          </a:xfrm>
          <a:custGeom>
            <a:avLst/>
            <a:gdLst/>
            <a:ahLst/>
            <a:cxnLst/>
            <a:rect r="r" b="b" t="t" l="l"/>
            <a:pathLst>
              <a:path h="1143370" w="527379">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3" id="23"/>
          <p:cNvSpPr/>
          <p:nvPr/>
        </p:nvSpPr>
        <p:spPr>
          <a:xfrm flipH="false" flipV="false" rot="3004146">
            <a:off x="897878" y="134702"/>
            <a:ext cx="527379" cy="1143370"/>
          </a:xfrm>
          <a:custGeom>
            <a:avLst/>
            <a:gdLst/>
            <a:ahLst/>
            <a:cxnLst/>
            <a:rect r="r" b="b" t="t" l="l"/>
            <a:pathLst>
              <a:path h="1143370" w="527379">
                <a:moveTo>
                  <a:pt x="0" y="0"/>
                </a:moveTo>
                <a:lnTo>
                  <a:pt x="527379" y="0"/>
                </a:lnTo>
                <a:lnTo>
                  <a:pt x="527379"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4" id="24"/>
          <p:cNvSpPr/>
          <p:nvPr/>
        </p:nvSpPr>
        <p:spPr>
          <a:xfrm flipH="false" flipV="false" rot="-2186946">
            <a:off x="17218390" y="44830"/>
            <a:ext cx="527379" cy="1143370"/>
          </a:xfrm>
          <a:custGeom>
            <a:avLst/>
            <a:gdLst/>
            <a:ahLst/>
            <a:cxnLst/>
            <a:rect r="r" b="b" t="t" l="l"/>
            <a:pathLst>
              <a:path h="1143370" w="527379">
                <a:moveTo>
                  <a:pt x="0" y="0"/>
                </a:moveTo>
                <a:lnTo>
                  <a:pt x="527379" y="0"/>
                </a:lnTo>
                <a:lnTo>
                  <a:pt x="527379"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5" id="25"/>
          <p:cNvSpPr/>
          <p:nvPr/>
        </p:nvSpPr>
        <p:spPr>
          <a:xfrm flipH="false" flipV="false" rot="-1639537">
            <a:off x="16169943" y="9315553"/>
            <a:ext cx="527379" cy="1143370"/>
          </a:xfrm>
          <a:custGeom>
            <a:avLst/>
            <a:gdLst/>
            <a:ahLst/>
            <a:cxnLst/>
            <a:rect r="r" b="b" t="t" l="l"/>
            <a:pathLst>
              <a:path h="1143370" w="527379">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6" id="26"/>
          <p:cNvSpPr/>
          <p:nvPr/>
        </p:nvSpPr>
        <p:spPr>
          <a:xfrm flipH="false" flipV="false" rot="0">
            <a:off x="1535765" y="2987549"/>
            <a:ext cx="3684606" cy="6412779"/>
          </a:xfrm>
          <a:custGeom>
            <a:avLst/>
            <a:gdLst/>
            <a:ahLst/>
            <a:cxnLst/>
            <a:rect r="r" b="b" t="t" l="l"/>
            <a:pathLst>
              <a:path h="6412779" w="3684606">
                <a:moveTo>
                  <a:pt x="0" y="0"/>
                </a:moveTo>
                <a:lnTo>
                  <a:pt x="3684606" y="0"/>
                </a:lnTo>
                <a:lnTo>
                  <a:pt x="3684606" y="6412779"/>
                </a:lnTo>
                <a:lnTo>
                  <a:pt x="0" y="6412779"/>
                </a:lnTo>
                <a:lnTo>
                  <a:pt x="0" y="0"/>
                </a:lnTo>
                <a:close/>
              </a:path>
            </a:pathLst>
          </a:custGeom>
          <a:blipFill>
            <a:blip r:embed="rId4"/>
            <a:stretch>
              <a:fillRect l="0" t="0" r="-91404" b="0"/>
            </a:stretch>
          </a:blipFill>
        </p:spPr>
      </p:sp>
      <p:sp>
        <p:nvSpPr>
          <p:cNvPr name="Freeform 27" id="27"/>
          <p:cNvSpPr/>
          <p:nvPr/>
        </p:nvSpPr>
        <p:spPr>
          <a:xfrm flipH="false" flipV="false" rot="0">
            <a:off x="6150640" y="2643186"/>
            <a:ext cx="4290559" cy="6885852"/>
          </a:xfrm>
          <a:custGeom>
            <a:avLst/>
            <a:gdLst/>
            <a:ahLst/>
            <a:cxnLst/>
            <a:rect r="r" b="b" t="t" l="l"/>
            <a:pathLst>
              <a:path h="6885852" w="4290559">
                <a:moveTo>
                  <a:pt x="0" y="0"/>
                </a:moveTo>
                <a:lnTo>
                  <a:pt x="4290559" y="0"/>
                </a:lnTo>
                <a:lnTo>
                  <a:pt x="4290559" y="6885852"/>
                </a:lnTo>
                <a:lnTo>
                  <a:pt x="0" y="6885852"/>
                </a:lnTo>
                <a:lnTo>
                  <a:pt x="0" y="0"/>
                </a:lnTo>
                <a:close/>
              </a:path>
            </a:pathLst>
          </a:custGeom>
          <a:blipFill>
            <a:blip r:embed="rId5"/>
            <a:stretch>
              <a:fillRect l="-903" t="0" r="-32280" b="0"/>
            </a:stretch>
          </a:blipFill>
        </p:spPr>
      </p:sp>
      <p:sp>
        <p:nvSpPr>
          <p:cNvPr name="Freeform 28" id="28"/>
          <p:cNvSpPr/>
          <p:nvPr/>
        </p:nvSpPr>
        <p:spPr>
          <a:xfrm flipH="false" flipV="false" rot="0">
            <a:off x="11231774" y="3198126"/>
            <a:ext cx="5201859" cy="6265822"/>
          </a:xfrm>
          <a:custGeom>
            <a:avLst/>
            <a:gdLst/>
            <a:ahLst/>
            <a:cxnLst/>
            <a:rect r="r" b="b" t="t" l="l"/>
            <a:pathLst>
              <a:path h="6265822" w="5201859">
                <a:moveTo>
                  <a:pt x="0" y="0"/>
                </a:moveTo>
                <a:lnTo>
                  <a:pt x="5201859" y="0"/>
                </a:lnTo>
                <a:lnTo>
                  <a:pt x="5201859" y="6265822"/>
                </a:lnTo>
                <a:lnTo>
                  <a:pt x="0" y="6265822"/>
                </a:lnTo>
                <a:lnTo>
                  <a:pt x="0" y="0"/>
                </a:lnTo>
                <a:close/>
              </a:path>
            </a:pathLst>
          </a:custGeom>
          <a:blipFill>
            <a:blip r:embed="rId6"/>
            <a:stretch>
              <a:fillRect l="-2288" t="0" r="-101100" b="0"/>
            </a:stretch>
          </a:blipFill>
        </p:spPr>
      </p:sp>
      <p:sp>
        <p:nvSpPr>
          <p:cNvPr name="TextBox 29" id="29"/>
          <p:cNvSpPr txBox="true"/>
          <p:nvPr/>
        </p:nvSpPr>
        <p:spPr>
          <a:xfrm rot="0">
            <a:off x="1894130" y="309540"/>
            <a:ext cx="14911267" cy="1212850"/>
          </a:xfrm>
          <a:prstGeom prst="rect">
            <a:avLst/>
          </a:prstGeom>
        </p:spPr>
        <p:txBody>
          <a:bodyPr anchor="t" rtlCol="false" tIns="0" lIns="0" bIns="0" rIns="0">
            <a:spAutoFit/>
          </a:bodyPr>
          <a:lstStyle/>
          <a:p>
            <a:pPr algn="ctr">
              <a:lnSpc>
                <a:spcPts val="9800"/>
              </a:lnSpc>
              <a:spcBef>
                <a:spcPct val="0"/>
              </a:spcBef>
            </a:pPr>
            <a:r>
              <a:rPr lang="en-US" sz="7000">
                <a:solidFill>
                  <a:srgbClr val="5A739E"/>
                </a:solidFill>
                <a:latin typeface="Bernoru"/>
                <a:ea typeface="Bernoru"/>
                <a:cs typeface="Bernoru"/>
                <a:sym typeface="Bernoru"/>
              </a:rPr>
              <a:t>BILLING MANAGEMENT</a:t>
            </a:r>
          </a:p>
        </p:txBody>
      </p:sp>
      <p:sp>
        <p:nvSpPr>
          <p:cNvPr name="TextBox 30" id="30"/>
          <p:cNvSpPr txBox="true"/>
          <p:nvPr/>
        </p:nvSpPr>
        <p:spPr>
          <a:xfrm rot="0">
            <a:off x="1535765" y="1848712"/>
            <a:ext cx="4030003" cy="623541"/>
          </a:xfrm>
          <a:prstGeom prst="rect">
            <a:avLst/>
          </a:prstGeom>
        </p:spPr>
        <p:txBody>
          <a:bodyPr anchor="t" rtlCol="false" tIns="0" lIns="0" bIns="0" rIns="0">
            <a:spAutoFit/>
          </a:bodyPr>
          <a:lstStyle/>
          <a:p>
            <a:pPr algn="l">
              <a:lnSpc>
                <a:spcPts val="5146"/>
              </a:lnSpc>
            </a:pPr>
            <a:r>
              <a:rPr lang="en-US" sz="3675">
                <a:solidFill>
                  <a:srgbClr val="6B87AF"/>
                </a:solidFill>
                <a:latin typeface="Alata"/>
                <a:ea typeface="Alata"/>
                <a:cs typeface="Alata"/>
                <a:sym typeface="Alata"/>
              </a:rPr>
              <a:t>8.Search by Name</a:t>
            </a:r>
          </a:p>
        </p:txBody>
      </p:sp>
      <p:sp>
        <p:nvSpPr>
          <p:cNvPr name="TextBox 31" id="31"/>
          <p:cNvSpPr txBox="true"/>
          <p:nvPr/>
        </p:nvSpPr>
        <p:spPr>
          <a:xfrm rot="0">
            <a:off x="6528646" y="1846186"/>
            <a:ext cx="3247104" cy="626068"/>
          </a:xfrm>
          <a:prstGeom prst="rect">
            <a:avLst/>
          </a:prstGeom>
        </p:spPr>
        <p:txBody>
          <a:bodyPr anchor="t" rtlCol="false" tIns="0" lIns="0" bIns="0" rIns="0">
            <a:spAutoFit/>
          </a:bodyPr>
          <a:lstStyle/>
          <a:p>
            <a:pPr algn="l">
              <a:lnSpc>
                <a:spcPts val="5169"/>
              </a:lnSpc>
            </a:pPr>
            <a:r>
              <a:rPr lang="en-US" sz="3692">
                <a:solidFill>
                  <a:srgbClr val="6B87AF"/>
                </a:solidFill>
                <a:latin typeface="Alata"/>
                <a:ea typeface="Alata"/>
                <a:cs typeface="Alata"/>
                <a:sym typeface="Alata"/>
              </a:rPr>
              <a:t>9.Search by Id</a:t>
            </a:r>
          </a:p>
        </p:txBody>
      </p:sp>
      <p:sp>
        <p:nvSpPr>
          <p:cNvPr name="TextBox 32" id="32"/>
          <p:cNvSpPr txBox="true"/>
          <p:nvPr/>
        </p:nvSpPr>
        <p:spPr>
          <a:xfrm rot="0">
            <a:off x="11715627" y="1689510"/>
            <a:ext cx="3747289" cy="1279251"/>
          </a:xfrm>
          <a:prstGeom prst="rect">
            <a:avLst/>
          </a:prstGeom>
        </p:spPr>
        <p:txBody>
          <a:bodyPr anchor="t" rtlCol="false" tIns="0" lIns="0" bIns="0" rIns="0">
            <a:spAutoFit/>
          </a:bodyPr>
          <a:lstStyle/>
          <a:p>
            <a:pPr algn="l">
              <a:lnSpc>
                <a:spcPts val="5169"/>
              </a:lnSpc>
            </a:pPr>
            <a:r>
              <a:rPr lang="en-US" sz="3692">
                <a:solidFill>
                  <a:srgbClr val="6B87AF"/>
                </a:solidFill>
                <a:latin typeface="Alata"/>
                <a:ea typeface="Alata"/>
                <a:cs typeface="Alata"/>
                <a:sym typeface="Alata"/>
              </a:rPr>
              <a:t>10.Back to Main Manu</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FAFCFF"/>
        </a:solidFill>
      </p:bgPr>
    </p:bg>
    <p:spTree>
      <p:nvGrpSpPr>
        <p:cNvPr id="1" name=""/>
        <p:cNvGrpSpPr/>
        <p:nvPr/>
      </p:nvGrpSpPr>
      <p:grpSpPr>
        <a:xfrm>
          <a:off x="0" y="0"/>
          <a:ext cx="0" cy="0"/>
          <a:chOff x="0" y="0"/>
          <a:chExt cx="0" cy="0"/>
        </a:xfrm>
      </p:grpSpPr>
      <p:grpSp>
        <p:nvGrpSpPr>
          <p:cNvPr name="Group 2" id="2"/>
          <p:cNvGrpSpPr/>
          <p:nvPr/>
        </p:nvGrpSpPr>
        <p:grpSpPr>
          <a:xfrm rot="0">
            <a:off x="1400464" y="9640405"/>
            <a:ext cx="493666" cy="49366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4" id="4"/>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5" id="5"/>
          <p:cNvGrpSpPr/>
          <p:nvPr/>
        </p:nvGrpSpPr>
        <p:grpSpPr>
          <a:xfrm rot="0">
            <a:off x="16186800" y="1028700"/>
            <a:ext cx="493666" cy="493666"/>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7" id="7"/>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8" id="8"/>
          <p:cNvGrpSpPr/>
          <p:nvPr/>
        </p:nvGrpSpPr>
        <p:grpSpPr>
          <a:xfrm rot="0">
            <a:off x="6528646" y="781867"/>
            <a:ext cx="493666" cy="493666"/>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10" id="10"/>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1" id="11"/>
          <p:cNvGrpSpPr/>
          <p:nvPr/>
        </p:nvGrpSpPr>
        <p:grpSpPr>
          <a:xfrm rot="0">
            <a:off x="17012467" y="1868806"/>
            <a:ext cx="493666" cy="493666"/>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13" id="13"/>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4" id="14"/>
          <p:cNvGrpSpPr/>
          <p:nvPr/>
        </p:nvGrpSpPr>
        <p:grpSpPr>
          <a:xfrm rot="0">
            <a:off x="17053652" y="6761477"/>
            <a:ext cx="411295" cy="411295"/>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16" id="16"/>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7" id="17"/>
          <p:cNvGrpSpPr/>
          <p:nvPr/>
        </p:nvGrpSpPr>
        <p:grpSpPr>
          <a:xfrm rot="0">
            <a:off x="11939093" y="9258300"/>
            <a:ext cx="411295" cy="411295"/>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19" id="19"/>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20" id="20"/>
          <p:cNvSpPr/>
          <p:nvPr/>
        </p:nvSpPr>
        <p:spPr>
          <a:xfrm flipH="false" flipV="false" rot="1672556">
            <a:off x="6758622" y="9416030"/>
            <a:ext cx="527379" cy="1143370"/>
          </a:xfrm>
          <a:custGeom>
            <a:avLst/>
            <a:gdLst/>
            <a:ahLst/>
            <a:cxnLst/>
            <a:rect r="r" b="b" t="t" l="l"/>
            <a:pathLst>
              <a:path h="1143370" w="527379">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1" id="21"/>
          <p:cNvSpPr/>
          <p:nvPr/>
        </p:nvSpPr>
        <p:spPr>
          <a:xfrm flipH="false" flipV="false" rot="-2430051">
            <a:off x="-30483" y="6120390"/>
            <a:ext cx="527379" cy="1143370"/>
          </a:xfrm>
          <a:custGeom>
            <a:avLst/>
            <a:gdLst/>
            <a:ahLst/>
            <a:cxnLst/>
            <a:rect r="r" b="b" t="t" l="l"/>
            <a:pathLst>
              <a:path h="1143370" w="527379">
                <a:moveTo>
                  <a:pt x="0" y="0"/>
                </a:moveTo>
                <a:lnTo>
                  <a:pt x="527379" y="0"/>
                </a:lnTo>
                <a:lnTo>
                  <a:pt x="527379"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2" id="22"/>
          <p:cNvSpPr/>
          <p:nvPr/>
        </p:nvSpPr>
        <p:spPr>
          <a:xfrm flipH="false" flipV="false" rot="3004146">
            <a:off x="17567405" y="3548754"/>
            <a:ext cx="527379" cy="1143370"/>
          </a:xfrm>
          <a:custGeom>
            <a:avLst/>
            <a:gdLst/>
            <a:ahLst/>
            <a:cxnLst/>
            <a:rect r="r" b="b" t="t" l="l"/>
            <a:pathLst>
              <a:path h="1143370" w="527379">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3" id="23"/>
          <p:cNvSpPr/>
          <p:nvPr/>
        </p:nvSpPr>
        <p:spPr>
          <a:xfrm flipH="false" flipV="false" rot="3004146">
            <a:off x="897878" y="134702"/>
            <a:ext cx="527379" cy="1143370"/>
          </a:xfrm>
          <a:custGeom>
            <a:avLst/>
            <a:gdLst/>
            <a:ahLst/>
            <a:cxnLst/>
            <a:rect r="r" b="b" t="t" l="l"/>
            <a:pathLst>
              <a:path h="1143370" w="527379">
                <a:moveTo>
                  <a:pt x="0" y="0"/>
                </a:moveTo>
                <a:lnTo>
                  <a:pt x="527379" y="0"/>
                </a:lnTo>
                <a:lnTo>
                  <a:pt x="527379"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4" id="24"/>
          <p:cNvSpPr/>
          <p:nvPr/>
        </p:nvSpPr>
        <p:spPr>
          <a:xfrm flipH="false" flipV="false" rot="-2186946">
            <a:off x="17218390" y="44830"/>
            <a:ext cx="527379" cy="1143370"/>
          </a:xfrm>
          <a:custGeom>
            <a:avLst/>
            <a:gdLst/>
            <a:ahLst/>
            <a:cxnLst/>
            <a:rect r="r" b="b" t="t" l="l"/>
            <a:pathLst>
              <a:path h="1143370" w="527379">
                <a:moveTo>
                  <a:pt x="0" y="0"/>
                </a:moveTo>
                <a:lnTo>
                  <a:pt x="527379" y="0"/>
                </a:lnTo>
                <a:lnTo>
                  <a:pt x="527379"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5" id="25"/>
          <p:cNvSpPr/>
          <p:nvPr/>
        </p:nvSpPr>
        <p:spPr>
          <a:xfrm flipH="false" flipV="false" rot="-1639537">
            <a:off x="16169943" y="9315553"/>
            <a:ext cx="527379" cy="1143370"/>
          </a:xfrm>
          <a:custGeom>
            <a:avLst/>
            <a:gdLst/>
            <a:ahLst/>
            <a:cxnLst/>
            <a:rect r="r" b="b" t="t" l="l"/>
            <a:pathLst>
              <a:path h="1143370" w="527379">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6" id="26"/>
          <p:cNvSpPr/>
          <p:nvPr/>
        </p:nvSpPr>
        <p:spPr>
          <a:xfrm flipH="false" flipV="false" rot="0">
            <a:off x="1161568" y="2115640"/>
            <a:ext cx="16669527" cy="2847969"/>
          </a:xfrm>
          <a:custGeom>
            <a:avLst/>
            <a:gdLst/>
            <a:ahLst/>
            <a:cxnLst/>
            <a:rect r="r" b="b" t="t" l="l"/>
            <a:pathLst>
              <a:path h="2847969" w="16669527">
                <a:moveTo>
                  <a:pt x="0" y="0"/>
                </a:moveTo>
                <a:lnTo>
                  <a:pt x="16669527" y="0"/>
                </a:lnTo>
                <a:lnTo>
                  <a:pt x="16669527" y="2847969"/>
                </a:lnTo>
                <a:lnTo>
                  <a:pt x="0" y="2847969"/>
                </a:lnTo>
                <a:lnTo>
                  <a:pt x="0" y="0"/>
                </a:lnTo>
                <a:close/>
              </a:path>
            </a:pathLst>
          </a:custGeom>
          <a:blipFill>
            <a:blip r:embed="rId4"/>
            <a:stretch>
              <a:fillRect l="0" t="-9994" r="0" b="-9994"/>
            </a:stretch>
          </a:blipFill>
        </p:spPr>
      </p:sp>
      <p:sp>
        <p:nvSpPr>
          <p:cNvPr name="TextBox 27" id="27"/>
          <p:cNvSpPr txBox="true"/>
          <p:nvPr/>
        </p:nvSpPr>
        <p:spPr>
          <a:xfrm rot="0">
            <a:off x="1894130" y="309540"/>
            <a:ext cx="14911267" cy="1212826"/>
          </a:xfrm>
          <a:prstGeom prst="rect">
            <a:avLst/>
          </a:prstGeom>
        </p:spPr>
        <p:txBody>
          <a:bodyPr anchor="t" rtlCol="false" tIns="0" lIns="0" bIns="0" rIns="0">
            <a:spAutoFit/>
          </a:bodyPr>
          <a:lstStyle/>
          <a:p>
            <a:pPr algn="ctr">
              <a:lnSpc>
                <a:spcPts val="9800"/>
              </a:lnSpc>
              <a:spcBef>
                <a:spcPct val="0"/>
              </a:spcBef>
            </a:pPr>
            <a:r>
              <a:rPr lang="en-US" sz="7000">
                <a:solidFill>
                  <a:srgbClr val="5A739E"/>
                </a:solidFill>
                <a:latin typeface="Bernoru"/>
                <a:ea typeface="Bernoru"/>
                <a:cs typeface="Bernoru"/>
                <a:sym typeface="Bernoru"/>
              </a:rPr>
              <a:t> . TXT FILE</a:t>
            </a:r>
          </a:p>
        </p:txBody>
      </p:sp>
      <p:sp>
        <p:nvSpPr>
          <p:cNvPr name="TextBox 28" id="28"/>
          <p:cNvSpPr txBox="true"/>
          <p:nvPr/>
        </p:nvSpPr>
        <p:spPr>
          <a:xfrm rot="0">
            <a:off x="996335" y="5696102"/>
            <a:ext cx="16834760" cy="2926451"/>
          </a:xfrm>
          <a:prstGeom prst="rect">
            <a:avLst/>
          </a:prstGeom>
        </p:spPr>
        <p:txBody>
          <a:bodyPr anchor="t" rtlCol="false" tIns="0" lIns="0" bIns="0" rIns="0">
            <a:spAutoFit/>
          </a:bodyPr>
          <a:lstStyle/>
          <a:p>
            <a:pPr algn="l">
              <a:lnSpc>
                <a:spcPts val="5830"/>
              </a:lnSpc>
            </a:pPr>
            <a:r>
              <a:rPr lang="en-US" sz="4164">
                <a:solidFill>
                  <a:srgbClr val="6B87AF"/>
                </a:solidFill>
                <a:latin typeface="Alata"/>
                <a:ea typeface="Alata"/>
                <a:cs typeface="Alata"/>
                <a:sym typeface="Alata"/>
              </a:rPr>
              <a:t> Additionally, we are able to add a database using C programming file handling. we are able to store the BILL&amp;PAYMENT on a file name’bills.txt’ . </a:t>
            </a:r>
          </a:p>
          <a:p>
            <a:pPr algn="l">
              <a:lnSpc>
                <a:spcPts val="5830"/>
              </a:lnSpc>
            </a:pP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bg>
      <p:bgPr>
        <a:solidFill>
          <a:srgbClr val="FAFCFF"/>
        </a:solidFill>
      </p:bgPr>
    </p:bg>
    <p:spTree>
      <p:nvGrpSpPr>
        <p:cNvPr id="1" name=""/>
        <p:cNvGrpSpPr/>
        <p:nvPr/>
      </p:nvGrpSpPr>
      <p:grpSpPr>
        <a:xfrm>
          <a:off x="0" y="0"/>
          <a:ext cx="0" cy="0"/>
          <a:chOff x="0" y="0"/>
          <a:chExt cx="0" cy="0"/>
        </a:xfrm>
      </p:grpSpPr>
      <p:grpSp>
        <p:nvGrpSpPr>
          <p:cNvPr name="Group 2" id="2"/>
          <p:cNvGrpSpPr/>
          <p:nvPr/>
        </p:nvGrpSpPr>
        <p:grpSpPr>
          <a:xfrm rot="0">
            <a:off x="1400464" y="9640405"/>
            <a:ext cx="493666" cy="49366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4" id="4"/>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5" id="5"/>
          <p:cNvGrpSpPr/>
          <p:nvPr/>
        </p:nvGrpSpPr>
        <p:grpSpPr>
          <a:xfrm rot="0">
            <a:off x="16186800" y="1028700"/>
            <a:ext cx="493666" cy="493666"/>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7" id="7"/>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8" id="8"/>
          <p:cNvGrpSpPr/>
          <p:nvPr/>
        </p:nvGrpSpPr>
        <p:grpSpPr>
          <a:xfrm rot="0">
            <a:off x="6528646" y="781867"/>
            <a:ext cx="493666" cy="493666"/>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10" id="10"/>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1" id="11"/>
          <p:cNvGrpSpPr/>
          <p:nvPr/>
        </p:nvGrpSpPr>
        <p:grpSpPr>
          <a:xfrm rot="0">
            <a:off x="17012467" y="1868806"/>
            <a:ext cx="493666" cy="493666"/>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13" id="13"/>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4" id="14"/>
          <p:cNvGrpSpPr/>
          <p:nvPr/>
        </p:nvGrpSpPr>
        <p:grpSpPr>
          <a:xfrm rot="0">
            <a:off x="17053652" y="6761477"/>
            <a:ext cx="411295" cy="411295"/>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16" id="16"/>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7" id="17"/>
          <p:cNvGrpSpPr/>
          <p:nvPr/>
        </p:nvGrpSpPr>
        <p:grpSpPr>
          <a:xfrm rot="0">
            <a:off x="11939093" y="9258300"/>
            <a:ext cx="411295" cy="411295"/>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19" id="19"/>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20" id="20"/>
          <p:cNvSpPr/>
          <p:nvPr/>
        </p:nvSpPr>
        <p:spPr>
          <a:xfrm flipH="false" flipV="false" rot="1672556">
            <a:off x="6758622" y="9416030"/>
            <a:ext cx="527379" cy="1143370"/>
          </a:xfrm>
          <a:custGeom>
            <a:avLst/>
            <a:gdLst/>
            <a:ahLst/>
            <a:cxnLst/>
            <a:rect r="r" b="b" t="t" l="l"/>
            <a:pathLst>
              <a:path h="1143370" w="527379">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1" id="21"/>
          <p:cNvSpPr/>
          <p:nvPr/>
        </p:nvSpPr>
        <p:spPr>
          <a:xfrm flipH="false" flipV="false" rot="-2430051">
            <a:off x="-30483" y="6120390"/>
            <a:ext cx="527379" cy="1143370"/>
          </a:xfrm>
          <a:custGeom>
            <a:avLst/>
            <a:gdLst/>
            <a:ahLst/>
            <a:cxnLst/>
            <a:rect r="r" b="b" t="t" l="l"/>
            <a:pathLst>
              <a:path h="1143370" w="527379">
                <a:moveTo>
                  <a:pt x="0" y="0"/>
                </a:moveTo>
                <a:lnTo>
                  <a:pt x="527379" y="0"/>
                </a:lnTo>
                <a:lnTo>
                  <a:pt x="527379"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2" id="22"/>
          <p:cNvSpPr/>
          <p:nvPr/>
        </p:nvSpPr>
        <p:spPr>
          <a:xfrm flipH="false" flipV="false" rot="3004146">
            <a:off x="17567405" y="3548754"/>
            <a:ext cx="527379" cy="1143370"/>
          </a:xfrm>
          <a:custGeom>
            <a:avLst/>
            <a:gdLst/>
            <a:ahLst/>
            <a:cxnLst/>
            <a:rect r="r" b="b" t="t" l="l"/>
            <a:pathLst>
              <a:path h="1143370" w="527379">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3" id="23"/>
          <p:cNvSpPr/>
          <p:nvPr/>
        </p:nvSpPr>
        <p:spPr>
          <a:xfrm flipH="false" flipV="false" rot="3004146">
            <a:off x="897878" y="134702"/>
            <a:ext cx="527379" cy="1143370"/>
          </a:xfrm>
          <a:custGeom>
            <a:avLst/>
            <a:gdLst/>
            <a:ahLst/>
            <a:cxnLst/>
            <a:rect r="r" b="b" t="t" l="l"/>
            <a:pathLst>
              <a:path h="1143370" w="527379">
                <a:moveTo>
                  <a:pt x="0" y="0"/>
                </a:moveTo>
                <a:lnTo>
                  <a:pt x="527379" y="0"/>
                </a:lnTo>
                <a:lnTo>
                  <a:pt x="527379"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4" id="24"/>
          <p:cNvSpPr/>
          <p:nvPr/>
        </p:nvSpPr>
        <p:spPr>
          <a:xfrm flipH="false" flipV="false" rot="-2186946">
            <a:off x="17218390" y="44830"/>
            <a:ext cx="527379" cy="1143370"/>
          </a:xfrm>
          <a:custGeom>
            <a:avLst/>
            <a:gdLst/>
            <a:ahLst/>
            <a:cxnLst/>
            <a:rect r="r" b="b" t="t" l="l"/>
            <a:pathLst>
              <a:path h="1143370" w="527379">
                <a:moveTo>
                  <a:pt x="0" y="0"/>
                </a:moveTo>
                <a:lnTo>
                  <a:pt x="527379" y="0"/>
                </a:lnTo>
                <a:lnTo>
                  <a:pt x="527379"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5" id="25"/>
          <p:cNvSpPr/>
          <p:nvPr/>
        </p:nvSpPr>
        <p:spPr>
          <a:xfrm flipH="false" flipV="false" rot="-1639537">
            <a:off x="16169943" y="9315553"/>
            <a:ext cx="527379" cy="1143370"/>
          </a:xfrm>
          <a:custGeom>
            <a:avLst/>
            <a:gdLst/>
            <a:ahLst/>
            <a:cxnLst/>
            <a:rect r="r" b="b" t="t" l="l"/>
            <a:pathLst>
              <a:path h="1143370" w="527379">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26" id="26"/>
          <p:cNvSpPr txBox="true"/>
          <p:nvPr/>
        </p:nvSpPr>
        <p:spPr>
          <a:xfrm rot="0">
            <a:off x="1894130" y="309540"/>
            <a:ext cx="14911267" cy="1212826"/>
          </a:xfrm>
          <a:prstGeom prst="rect">
            <a:avLst/>
          </a:prstGeom>
        </p:spPr>
        <p:txBody>
          <a:bodyPr anchor="t" rtlCol="false" tIns="0" lIns="0" bIns="0" rIns="0">
            <a:spAutoFit/>
          </a:bodyPr>
          <a:lstStyle/>
          <a:p>
            <a:pPr algn="ctr">
              <a:lnSpc>
                <a:spcPts val="9800"/>
              </a:lnSpc>
              <a:spcBef>
                <a:spcPct val="0"/>
              </a:spcBef>
            </a:pPr>
            <a:r>
              <a:rPr lang="en-US" sz="7000">
                <a:solidFill>
                  <a:srgbClr val="5A739E"/>
                </a:solidFill>
                <a:latin typeface="Bernoru"/>
                <a:ea typeface="Bernoru"/>
                <a:cs typeface="Bernoru"/>
                <a:sym typeface="Bernoru"/>
              </a:rPr>
              <a:t>EXIT</a:t>
            </a:r>
          </a:p>
        </p:txBody>
      </p:sp>
      <p:sp>
        <p:nvSpPr>
          <p:cNvPr name="TextBox 27" id="27"/>
          <p:cNvSpPr txBox="true"/>
          <p:nvPr/>
        </p:nvSpPr>
        <p:spPr>
          <a:xfrm rot="0">
            <a:off x="634999" y="2276748"/>
            <a:ext cx="16295330" cy="1655054"/>
          </a:xfrm>
          <a:prstGeom prst="rect">
            <a:avLst/>
          </a:prstGeom>
        </p:spPr>
        <p:txBody>
          <a:bodyPr anchor="t" rtlCol="false" tIns="0" lIns="0" bIns="0" rIns="0">
            <a:spAutoFit/>
          </a:bodyPr>
          <a:lstStyle/>
          <a:p>
            <a:pPr algn="l">
              <a:lnSpc>
                <a:spcPts val="6690"/>
              </a:lnSpc>
            </a:pPr>
            <a:r>
              <a:rPr lang="en-US" sz="4779">
                <a:solidFill>
                  <a:srgbClr val="6B87AF"/>
                </a:solidFill>
                <a:latin typeface="Alata"/>
                <a:ea typeface="Alata"/>
                <a:cs typeface="Alata"/>
                <a:sym typeface="Alata"/>
              </a:rPr>
              <a:t> A user can exit from the health care management system by clicking this function.</a:t>
            </a:r>
          </a:p>
        </p:txBody>
      </p:sp>
      <p:sp>
        <p:nvSpPr>
          <p:cNvPr name="Freeform 28" id="28"/>
          <p:cNvSpPr/>
          <p:nvPr/>
        </p:nvSpPr>
        <p:spPr>
          <a:xfrm flipH="false" flipV="false" rot="0">
            <a:off x="1400464" y="5017652"/>
            <a:ext cx="15158100" cy="2636281"/>
          </a:xfrm>
          <a:custGeom>
            <a:avLst/>
            <a:gdLst/>
            <a:ahLst/>
            <a:cxnLst/>
            <a:rect r="r" b="b" t="t" l="l"/>
            <a:pathLst>
              <a:path h="2636281" w="15158100">
                <a:moveTo>
                  <a:pt x="0" y="0"/>
                </a:moveTo>
                <a:lnTo>
                  <a:pt x="15158100" y="0"/>
                </a:lnTo>
                <a:lnTo>
                  <a:pt x="15158100" y="2636281"/>
                </a:lnTo>
                <a:lnTo>
                  <a:pt x="0" y="2636281"/>
                </a:lnTo>
                <a:lnTo>
                  <a:pt x="0" y="0"/>
                </a:lnTo>
                <a:close/>
              </a:path>
            </a:pathLst>
          </a:custGeom>
          <a:blipFill>
            <a:blip r:embed="rId4"/>
            <a:stretch>
              <a:fillRect l="0" t="0" r="-7075"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AFCFF"/>
        </a:solidFill>
      </p:bgPr>
    </p:bg>
    <p:spTree>
      <p:nvGrpSpPr>
        <p:cNvPr id="1" name=""/>
        <p:cNvGrpSpPr/>
        <p:nvPr/>
      </p:nvGrpSpPr>
      <p:grpSpPr>
        <a:xfrm>
          <a:off x="0" y="0"/>
          <a:ext cx="0" cy="0"/>
          <a:chOff x="0" y="0"/>
          <a:chExt cx="0" cy="0"/>
        </a:xfrm>
      </p:grpSpPr>
      <p:sp>
        <p:nvSpPr>
          <p:cNvPr name="AutoShape 2" id="2"/>
          <p:cNvSpPr/>
          <p:nvPr/>
        </p:nvSpPr>
        <p:spPr>
          <a:xfrm flipV="true">
            <a:off x="5842641" y="1049275"/>
            <a:ext cx="10399669" cy="0"/>
          </a:xfrm>
          <a:prstGeom prst="line">
            <a:avLst/>
          </a:prstGeom>
          <a:ln cap="flat" w="38100">
            <a:solidFill>
              <a:srgbClr val="BFD8EF"/>
            </a:solidFill>
            <a:prstDash val="solid"/>
            <a:headEnd type="none" len="sm" w="sm"/>
            <a:tailEnd type="none" len="sm" w="sm"/>
          </a:ln>
        </p:spPr>
      </p:sp>
      <p:grpSp>
        <p:nvGrpSpPr>
          <p:cNvPr name="Group 3" id="3"/>
          <p:cNvGrpSpPr/>
          <p:nvPr/>
        </p:nvGrpSpPr>
        <p:grpSpPr>
          <a:xfrm rot="0">
            <a:off x="13284106" y="670693"/>
            <a:ext cx="493666" cy="493666"/>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5" id="5"/>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6" id="6"/>
          <p:cNvGrpSpPr/>
          <p:nvPr/>
        </p:nvGrpSpPr>
        <p:grpSpPr>
          <a:xfrm rot="0">
            <a:off x="8650334" y="5549042"/>
            <a:ext cx="493666" cy="493666"/>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8" id="8"/>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9" id="9"/>
          <p:cNvGrpSpPr/>
          <p:nvPr/>
        </p:nvGrpSpPr>
        <p:grpSpPr>
          <a:xfrm rot="0">
            <a:off x="266147" y="3298441"/>
            <a:ext cx="493666" cy="493666"/>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11" id="11"/>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2" id="12"/>
          <p:cNvGrpSpPr/>
          <p:nvPr/>
        </p:nvGrpSpPr>
        <p:grpSpPr>
          <a:xfrm rot="0">
            <a:off x="3814372" y="9793334"/>
            <a:ext cx="493666" cy="493666"/>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14" id="14"/>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5" id="15"/>
          <p:cNvGrpSpPr/>
          <p:nvPr/>
        </p:nvGrpSpPr>
        <p:grpSpPr>
          <a:xfrm rot="0">
            <a:off x="16760885" y="8785594"/>
            <a:ext cx="493666" cy="493666"/>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17" id="17"/>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18" id="18"/>
          <p:cNvSpPr/>
          <p:nvPr/>
        </p:nvSpPr>
        <p:spPr>
          <a:xfrm flipH="false" flipV="false" rot="-2430051">
            <a:off x="8880310" y="8443857"/>
            <a:ext cx="527379" cy="1143370"/>
          </a:xfrm>
          <a:custGeom>
            <a:avLst/>
            <a:gdLst/>
            <a:ahLst/>
            <a:cxnLst/>
            <a:rect r="r" b="b" t="t" l="l"/>
            <a:pathLst>
              <a:path h="1143370" w="527379">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19" id="19"/>
          <p:cNvSpPr/>
          <p:nvPr/>
        </p:nvSpPr>
        <p:spPr>
          <a:xfrm flipH="false" flipV="false" rot="-4384760">
            <a:off x="11277743" y="9468482"/>
            <a:ext cx="527379" cy="1143370"/>
          </a:xfrm>
          <a:custGeom>
            <a:avLst/>
            <a:gdLst/>
            <a:ahLst/>
            <a:cxnLst/>
            <a:rect r="r" b="b" t="t" l="l"/>
            <a:pathLst>
              <a:path h="1143370" w="527379">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0" id="20"/>
          <p:cNvSpPr/>
          <p:nvPr/>
        </p:nvSpPr>
        <p:spPr>
          <a:xfrm flipH="false" flipV="false" rot="4626862">
            <a:off x="97845" y="5608728"/>
            <a:ext cx="527379" cy="1143370"/>
          </a:xfrm>
          <a:custGeom>
            <a:avLst/>
            <a:gdLst/>
            <a:ahLst/>
            <a:cxnLst/>
            <a:rect r="r" b="b" t="t" l="l"/>
            <a:pathLst>
              <a:path h="1143370" w="527379">
                <a:moveTo>
                  <a:pt x="0" y="0"/>
                </a:moveTo>
                <a:lnTo>
                  <a:pt x="527379" y="0"/>
                </a:lnTo>
                <a:lnTo>
                  <a:pt x="527379"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1" id="21"/>
          <p:cNvSpPr/>
          <p:nvPr/>
        </p:nvSpPr>
        <p:spPr>
          <a:xfrm flipH="false" flipV="false" rot="-6812936">
            <a:off x="17394883" y="4303303"/>
            <a:ext cx="527379" cy="1143370"/>
          </a:xfrm>
          <a:custGeom>
            <a:avLst/>
            <a:gdLst/>
            <a:ahLst/>
            <a:cxnLst/>
            <a:rect r="r" b="b" t="t" l="l"/>
            <a:pathLst>
              <a:path h="1143370" w="527379">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2" id="22"/>
          <p:cNvSpPr/>
          <p:nvPr/>
        </p:nvSpPr>
        <p:spPr>
          <a:xfrm flipH="false" flipV="false" rot="-8373435">
            <a:off x="16940633" y="-189660"/>
            <a:ext cx="527379" cy="1143370"/>
          </a:xfrm>
          <a:custGeom>
            <a:avLst/>
            <a:gdLst/>
            <a:ahLst/>
            <a:cxnLst/>
            <a:rect r="r" b="b" t="t" l="l"/>
            <a:pathLst>
              <a:path h="1143370" w="527379">
                <a:moveTo>
                  <a:pt x="0" y="0"/>
                </a:moveTo>
                <a:lnTo>
                  <a:pt x="527379" y="0"/>
                </a:lnTo>
                <a:lnTo>
                  <a:pt x="527379"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3" id="23"/>
          <p:cNvSpPr/>
          <p:nvPr/>
        </p:nvSpPr>
        <p:spPr>
          <a:xfrm flipH="false" flipV="false" rot="1814381">
            <a:off x="765010" y="9247002"/>
            <a:ext cx="527379" cy="1143370"/>
          </a:xfrm>
          <a:custGeom>
            <a:avLst/>
            <a:gdLst/>
            <a:ahLst/>
            <a:cxnLst/>
            <a:rect r="r" b="b" t="t" l="l"/>
            <a:pathLst>
              <a:path h="1143370" w="527379">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4" id="24"/>
          <p:cNvSpPr/>
          <p:nvPr/>
        </p:nvSpPr>
        <p:spPr>
          <a:xfrm flipH="false" flipV="false" rot="-1131811">
            <a:off x="-83887" y="-33561"/>
            <a:ext cx="527379" cy="1143370"/>
          </a:xfrm>
          <a:custGeom>
            <a:avLst/>
            <a:gdLst/>
            <a:ahLst/>
            <a:cxnLst/>
            <a:rect r="r" b="b" t="t" l="l"/>
            <a:pathLst>
              <a:path h="1143370" w="527379">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25" id="25"/>
          <p:cNvGrpSpPr>
            <a:grpSpLocks noChangeAspect="true"/>
          </p:cNvGrpSpPr>
          <p:nvPr/>
        </p:nvGrpSpPr>
        <p:grpSpPr>
          <a:xfrm rot="0">
            <a:off x="10147194" y="4541339"/>
            <a:ext cx="2211460" cy="2211460"/>
            <a:chOff x="0" y="0"/>
            <a:chExt cx="14840029" cy="14840029"/>
          </a:xfrm>
        </p:grpSpPr>
        <p:sp>
          <p:nvSpPr>
            <p:cNvPr name="Freeform 26" id="26"/>
            <p:cNvSpPr/>
            <p:nvPr/>
          </p:nvSpPr>
          <p:spPr>
            <a:xfrm flipH="false" flipV="false" rot="0">
              <a:off x="-366471" y="-11891"/>
              <a:ext cx="15572971" cy="14863810"/>
            </a:xfrm>
            <a:custGeom>
              <a:avLst/>
              <a:gdLst/>
              <a:ahLst/>
              <a:cxnLst/>
              <a:rect r="r" b="b" t="t" l="l"/>
              <a:pathLst>
                <a:path h="14863810" w="15572971">
                  <a:moveTo>
                    <a:pt x="7786486" y="11891"/>
                  </a:moveTo>
                  <a:cubicBezTo>
                    <a:pt x="5127664" y="0"/>
                    <a:pt x="2665709" y="1411641"/>
                    <a:pt x="1332855" y="3712286"/>
                  </a:cubicBezTo>
                  <a:cubicBezTo>
                    <a:pt x="0" y="6012931"/>
                    <a:pt x="0" y="8850880"/>
                    <a:pt x="1332855" y="11151525"/>
                  </a:cubicBezTo>
                  <a:cubicBezTo>
                    <a:pt x="2665709" y="13452170"/>
                    <a:pt x="5127664" y="14863811"/>
                    <a:pt x="7786486" y="14851920"/>
                  </a:cubicBezTo>
                  <a:cubicBezTo>
                    <a:pt x="10445306" y="14863811"/>
                    <a:pt x="12907262" y="13452170"/>
                    <a:pt x="14240117" y="11151525"/>
                  </a:cubicBezTo>
                  <a:cubicBezTo>
                    <a:pt x="15572971" y="8850880"/>
                    <a:pt x="15572971" y="6012931"/>
                    <a:pt x="14240117" y="3712286"/>
                  </a:cubicBezTo>
                  <a:cubicBezTo>
                    <a:pt x="12907262" y="1411641"/>
                    <a:pt x="10445306" y="0"/>
                    <a:pt x="7786486" y="11891"/>
                  </a:cubicBezTo>
                  <a:close/>
                </a:path>
              </a:pathLst>
            </a:custGeom>
            <a:solidFill>
              <a:srgbClr val="94B143"/>
            </a:solidFill>
          </p:spPr>
        </p:sp>
        <p:sp>
          <p:nvSpPr>
            <p:cNvPr name="Freeform 27" id="27"/>
            <p:cNvSpPr/>
            <p:nvPr/>
          </p:nvSpPr>
          <p:spPr>
            <a:xfrm flipH="false" flipV="false" rot="0">
              <a:off x="-156193" y="188812"/>
              <a:ext cx="15152415" cy="14462405"/>
            </a:xfrm>
            <a:custGeom>
              <a:avLst/>
              <a:gdLst/>
              <a:ahLst/>
              <a:cxnLst/>
              <a:rect r="r" b="b" t="t" l="l"/>
              <a:pathLst>
                <a:path h="14462405" w="15152415">
                  <a:moveTo>
                    <a:pt x="7576208" y="11570"/>
                  </a:moveTo>
                  <a:cubicBezTo>
                    <a:pt x="4989189" y="0"/>
                    <a:pt x="2593721" y="1373519"/>
                    <a:pt x="1296860" y="3612034"/>
                  </a:cubicBezTo>
                  <a:cubicBezTo>
                    <a:pt x="0" y="5850548"/>
                    <a:pt x="0" y="8611857"/>
                    <a:pt x="1296860" y="10850372"/>
                  </a:cubicBezTo>
                  <a:cubicBezTo>
                    <a:pt x="2593721" y="13088886"/>
                    <a:pt x="4989189" y="14462405"/>
                    <a:pt x="7576208" y="14450835"/>
                  </a:cubicBezTo>
                  <a:cubicBezTo>
                    <a:pt x="10163226" y="14462405"/>
                    <a:pt x="12558694" y="13088886"/>
                    <a:pt x="13855555" y="10850372"/>
                  </a:cubicBezTo>
                  <a:cubicBezTo>
                    <a:pt x="15152416" y="8611857"/>
                    <a:pt x="15152416" y="5850548"/>
                    <a:pt x="13855555" y="3612034"/>
                  </a:cubicBezTo>
                  <a:cubicBezTo>
                    <a:pt x="12558694" y="1373519"/>
                    <a:pt x="10163226" y="0"/>
                    <a:pt x="7576208" y="11570"/>
                  </a:cubicBezTo>
                  <a:close/>
                </a:path>
              </a:pathLst>
            </a:custGeom>
            <a:solidFill>
              <a:srgbClr val="FFFFFF"/>
            </a:solidFill>
          </p:spPr>
        </p:sp>
        <p:sp>
          <p:nvSpPr>
            <p:cNvPr name="Freeform 28" id="28"/>
            <p:cNvSpPr/>
            <p:nvPr/>
          </p:nvSpPr>
          <p:spPr>
            <a:xfrm flipH="false" flipV="false" rot="0">
              <a:off x="223301" y="551024"/>
              <a:ext cx="14393427" cy="13737979"/>
            </a:xfrm>
            <a:custGeom>
              <a:avLst/>
              <a:gdLst/>
              <a:ahLst/>
              <a:cxnLst/>
              <a:rect r="r" b="b" t="t" l="l"/>
              <a:pathLst>
                <a:path h="13737979" w="14393427">
                  <a:moveTo>
                    <a:pt x="7196714" y="10990"/>
                  </a:moveTo>
                  <a:cubicBezTo>
                    <a:pt x="4739280" y="0"/>
                    <a:pt x="2463801" y="1304719"/>
                    <a:pt x="1231900" y="3431106"/>
                  </a:cubicBezTo>
                  <a:cubicBezTo>
                    <a:pt x="0" y="5557493"/>
                    <a:pt x="0" y="8180487"/>
                    <a:pt x="1231900" y="10306874"/>
                  </a:cubicBezTo>
                  <a:cubicBezTo>
                    <a:pt x="2463801" y="12433261"/>
                    <a:pt x="4739280" y="13737980"/>
                    <a:pt x="7196714" y="13726990"/>
                  </a:cubicBezTo>
                  <a:cubicBezTo>
                    <a:pt x="9654147" y="13737980"/>
                    <a:pt x="11929626" y="12433261"/>
                    <a:pt x="13161527" y="10306874"/>
                  </a:cubicBezTo>
                  <a:cubicBezTo>
                    <a:pt x="14393427" y="8180487"/>
                    <a:pt x="14393427" y="5557493"/>
                    <a:pt x="13161527" y="3431106"/>
                  </a:cubicBezTo>
                  <a:cubicBezTo>
                    <a:pt x="11929626" y="1304719"/>
                    <a:pt x="9654147" y="0"/>
                    <a:pt x="7196714" y="10990"/>
                  </a:cubicBezTo>
                  <a:close/>
                </a:path>
              </a:pathLst>
            </a:custGeom>
            <a:blipFill>
              <a:blip r:embed="rId4"/>
              <a:stretch>
                <a:fillRect l="223" t="0" r="223" b="0"/>
              </a:stretch>
            </a:blipFill>
          </p:spPr>
        </p:sp>
      </p:grpSp>
      <p:grpSp>
        <p:nvGrpSpPr>
          <p:cNvPr name="Group 29" id="29"/>
          <p:cNvGrpSpPr>
            <a:grpSpLocks noChangeAspect="true"/>
          </p:cNvGrpSpPr>
          <p:nvPr/>
        </p:nvGrpSpPr>
        <p:grpSpPr>
          <a:xfrm rot="0">
            <a:off x="977627" y="1723281"/>
            <a:ext cx="2211460" cy="2211460"/>
            <a:chOff x="0" y="0"/>
            <a:chExt cx="14840029" cy="14840029"/>
          </a:xfrm>
        </p:grpSpPr>
        <p:sp>
          <p:nvSpPr>
            <p:cNvPr name="Freeform 30" id="30"/>
            <p:cNvSpPr/>
            <p:nvPr/>
          </p:nvSpPr>
          <p:spPr>
            <a:xfrm flipH="false" flipV="false" rot="0">
              <a:off x="-366471" y="-11891"/>
              <a:ext cx="15572971" cy="14863810"/>
            </a:xfrm>
            <a:custGeom>
              <a:avLst/>
              <a:gdLst/>
              <a:ahLst/>
              <a:cxnLst/>
              <a:rect r="r" b="b" t="t" l="l"/>
              <a:pathLst>
                <a:path h="14863810" w="15572971">
                  <a:moveTo>
                    <a:pt x="7786486" y="11891"/>
                  </a:moveTo>
                  <a:cubicBezTo>
                    <a:pt x="5127664" y="0"/>
                    <a:pt x="2665709" y="1411641"/>
                    <a:pt x="1332855" y="3712286"/>
                  </a:cubicBezTo>
                  <a:cubicBezTo>
                    <a:pt x="0" y="6012931"/>
                    <a:pt x="0" y="8850880"/>
                    <a:pt x="1332855" y="11151525"/>
                  </a:cubicBezTo>
                  <a:cubicBezTo>
                    <a:pt x="2665709" y="13452170"/>
                    <a:pt x="5127664" y="14863811"/>
                    <a:pt x="7786486" y="14851920"/>
                  </a:cubicBezTo>
                  <a:cubicBezTo>
                    <a:pt x="10445306" y="14863811"/>
                    <a:pt x="12907262" y="13452170"/>
                    <a:pt x="14240117" y="11151525"/>
                  </a:cubicBezTo>
                  <a:cubicBezTo>
                    <a:pt x="15572971" y="8850880"/>
                    <a:pt x="15572971" y="6012931"/>
                    <a:pt x="14240117" y="3712286"/>
                  </a:cubicBezTo>
                  <a:cubicBezTo>
                    <a:pt x="12907262" y="1411641"/>
                    <a:pt x="10445306" y="0"/>
                    <a:pt x="7786486" y="11891"/>
                  </a:cubicBezTo>
                  <a:close/>
                </a:path>
              </a:pathLst>
            </a:custGeom>
            <a:solidFill>
              <a:srgbClr val="94B143"/>
            </a:solidFill>
          </p:spPr>
        </p:sp>
        <p:sp>
          <p:nvSpPr>
            <p:cNvPr name="Freeform 31" id="31"/>
            <p:cNvSpPr/>
            <p:nvPr/>
          </p:nvSpPr>
          <p:spPr>
            <a:xfrm flipH="false" flipV="false" rot="0">
              <a:off x="-156193" y="188812"/>
              <a:ext cx="15152415" cy="14462405"/>
            </a:xfrm>
            <a:custGeom>
              <a:avLst/>
              <a:gdLst/>
              <a:ahLst/>
              <a:cxnLst/>
              <a:rect r="r" b="b" t="t" l="l"/>
              <a:pathLst>
                <a:path h="14462405" w="15152415">
                  <a:moveTo>
                    <a:pt x="7576208" y="11570"/>
                  </a:moveTo>
                  <a:cubicBezTo>
                    <a:pt x="4989189" y="0"/>
                    <a:pt x="2593721" y="1373519"/>
                    <a:pt x="1296860" y="3612034"/>
                  </a:cubicBezTo>
                  <a:cubicBezTo>
                    <a:pt x="0" y="5850548"/>
                    <a:pt x="0" y="8611857"/>
                    <a:pt x="1296860" y="10850372"/>
                  </a:cubicBezTo>
                  <a:cubicBezTo>
                    <a:pt x="2593721" y="13088886"/>
                    <a:pt x="4989189" y="14462405"/>
                    <a:pt x="7576208" y="14450835"/>
                  </a:cubicBezTo>
                  <a:cubicBezTo>
                    <a:pt x="10163226" y="14462405"/>
                    <a:pt x="12558694" y="13088886"/>
                    <a:pt x="13855555" y="10850372"/>
                  </a:cubicBezTo>
                  <a:cubicBezTo>
                    <a:pt x="15152416" y="8611857"/>
                    <a:pt x="15152416" y="5850548"/>
                    <a:pt x="13855555" y="3612034"/>
                  </a:cubicBezTo>
                  <a:cubicBezTo>
                    <a:pt x="12558694" y="1373519"/>
                    <a:pt x="10163226" y="0"/>
                    <a:pt x="7576208" y="11570"/>
                  </a:cubicBezTo>
                  <a:close/>
                </a:path>
              </a:pathLst>
            </a:custGeom>
            <a:solidFill>
              <a:srgbClr val="FFFFFF"/>
            </a:solidFill>
          </p:spPr>
        </p:sp>
        <p:sp>
          <p:nvSpPr>
            <p:cNvPr name="Freeform 32" id="32"/>
            <p:cNvSpPr/>
            <p:nvPr/>
          </p:nvSpPr>
          <p:spPr>
            <a:xfrm flipH="false" flipV="false" rot="0">
              <a:off x="223301" y="551024"/>
              <a:ext cx="14393427" cy="13737979"/>
            </a:xfrm>
            <a:custGeom>
              <a:avLst/>
              <a:gdLst/>
              <a:ahLst/>
              <a:cxnLst/>
              <a:rect r="r" b="b" t="t" l="l"/>
              <a:pathLst>
                <a:path h="13737979" w="14393427">
                  <a:moveTo>
                    <a:pt x="7196714" y="10990"/>
                  </a:moveTo>
                  <a:cubicBezTo>
                    <a:pt x="4739280" y="0"/>
                    <a:pt x="2463801" y="1304719"/>
                    <a:pt x="1231900" y="3431106"/>
                  </a:cubicBezTo>
                  <a:cubicBezTo>
                    <a:pt x="0" y="5557493"/>
                    <a:pt x="0" y="8180487"/>
                    <a:pt x="1231900" y="10306874"/>
                  </a:cubicBezTo>
                  <a:cubicBezTo>
                    <a:pt x="2463801" y="12433261"/>
                    <a:pt x="4739280" y="13737980"/>
                    <a:pt x="7196714" y="13726990"/>
                  </a:cubicBezTo>
                  <a:cubicBezTo>
                    <a:pt x="9654147" y="13737980"/>
                    <a:pt x="11929626" y="12433261"/>
                    <a:pt x="13161527" y="10306874"/>
                  </a:cubicBezTo>
                  <a:cubicBezTo>
                    <a:pt x="14393427" y="8180487"/>
                    <a:pt x="14393427" y="5557493"/>
                    <a:pt x="13161527" y="3431106"/>
                  </a:cubicBezTo>
                  <a:cubicBezTo>
                    <a:pt x="11929626" y="1304719"/>
                    <a:pt x="9654147" y="0"/>
                    <a:pt x="7196714" y="10990"/>
                  </a:cubicBezTo>
                  <a:close/>
                </a:path>
              </a:pathLst>
            </a:custGeom>
            <a:blipFill>
              <a:blip r:embed="rId5"/>
              <a:stretch>
                <a:fillRect l="-43339" t="-18192" r="-66676" b="-163080"/>
              </a:stretch>
            </a:blipFill>
          </p:spPr>
        </p:sp>
      </p:grpSp>
      <p:grpSp>
        <p:nvGrpSpPr>
          <p:cNvPr name="Group 33" id="33"/>
          <p:cNvGrpSpPr>
            <a:grpSpLocks noChangeAspect="true"/>
          </p:cNvGrpSpPr>
          <p:nvPr/>
        </p:nvGrpSpPr>
        <p:grpSpPr>
          <a:xfrm rot="0">
            <a:off x="10235934" y="7403158"/>
            <a:ext cx="2033981" cy="2033981"/>
            <a:chOff x="0" y="0"/>
            <a:chExt cx="14840029" cy="14840029"/>
          </a:xfrm>
        </p:grpSpPr>
        <p:sp>
          <p:nvSpPr>
            <p:cNvPr name="Freeform 34" id="34"/>
            <p:cNvSpPr/>
            <p:nvPr/>
          </p:nvSpPr>
          <p:spPr>
            <a:xfrm flipH="false" flipV="false" rot="0">
              <a:off x="-366471" y="-11891"/>
              <a:ext cx="15572971" cy="14863810"/>
            </a:xfrm>
            <a:custGeom>
              <a:avLst/>
              <a:gdLst/>
              <a:ahLst/>
              <a:cxnLst/>
              <a:rect r="r" b="b" t="t" l="l"/>
              <a:pathLst>
                <a:path h="14863810" w="15572971">
                  <a:moveTo>
                    <a:pt x="7786486" y="11891"/>
                  </a:moveTo>
                  <a:cubicBezTo>
                    <a:pt x="5127664" y="0"/>
                    <a:pt x="2665709" y="1411641"/>
                    <a:pt x="1332855" y="3712286"/>
                  </a:cubicBezTo>
                  <a:cubicBezTo>
                    <a:pt x="0" y="6012931"/>
                    <a:pt x="0" y="8850880"/>
                    <a:pt x="1332855" y="11151525"/>
                  </a:cubicBezTo>
                  <a:cubicBezTo>
                    <a:pt x="2665709" y="13452170"/>
                    <a:pt x="5127664" y="14863811"/>
                    <a:pt x="7786486" y="14851920"/>
                  </a:cubicBezTo>
                  <a:cubicBezTo>
                    <a:pt x="10445306" y="14863811"/>
                    <a:pt x="12907262" y="13452170"/>
                    <a:pt x="14240117" y="11151525"/>
                  </a:cubicBezTo>
                  <a:cubicBezTo>
                    <a:pt x="15572971" y="8850880"/>
                    <a:pt x="15572971" y="6012931"/>
                    <a:pt x="14240117" y="3712286"/>
                  </a:cubicBezTo>
                  <a:cubicBezTo>
                    <a:pt x="12907262" y="1411641"/>
                    <a:pt x="10445306" y="0"/>
                    <a:pt x="7786486" y="11891"/>
                  </a:cubicBezTo>
                  <a:close/>
                </a:path>
              </a:pathLst>
            </a:custGeom>
            <a:solidFill>
              <a:srgbClr val="94B143"/>
            </a:solidFill>
          </p:spPr>
        </p:sp>
        <p:sp>
          <p:nvSpPr>
            <p:cNvPr name="Freeform 35" id="35"/>
            <p:cNvSpPr/>
            <p:nvPr/>
          </p:nvSpPr>
          <p:spPr>
            <a:xfrm flipH="false" flipV="false" rot="0">
              <a:off x="-156193" y="188812"/>
              <a:ext cx="15152415" cy="14462405"/>
            </a:xfrm>
            <a:custGeom>
              <a:avLst/>
              <a:gdLst/>
              <a:ahLst/>
              <a:cxnLst/>
              <a:rect r="r" b="b" t="t" l="l"/>
              <a:pathLst>
                <a:path h="14462405" w="15152415">
                  <a:moveTo>
                    <a:pt x="7576208" y="11570"/>
                  </a:moveTo>
                  <a:cubicBezTo>
                    <a:pt x="4989189" y="0"/>
                    <a:pt x="2593721" y="1373519"/>
                    <a:pt x="1296860" y="3612034"/>
                  </a:cubicBezTo>
                  <a:cubicBezTo>
                    <a:pt x="0" y="5850548"/>
                    <a:pt x="0" y="8611857"/>
                    <a:pt x="1296860" y="10850372"/>
                  </a:cubicBezTo>
                  <a:cubicBezTo>
                    <a:pt x="2593721" y="13088886"/>
                    <a:pt x="4989189" y="14462405"/>
                    <a:pt x="7576208" y="14450835"/>
                  </a:cubicBezTo>
                  <a:cubicBezTo>
                    <a:pt x="10163226" y="14462405"/>
                    <a:pt x="12558694" y="13088886"/>
                    <a:pt x="13855555" y="10850372"/>
                  </a:cubicBezTo>
                  <a:cubicBezTo>
                    <a:pt x="15152416" y="8611857"/>
                    <a:pt x="15152416" y="5850548"/>
                    <a:pt x="13855555" y="3612034"/>
                  </a:cubicBezTo>
                  <a:cubicBezTo>
                    <a:pt x="12558694" y="1373519"/>
                    <a:pt x="10163226" y="0"/>
                    <a:pt x="7576208" y="11570"/>
                  </a:cubicBezTo>
                  <a:close/>
                </a:path>
              </a:pathLst>
            </a:custGeom>
            <a:solidFill>
              <a:srgbClr val="FFFFFF"/>
            </a:solidFill>
          </p:spPr>
        </p:sp>
        <p:sp>
          <p:nvSpPr>
            <p:cNvPr name="Freeform 36" id="36"/>
            <p:cNvSpPr/>
            <p:nvPr/>
          </p:nvSpPr>
          <p:spPr>
            <a:xfrm flipH="false" flipV="false" rot="0">
              <a:off x="223301" y="551024"/>
              <a:ext cx="14393427" cy="13737979"/>
            </a:xfrm>
            <a:custGeom>
              <a:avLst/>
              <a:gdLst/>
              <a:ahLst/>
              <a:cxnLst/>
              <a:rect r="r" b="b" t="t" l="l"/>
              <a:pathLst>
                <a:path h="13737979" w="14393427">
                  <a:moveTo>
                    <a:pt x="7196714" y="10990"/>
                  </a:moveTo>
                  <a:cubicBezTo>
                    <a:pt x="4739280" y="0"/>
                    <a:pt x="2463801" y="1304719"/>
                    <a:pt x="1231900" y="3431106"/>
                  </a:cubicBezTo>
                  <a:cubicBezTo>
                    <a:pt x="0" y="5557493"/>
                    <a:pt x="0" y="8180487"/>
                    <a:pt x="1231900" y="10306874"/>
                  </a:cubicBezTo>
                  <a:cubicBezTo>
                    <a:pt x="2463801" y="12433261"/>
                    <a:pt x="4739280" y="13737980"/>
                    <a:pt x="7196714" y="13726990"/>
                  </a:cubicBezTo>
                  <a:cubicBezTo>
                    <a:pt x="9654147" y="13737980"/>
                    <a:pt x="11929626" y="12433261"/>
                    <a:pt x="13161527" y="10306874"/>
                  </a:cubicBezTo>
                  <a:cubicBezTo>
                    <a:pt x="14393427" y="8180487"/>
                    <a:pt x="14393427" y="5557493"/>
                    <a:pt x="13161527" y="3431106"/>
                  </a:cubicBezTo>
                  <a:cubicBezTo>
                    <a:pt x="11929626" y="1304719"/>
                    <a:pt x="9654147" y="0"/>
                    <a:pt x="7196714" y="10990"/>
                  </a:cubicBezTo>
                  <a:close/>
                </a:path>
              </a:pathLst>
            </a:custGeom>
            <a:blipFill>
              <a:blip r:embed="rId6"/>
              <a:stretch>
                <a:fillRect l="-5681" t="-32763" r="-15836" b="-29984"/>
              </a:stretch>
            </a:blipFill>
          </p:spPr>
        </p:sp>
      </p:grpSp>
      <p:grpSp>
        <p:nvGrpSpPr>
          <p:cNvPr name="Group 37" id="37"/>
          <p:cNvGrpSpPr>
            <a:grpSpLocks noChangeAspect="true"/>
          </p:cNvGrpSpPr>
          <p:nvPr/>
        </p:nvGrpSpPr>
        <p:grpSpPr>
          <a:xfrm rot="0">
            <a:off x="1028700" y="4591966"/>
            <a:ext cx="2211460" cy="2211460"/>
            <a:chOff x="0" y="0"/>
            <a:chExt cx="14840029" cy="14840029"/>
          </a:xfrm>
        </p:grpSpPr>
        <p:sp>
          <p:nvSpPr>
            <p:cNvPr name="Freeform 38" id="38"/>
            <p:cNvSpPr/>
            <p:nvPr/>
          </p:nvSpPr>
          <p:spPr>
            <a:xfrm flipH="false" flipV="false" rot="0">
              <a:off x="-366471" y="-11891"/>
              <a:ext cx="15572971" cy="14863810"/>
            </a:xfrm>
            <a:custGeom>
              <a:avLst/>
              <a:gdLst/>
              <a:ahLst/>
              <a:cxnLst/>
              <a:rect r="r" b="b" t="t" l="l"/>
              <a:pathLst>
                <a:path h="14863810" w="15572971">
                  <a:moveTo>
                    <a:pt x="7786486" y="11891"/>
                  </a:moveTo>
                  <a:cubicBezTo>
                    <a:pt x="5127664" y="0"/>
                    <a:pt x="2665709" y="1411641"/>
                    <a:pt x="1332855" y="3712286"/>
                  </a:cubicBezTo>
                  <a:cubicBezTo>
                    <a:pt x="0" y="6012931"/>
                    <a:pt x="0" y="8850880"/>
                    <a:pt x="1332855" y="11151525"/>
                  </a:cubicBezTo>
                  <a:cubicBezTo>
                    <a:pt x="2665709" y="13452170"/>
                    <a:pt x="5127664" y="14863811"/>
                    <a:pt x="7786486" y="14851920"/>
                  </a:cubicBezTo>
                  <a:cubicBezTo>
                    <a:pt x="10445306" y="14863811"/>
                    <a:pt x="12907262" y="13452170"/>
                    <a:pt x="14240117" y="11151525"/>
                  </a:cubicBezTo>
                  <a:cubicBezTo>
                    <a:pt x="15572971" y="8850880"/>
                    <a:pt x="15572971" y="6012931"/>
                    <a:pt x="14240117" y="3712286"/>
                  </a:cubicBezTo>
                  <a:cubicBezTo>
                    <a:pt x="12907262" y="1411641"/>
                    <a:pt x="10445306" y="0"/>
                    <a:pt x="7786486" y="11891"/>
                  </a:cubicBezTo>
                  <a:close/>
                </a:path>
              </a:pathLst>
            </a:custGeom>
            <a:solidFill>
              <a:srgbClr val="94B143"/>
            </a:solidFill>
          </p:spPr>
        </p:sp>
        <p:sp>
          <p:nvSpPr>
            <p:cNvPr name="Freeform 39" id="39"/>
            <p:cNvSpPr/>
            <p:nvPr/>
          </p:nvSpPr>
          <p:spPr>
            <a:xfrm flipH="false" flipV="false" rot="0">
              <a:off x="-156193" y="188812"/>
              <a:ext cx="15152415" cy="14462405"/>
            </a:xfrm>
            <a:custGeom>
              <a:avLst/>
              <a:gdLst/>
              <a:ahLst/>
              <a:cxnLst/>
              <a:rect r="r" b="b" t="t" l="l"/>
              <a:pathLst>
                <a:path h="14462405" w="15152415">
                  <a:moveTo>
                    <a:pt x="7576208" y="11570"/>
                  </a:moveTo>
                  <a:cubicBezTo>
                    <a:pt x="4989189" y="0"/>
                    <a:pt x="2593721" y="1373519"/>
                    <a:pt x="1296860" y="3612034"/>
                  </a:cubicBezTo>
                  <a:cubicBezTo>
                    <a:pt x="0" y="5850548"/>
                    <a:pt x="0" y="8611857"/>
                    <a:pt x="1296860" y="10850372"/>
                  </a:cubicBezTo>
                  <a:cubicBezTo>
                    <a:pt x="2593721" y="13088886"/>
                    <a:pt x="4989189" y="14462405"/>
                    <a:pt x="7576208" y="14450835"/>
                  </a:cubicBezTo>
                  <a:cubicBezTo>
                    <a:pt x="10163226" y="14462405"/>
                    <a:pt x="12558694" y="13088886"/>
                    <a:pt x="13855555" y="10850372"/>
                  </a:cubicBezTo>
                  <a:cubicBezTo>
                    <a:pt x="15152416" y="8611857"/>
                    <a:pt x="15152416" y="5850548"/>
                    <a:pt x="13855555" y="3612034"/>
                  </a:cubicBezTo>
                  <a:cubicBezTo>
                    <a:pt x="12558694" y="1373519"/>
                    <a:pt x="10163226" y="0"/>
                    <a:pt x="7576208" y="11570"/>
                  </a:cubicBezTo>
                  <a:close/>
                </a:path>
              </a:pathLst>
            </a:custGeom>
            <a:solidFill>
              <a:srgbClr val="FFFFFF"/>
            </a:solidFill>
          </p:spPr>
        </p:sp>
        <p:sp>
          <p:nvSpPr>
            <p:cNvPr name="Freeform 40" id="40"/>
            <p:cNvSpPr/>
            <p:nvPr/>
          </p:nvSpPr>
          <p:spPr>
            <a:xfrm flipH="false" flipV="false" rot="0">
              <a:off x="223301" y="551024"/>
              <a:ext cx="14393427" cy="13737979"/>
            </a:xfrm>
            <a:custGeom>
              <a:avLst/>
              <a:gdLst/>
              <a:ahLst/>
              <a:cxnLst/>
              <a:rect r="r" b="b" t="t" l="l"/>
              <a:pathLst>
                <a:path h="13737979" w="14393427">
                  <a:moveTo>
                    <a:pt x="7196714" y="10990"/>
                  </a:moveTo>
                  <a:cubicBezTo>
                    <a:pt x="4739280" y="0"/>
                    <a:pt x="2463801" y="1304719"/>
                    <a:pt x="1231900" y="3431106"/>
                  </a:cubicBezTo>
                  <a:cubicBezTo>
                    <a:pt x="0" y="5557493"/>
                    <a:pt x="0" y="8180487"/>
                    <a:pt x="1231900" y="10306874"/>
                  </a:cubicBezTo>
                  <a:cubicBezTo>
                    <a:pt x="2463801" y="12433261"/>
                    <a:pt x="4739280" y="13737980"/>
                    <a:pt x="7196714" y="13726990"/>
                  </a:cubicBezTo>
                  <a:cubicBezTo>
                    <a:pt x="9654147" y="13737980"/>
                    <a:pt x="11929626" y="12433261"/>
                    <a:pt x="13161527" y="10306874"/>
                  </a:cubicBezTo>
                  <a:cubicBezTo>
                    <a:pt x="14393427" y="8180487"/>
                    <a:pt x="14393427" y="5557493"/>
                    <a:pt x="13161527" y="3431106"/>
                  </a:cubicBezTo>
                  <a:cubicBezTo>
                    <a:pt x="11929626" y="1304719"/>
                    <a:pt x="9654147" y="0"/>
                    <a:pt x="7196714" y="10990"/>
                  </a:cubicBezTo>
                  <a:close/>
                </a:path>
              </a:pathLst>
            </a:custGeom>
            <a:blipFill>
              <a:blip r:embed="rId7"/>
              <a:stretch>
                <a:fillRect l="-1032" t="-19662" r="223" b="-15350"/>
              </a:stretch>
            </a:blipFill>
          </p:spPr>
        </p:sp>
      </p:grpSp>
      <p:grpSp>
        <p:nvGrpSpPr>
          <p:cNvPr name="Group 41" id="41"/>
          <p:cNvGrpSpPr>
            <a:grpSpLocks noChangeAspect="true"/>
          </p:cNvGrpSpPr>
          <p:nvPr/>
        </p:nvGrpSpPr>
        <p:grpSpPr>
          <a:xfrm rot="0">
            <a:off x="1056391" y="7253370"/>
            <a:ext cx="2183769" cy="2183769"/>
            <a:chOff x="0" y="0"/>
            <a:chExt cx="14840029" cy="14840029"/>
          </a:xfrm>
        </p:grpSpPr>
        <p:sp>
          <p:nvSpPr>
            <p:cNvPr name="Freeform 42" id="42"/>
            <p:cNvSpPr/>
            <p:nvPr/>
          </p:nvSpPr>
          <p:spPr>
            <a:xfrm flipH="false" flipV="false" rot="0">
              <a:off x="-366471" y="-11891"/>
              <a:ext cx="15572971" cy="14863810"/>
            </a:xfrm>
            <a:custGeom>
              <a:avLst/>
              <a:gdLst/>
              <a:ahLst/>
              <a:cxnLst/>
              <a:rect r="r" b="b" t="t" l="l"/>
              <a:pathLst>
                <a:path h="14863810" w="15572971">
                  <a:moveTo>
                    <a:pt x="7786486" y="11891"/>
                  </a:moveTo>
                  <a:cubicBezTo>
                    <a:pt x="5127664" y="0"/>
                    <a:pt x="2665709" y="1411641"/>
                    <a:pt x="1332855" y="3712286"/>
                  </a:cubicBezTo>
                  <a:cubicBezTo>
                    <a:pt x="0" y="6012931"/>
                    <a:pt x="0" y="8850880"/>
                    <a:pt x="1332855" y="11151525"/>
                  </a:cubicBezTo>
                  <a:cubicBezTo>
                    <a:pt x="2665709" y="13452170"/>
                    <a:pt x="5127664" y="14863811"/>
                    <a:pt x="7786486" y="14851920"/>
                  </a:cubicBezTo>
                  <a:cubicBezTo>
                    <a:pt x="10445306" y="14863811"/>
                    <a:pt x="12907262" y="13452170"/>
                    <a:pt x="14240117" y="11151525"/>
                  </a:cubicBezTo>
                  <a:cubicBezTo>
                    <a:pt x="15572971" y="8850880"/>
                    <a:pt x="15572971" y="6012931"/>
                    <a:pt x="14240117" y="3712286"/>
                  </a:cubicBezTo>
                  <a:cubicBezTo>
                    <a:pt x="12907262" y="1411641"/>
                    <a:pt x="10445306" y="0"/>
                    <a:pt x="7786486" y="11891"/>
                  </a:cubicBezTo>
                  <a:close/>
                </a:path>
              </a:pathLst>
            </a:custGeom>
            <a:solidFill>
              <a:srgbClr val="94B143"/>
            </a:solidFill>
          </p:spPr>
        </p:sp>
        <p:sp>
          <p:nvSpPr>
            <p:cNvPr name="Freeform 43" id="43"/>
            <p:cNvSpPr/>
            <p:nvPr/>
          </p:nvSpPr>
          <p:spPr>
            <a:xfrm flipH="false" flipV="false" rot="0">
              <a:off x="-156193" y="188812"/>
              <a:ext cx="15152415" cy="14462405"/>
            </a:xfrm>
            <a:custGeom>
              <a:avLst/>
              <a:gdLst/>
              <a:ahLst/>
              <a:cxnLst/>
              <a:rect r="r" b="b" t="t" l="l"/>
              <a:pathLst>
                <a:path h="14462405" w="15152415">
                  <a:moveTo>
                    <a:pt x="7576208" y="11570"/>
                  </a:moveTo>
                  <a:cubicBezTo>
                    <a:pt x="4989189" y="0"/>
                    <a:pt x="2593721" y="1373519"/>
                    <a:pt x="1296860" y="3612034"/>
                  </a:cubicBezTo>
                  <a:cubicBezTo>
                    <a:pt x="0" y="5850548"/>
                    <a:pt x="0" y="8611857"/>
                    <a:pt x="1296860" y="10850372"/>
                  </a:cubicBezTo>
                  <a:cubicBezTo>
                    <a:pt x="2593721" y="13088886"/>
                    <a:pt x="4989189" y="14462405"/>
                    <a:pt x="7576208" y="14450835"/>
                  </a:cubicBezTo>
                  <a:cubicBezTo>
                    <a:pt x="10163226" y="14462405"/>
                    <a:pt x="12558694" y="13088886"/>
                    <a:pt x="13855555" y="10850372"/>
                  </a:cubicBezTo>
                  <a:cubicBezTo>
                    <a:pt x="15152416" y="8611857"/>
                    <a:pt x="15152416" y="5850548"/>
                    <a:pt x="13855555" y="3612034"/>
                  </a:cubicBezTo>
                  <a:cubicBezTo>
                    <a:pt x="12558694" y="1373519"/>
                    <a:pt x="10163226" y="0"/>
                    <a:pt x="7576208" y="11570"/>
                  </a:cubicBezTo>
                  <a:close/>
                </a:path>
              </a:pathLst>
            </a:custGeom>
            <a:solidFill>
              <a:srgbClr val="FFFFFF"/>
            </a:solidFill>
          </p:spPr>
        </p:sp>
        <p:sp>
          <p:nvSpPr>
            <p:cNvPr name="Freeform 44" id="44"/>
            <p:cNvSpPr/>
            <p:nvPr/>
          </p:nvSpPr>
          <p:spPr>
            <a:xfrm flipH="false" flipV="false" rot="0">
              <a:off x="223301" y="551024"/>
              <a:ext cx="14393427" cy="13737979"/>
            </a:xfrm>
            <a:custGeom>
              <a:avLst/>
              <a:gdLst/>
              <a:ahLst/>
              <a:cxnLst/>
              <a:rect r="r" b="b" t="t" l="l"/>
              <a:pathLst>
                <a:path h="13737979" w="14393427">
                  <a:moveTo>
                    <a:pt x="7196714" y="10990"/>
                  </a:moveTo>
                  <a:cubicBezTo>
                    <a:pt x="4739280" y="0"/>
                    <a:pt x="2463801" y="1304719"/>
                    <a:pt x="1231900" y="3431106"/>
                  </a:cubicBezTo>
                  <a:cubicBezTo>
                    <a:pt x="0" y="5557493"/>
                    <a:pt x="0" y="8180487"/>
                    <a:pt x="1231900" y="10306874"/>
                  </a:cubicBezTo>
                  <a:cubicBezTo>
                    <a:pt x="2463801" y="12433261"/>
                    <a:pt x="4739280" y="13737980"/>
                    <a:pt x="7196714" y="13726990"/>
                  </a:cubicBezTo>
                  <a:cubicBezTo>
                    <a:pt x="9654147" y="13737980"/>
                    <a:pt x="11929626" y="12433261"/>
                    <a:pt x="13161527" y="10306874"/>
                  </a:cubicBezTo>
                  <a:cubicBezTo>
                    <a:pt x="14393427" y="8180487"/>
                    <a:pt x="14393427" y="5557493"/>
                    <a:pt x="13161527" y="3431106"/>
                  </a:cubicBezTo>
                  <a:cubicBezTo>
                    <a:pt x="11929626" y="1304719"/>
                    <a:pt x="9654147" y="0"/>
                    <a:pt x="7196714" y="10990"/>
                  </a:cubicBezTo>
                  <a:close/>
                </a:path>
              </a:pathLst>
            </a:custGeom>
            <a:blipFill>
              <a:blip r:embed="rId8"/>
              <a:stretch>
                <a:fillRect l="223" t="0" r="223" b="0"/>
              </a:stretch>
            </a:blipFill>
          </p:spPr>
        </p:sp>
      </p:grpSp>
      <p:grpSp>
        <p:nvGrpSpPr>
          <p:cNvPr name="Group 45" id="45"/>
          <p:cNvGrpSpPr>
            <a:grpSpLocks noChangeAspect="true"/>
          </p:cNvGrpSpPr>
          <p:nvPr/>
        </p:nvGrpSpPr>
        <p:grpSpPr>
          <a:xfrm rot="0">
            <a:off x="10015131" y="2050078"/>
            <a:ext cx="2211460" cy="2211460"/>
            <a:chOff x="0" y="0"/>
            <a:chExt cx="14840029" cy="14840029"/>
          </a:xfrm>
        </p:grpSpPr>
        <p:sp>
          <p:nvSpPr>
            <p:cNvPr name="Freeform 46" id="46"/>
            <p:cNvSpPr/>
            <p:nvPr/>
          </p:nvSpPr>
          <p:spPr>
            <a:xfrm flipH="false" flipV="false" rot="0">
              <a:off x="-366471" y="-11891"/>
              <a:ext cx="15572971" cy="14863810"/>
            </a:xfrm>
            <a:custGeom>
              <a:avLst/>
              <a:gdLst/>
              <a:ahLst/>
              <a:cxnLst/>
              <a:rect r="r" b="b" t="t" l="l"/>
              <a:pathLst>
                <a:path h="14863810" w="15572971">
                  <a:moveTo>
                    <a:pt x="7786486" y="11891"/>
                  </a:moveTo>
                  <a:cubicBezTo>
                    <a:pt x="5127664" y="0"/>
                    <a:pt x="2665709" y="1411641"/>
                    <a:pt x="1332855" y="3712286"/>
                  </a:cubicBezTo>
                  <a:cubicBezTo>
                    <a:pt x="0" y="6012931"/>
                    <a:pt x="0" y="8850880"/>
                    <a:pt x="1332855" y="11151525"/>
                  </a:cubicBezTo>
                  <a:cubicBezTo>
                    <a:pt x="2665709" y="13452170"/>
                    <a:pt x="5127664" y="14863811"/>
                    <a:pt x="7786486" y="14851920"/>
                  </a:cubicBezTo>
                  <a:cubicBezTo>
                    <a:pt x="10445306" y="14863811"/>
                    <a:pt x="12907262" y="13452170"/>
                    <a:pt x="14240117" y="11151525"/>
                  </a:cubicBezTo>
                  <a:cubicBezTo>
                    <a:pt x="15572971" y="8850880"/>
                    <a:pt x="15572971" y="6012931"/>
                    <a:pt x="14240117" y="3712286"/>
                  </a:cubicBezTo>
                  <a:cubicBezTo>
                    <a:pt x="12907262" y="1411641"/>
                    <a:pt x="10445306" y="0"/>
                    <a:pt x="7786486" y="11891"/>
                  </a:cubicBezTo>
                  <a:close/>
                </a:path>
              </a:pathLst>
            </a:custGeom>
            <a:solidFill>
              <a:srgbClr val="94B143"/>
            </a:solidFill>
          </p:spPr>
        </p:sp>
        <p:sp>
          <p:nvSpPr>
            <p:cNvPr name="Freeform 47" id="47"/>
            <p:cNvSpPr/>
            <p:nvPr/>
          </p:nvSpPr>
          <p:spPr>
            <a:xfrm flipH="false" flipV="false" rot="0">
              <a:off x="-156193" y="188812"/>
              <a:ext cx="15152415" cy="14462405"/>
            </a:xfrm>
            <a:custGeom>
              <a:avLst/>
              <a:gdLst/>
              <a:ahLst/>
              <a:cxnLst/>
              <a:rect r="r" b="b" t="t" l="l"/>
              <a:pathLst>
                <a:path h="14462405" w="15152415">
                  <a:moveTo>
                    <a:pt x="7576208" y="11570"/>
                  </a:moveTo>
                  <a:cubicBezTo>
                    <a:pt x="4989189" y="0"/>
                    <a:pt x="2593721" y="1373519"/>
                    <a:pt x="1296860" y="3612034"/>
                  </a:cubicBezTo>
                  <a:cubicBezTo>
                    <a:pt x="0" y="5850548"/>
                    <a:pt x="0" y="8611857"/>
                    <a:pt x="1296860" y="10850372"/>
                  </a:cubicBezTo>
                  <a:cubicBezTo>
                    <a:pt x="2593721" y="13088886"/>
                    <a:pt x="4989189" y="14462405"/>
                    <a:pt x="7576208" y="14450835"/>
                  </a:cubicBezTo>
                  <a:cubicBezTo>
                    <a:pt x="10163226" y="14462405"/>
                    <a:pt x="12558694" y="13088886"/>
                    <a:pt x="13855555" y="10850372"/>
                  </a:cubicBezTo>
                  <a:cubicBezTo>
                    <a:pt x="15152416" y="8611857"/>
                    <a:pt x="15152416" y="5850548"/>
                    <a:pt x="13855555" y="3612034"/>
                  </a:cubicBezTo>
                  <a:cubicBezTo>
                    <a:pt x="12558694" y="1373519"/>
                    <a:pt x="10163226" y="0"/>
                    <a:pt x="7576208" y="11570"/>
                  </a:cubicBezTo>
                  <a:close/>
                </a:path>
              </a:pathLst>
            </a:custGeom>
            <a:solidFill>
              <a:srgbClr val="FFFFFF"/>
            </a:solidFill>
          </p:spPr>
        </p:sp>
        <p:sp>
          <p:nvSpPr>
            <p:cNvPr name="Freeform 48" id="48"/>
            <p:cNvSpPr/>
            <p:nvPr/>
          </p:nvSpPr>
          <p:spPr>
            <a:xfrm flipH="false" flipV="false" rot="0">
              <a:off x="223301" y="551024"/>
              <a:ext cx="14393427" cy="13737979"/>
            </a:xfrm>
            <a:custGeom>
              <a:avLst/>
              <a:gdLst/>
              <a:ahLst/>
              <a:cxnLst/>
              <a:rect r="r" b="b" t="t" l="l"/>
              <a:pathLst>
                <a:path h="13737979" w="14393427">
                  <a:moveTo>
                    <a:pt x="7196714" y="10990"/>
                  </a:moveTo>
                  <a:cubicBezTo>
                    <a:pt x="4739280" y="0"/>
                    <a:pt x="2463801" y="1304719"/>
                    <a:pt x="1231900" y="3431106"/>
                  </a:cubicBezTo>
                  <a:cubicBezTo>
                    <a:pt x="0" y="5557493"/>
                    <a:pt x="0" y="8180487"/>
                    <a:pt x="1231900" y="10306874"/>
                  </a:cubicBezTo>
                  <a:cubicBezTo>
                    <a:pt x="2463801" y="12433261"/>
                    <a:pt x="4739280" y="13737980"/>
                    <a:pt x="7196714" y="13726990"/>
                  </a:cubicBezTo>
                  <a:cubicBezTo>
                    <a:pt x="9654147" y="13737980"/>
                    <a:pt x="11929626" y="12433261"/>
                    <a:pt x="13161527" y="10306874"/>
                  </a:cubicBezTo>
                  <a:cubicBezTo>
                    <a:pt x="14393427" y="8180487"/>
                    <a:pt x="14393427" y="5557493"/>
                    <a:pt x="13161527" y="3431106"/>
                  </a:cubicBezTo>
                  <a:cubicBezTo>
                    <a:pt x="11929626" y="1304719"/>
                    <a:pt x="9654147" y="0"/>
                    <a:pt x="7196714" y="10990"/>
                  </a:cubicBezTo>
                  <a:close/>
                </a:path>
              </a:pathLst>
            </a:custGeom>
            <a:blipFill>
              <a:blip r:embed="rId9"/>
              <a:stretch>
                <a:fillRect l="223" t="-15095" r="223" b="-19810"/>
              </a:stretch>
            </a:blipFill>
          </p:spPr>
        </p:sp>
      </p:grpSp>
      <p:sp>
        <p:nvSpPr>
          <p:cNvPr name="TextBox 49" id="49"/>
          <p:cNvSpPr txBox="true"/>
          <p:nvPr/>
        </p:nvSpPr>
        <p:spPr>
          <a:xfrm rot="0">
            <a:off x="2134430" y="-144476"/>
            <a:ext cx="10869299" cy="1212801"/>
          </a:xfrm>
          <a:prstGeom prst="rect">
            <a:avLst/>
          </a:prstGeom>
        </p:spPr>
        <p:txBody>
          <a:bodyPr anchor="t" rtlCol="false" tIns="0" lIns="0" bIns="0" rIns="0">
            <a:spAutoFit/>
          </a:bodyPr>
          <a:lstStyle/>
          <a:p>
            <a:pPr algn="l">
              <a:lnSpc>
                <a:spcPts val="9800"/>
              </a:lnSpc>
              <a:spcBef>
                <a:spcPct val="0"/>
              </a:spcBef>
            </a:pPr>
            <a:r>
              <a:rPr lang="en-US" sz="7000">
                <a:solidFill>
                  <a:srgbClr val="5A739E"/>
                </a:solidFill>
                <a:latin typeface="Bernoru"/>
                <a:ea typeface="Bernoru"/>
                <a:cs typeface="Bernoru"/>
                <a:sym typeface="Bernoru"/>
              </a:rPr>
              <a:t> </a:t>
            </a:r>
            <a:r>
              <a:rPr lang="en-US" sz="7000">
                <a:solidFill>
                  <a:srgbClr val="5A739E"/>
                </a:solidFill>
                <a:latin typeface="Bernoru"/>
                <a:ea typeface="Bernoru"/>
                <a:cs typeface="Bernoru"/>
                <a:sym typeface="Bernoru"/>
              </a:rPr>
              <a:t>Group Member’s</a:t>
            </a:r>
            <a:r>
              <a:rPr lang="en-US" sz="7000">
                <a:solidFill>
                  <a:srgbClr val="5A739E"/>
                </a:solidFill>
                <a:latin typeface="Bernoru"/>
                <a:ea typeface="Bernoru"/>
                <a:cs typeface="Bernoru"/>
                <a:sym typeface="Bernoru"/>
              </a:rPr>
              <a:t> -</a:t>
            </a:r>
          </a:p>
        </p:txBody>
      </p:sp>
      <p:sp>
        <p:nvSpPr>
          <p:cNvPr name="TextBox 50" id="50"/>
          <p:cNvSpPr txBox="true"/>
          <p:nvPr/>
        </p:nvSpPr>
        <p:spPr>
          <a:xfrm rot="0">
            <a:off x="3703685" y="4991403"/>
            <a:ext cx="4835962" cy="1366092"/>
          </a:xfrm>
          <a:prstGeom prst="rect">
            <a:avLst/>
          </a:prstGeom>
        </p:spPr>
        <p:txBody>
          <a:bodyPr anchor="t" rtlCol="false" tIns="0" lIns="0" bIns="0" rIns="0">
            <a:spAutoFit/>
          </a:bodyPr>
          <a:lstStyle/>
          <a:p>
            <a:pPr algn="l">
              <a:lnSpc>
                <a:spcPts val="5458"/>
              </a:lnSpc>
            </a:pPr>
            <a:r>
              <a:rPr lang="en-US" sz="3899">
                <a:solidFill>
                  <a:srgbClr val="6B87AF"/>
                </a:solidFill>
                <a:latin typeface="Alata"/>
                <a:ea typeface="Alata"/>
                <a:cs typeface="Alata"/>
                <a:sym typeface="Alata"/>
              </a:rPr>
              <a:t> Saima Hossain</a:t>
            </a:r>
          </a:p>
          <a:p>
            <a:pPr algn="l">
              <a:lnSpc>
                <a:spcPts val="5458"/>
              </a:lnSpc>
            </a:pPr>
            <a:r>
              <a:rPr lang="en-US" sz="3899">
                <a:solidFill>
                  <a:srgbClr val="6B87AF"/>
                </a:solidFill>
                <a:latin typeface="Alata"/>
                <a:ea typeface="Alata"/>
                <a:cs typeface="Alata"/>
                <a:sym typeface="Alata"/>
              </a:rPr>
              <a:t>ID:232-35-665</a:t>
            </a:r>
          </a:p>
        </p:txBody>
      </p:sp>
      <p:sp>
        <p:nvSpPr>
          <p:cNvPr name="TextBox 51" id="51"/>
          <p:cNvSpPr txBox="true"/>
          <p:nvPr/>
        </p:nvSpPr>
        <p:spPr>
          <a:xfrm rot="0">
            <a:off x="3541760" y="7591795"/>
            <a:ext cx="4868520" cy="1358324"/>
          </a:xfrm>
          <a:prstGeom prst="rect">
            <a:avLst/>
          </a:prstGeom>
        </p:spPr>
        <p:txBody>
          <a:bodyPr anchor="t" rtlCol="false" tIns="0" lIns="0" bIns="0" rIns="0">
            <a:spAutoFit/>
          </a:bodyPr>
          <a:lstStyle/>
          <a:p>
            <a:pPr algn="l">
              <a:lnSpc>
                <a:spcPts val="5459"/>
              </a:lnSpc>
            </a:pPr>
            <a:r>
              <a:rPr lang="en-US" sz="3900">
                <a:solidFill>
                  <a:srgbClr val="6B87AF"/>
                </a:solidFill>
                <a:latin typeface="Alata"/>
                <a:ea typeface="Alata"/>
                <a:cs typeface="Alata"/>
                <a:sym typeface="Alata"/>
              </a:rPr>
              <a:t> Abdullah Al Mukit</a:t>
            </a:r>
          </a:p>
          <a:p>
            <a:pPr algn="l">
              <a:lnSpc>
                <a:spcPts val="5459"/>
              </a:lnSpc>
            </a:pPr>
            <a:r>
              <a:rPr lang="en-US" sz="3900">
                <a:solidFill>
                  <a:srgbClr val="6B87AF"/>
                </a:solidFill>
                <a:latin typeface="Alata"/>
                <a:ea typeface="Alata"/>
                <a:cs typeface="Alata"/>
                <a:sym typeface="Alata"/>
              </a:rPr>
              <a:t>ID:241-35-121</a:t>
            </a:r>
          </a:p>
        </p:txBody>
      </p:sp>
      <p:sp>
        <p:nvSpPr>
          <p:cNvPr name="TextBox 52" id="52"/>
          <p:cNvSpPr txBox="true"/>
          <p:nvPr/>
        </p:nvSpPr>
        <p:spPr>
          <a:xfrm rot="0">
            <a:off x="12825379" y="5057775"/>
            <a:ext cx="4835962" cy="1366092"/>
          </a:xfrm>
          <a:prstGeom prst="rect">
            <a:avLst/>
          </a:prstGeom>
        </p:spPr>
        <p:txBody>
          <a:bodyPr anchor="t" rtlCol="false" tIns="0" lIns="0" bIns="0" rIns="0">
            <a:spAutoFit/>
          </a:bodyPr>
          <a:lstStyle/>
          <a:p>
            <a:pPr algn="l">
              <a:lnSpc>
                <a:spcPts val="5458"/>
              </a:lnSpc>
            </a:pPr>
            <a:r>
              <a:rPr lang="en-US" sz="3899">
                <a:solidFill>
                  <a:srgbClr val="6B87AF"/>
                </a:solidFill>
                <a:latin typeface="Alata"/>
                <a:ea typeface="Alata"/>
                <a:cs typeface="Alata"/>
                <a:sym typeface="Alata"/>
              </a:rPr>
              <a:t> MD Sadman Shaid</a:t>
            </a:r>
          </a:p>
          <a:p>
            <a:pPr algn="l">
              <a:lnSpc>
                <a:spcPts val="5458"/>
              </a:lnSpc>
            </a:pPr>
            <a:r>
              <a:rPr lang="en-US" sz="3899">
                <a:solidFill>
                  <a:srgbClr val="6B87AF"/>
                </a:solidFill>
                <a:latin typeface="Alata"/>
                <a:ea typeface="Alata"/>
                <a:cs typeface="Alata"/>
                <a:sym typeface="Alata"/>
              </a:rPr>
              <a:t>ID:241-35-102</a:t>
            </a:r>
          </a:p>
        </p:txBody>
      </p:sp>
      <p:sp>
        <p:nvSpPr>
          <p:cNvPr name="TextBox 53" id="53"/>
          <p:cNvSpPr txBox="true"/>
          <p:nvPr/>
        </p:nvSpPr>
        <p:spPr>
          <a:xfrm rot="0">
            <a:off x="12335803" y="7698124"/>
            <a:ext cx="4868520" cy="1358324"/>
          </a:xfrm>
          <a:prstGeom prst="rect">
            <a:avLst/>
          </a:prstGeom>
        </p:spPr>
        <p:txBody>
          <a:bodyPr anchor="t" rtlCol="false" tIns="0" lIns="0" bIns="0" rIns="0">
            <a:spAutoFit/>
          </a:bodyPr>
          <a:lstStyle/>
          <a:p>
            <a:pPr algn="l">
              <a:lnSpc>
                <a:spcPts val="5459"/>
              </a:lnSpc>
            </a:pPr>
            <a:r>
              <a:rPr lang="en-US" sz="3900">
                <a:solidFill>
                  <a:srgbClr val="6B87AF"/>
                </a:solidFill>
                <a:latin typeface="Alata"/>
                <a:ea typeface="Alata"/>
                <a:cs typeface="Alata"/>
                <a:sym typeface="Alata"/>
              </a:rPr>
              <a:t> Amdadul Hak</a:t>
            </a:r>
          </a:p>
          <a:p>
            <a:pPr algn="l">
              <a:lnSpc>
                <a:spcPts val="5459"/>
              </a:lnSpc>
            </a:pPr>
            <a:r>
              <a:rPr lang="en-US" sz="3900">
                <a:solidFill>
                  <a:srgbClr val="6B87AF"/>
                </a:solidFill>
                <a:latin typeface="Alata"/>
                <a:ea typeface="Alata"/>
                <a:cs typeface="Alata"/>
                <a:sym typeface="Alata"/>
              </a:rPr>
              <a:t>ID:241-35-025</a:t>
            </a:r>
          </a:p>
        </p:txBody>
      </p:sp>
      <p:sp>
        <p:nvSpPr>
          <p:cNvPr name="TextBox 54" id="54"/>
          <p:cNvSpPr txBox="true"/>
          <p:nvPr/>
        </p:nvSpPr>
        <p:spPr>
          <a:xfrm rot="0">
            <a:off x="3703685" y="2106987"/>
            <a:ext cx="4868520" cy="1358324"/>
          </a:xfrm>
          <a:prstGeom prst="rect">
            <a:avLst/>
          </a:prstGeom>
        </p:spPr>
        <p:txBody>
          <a:bodyPr anchor="t" rtlCol="false" tIns="0" lIns="0" bIns="0" rIns="0">
            <a:spAutoFit/>
          </a:bodyPr>
          <a:lstStyle/>
          <a:p>
            <a:pPr algn="l">
              <a:lnSpc>
                <a:spcPts val="5459"/>
              </a:lnSpc>
            </a:pPr>
            <a:r>
              <a:rPr lang="en-US" sz="3900">
                <a:solidFill>
                  <a:srgbClr val="6B87AF"/>
                </a:solidFill>
                <a:latin typeface="Alata"/>
                <a:ea typeface="Alata"/>
                <a:cs typeface="Alata"/>
                <a:sym typeface="Alata"/>
              </a:rPr>
              <a:t> Tansina Afnan</a:t>
            </a:r>
          </a:p>
          <a:p>
            <a:pPr algn="l">
              <a:lnSpc>
                <a:spcPts val="5459"/>
              </a:lnSpc>
            </a:pPr>
            <a:r>
              <a:rPr lang="en-US" sz="3900">
                <a:solidFill>
                  <a:srgbClr val="6B87AF"/>
                </a:solidFill>
                <a:latin typeface="Alata"/>
                <a:ea typeface="Alata"/>
                <a:cs typeface="Alata"/>
                <a:sym typeface="Alata"/>
              </a:rPr>
              <a:t>ID:241-35-002</a:t>
            </a:r>
          </a:p>
        </p:txBody>
      </p:sp>
      <p:sp>
        <p:nvSpPr>
          <p:cNvPr name="TextBox 55" id="55"/>
          <p:cNvSpPr txBox="true"/>
          <p:nvPr/>
        </p:nvSpPr>
        <p:spPr>
          <a:xfrm rot="0">
            <a:off x="12740941" y="2433784"/>
            <a:ext cx="4868520" cy="1358324"/>
          </a:xfrm>
          <a:prstGeom prst="rect">
            <a:avLst/>
          </a:prstGeom>
        </p:spPr>
        <p:txBody>
          <a:bodyPr anchor="t" rtlCol="false" tIns="0" lIns="0" bIns="0" rIns="0">
            <a:spAutoFit/>
          </a:bodyPr>
          <a:lstStyle/>
          <a:p>
            <a:pPr algn="l">
              <a:lnSpc>
                <a:spcPts val="5459"/>
              </a:lnSpc>
            </a:pPr>
            <a:r>
              <a:rPr lang="en-US" sz="3900">
                <a:solidFill>
                  <a:srgbClr val="6B87AF"/>
                </a:solidFill>
                <a:latin typeface="Alata"/>
                <a:ea typeface="Alata"/>
                <a:cs typeface="Alata"/>
                <a:sym typeface="Alata"/>
              </a:rPr>
              <a:t> Israt Jahan Lubna</a:t>
            </a:r>
          </a:p>
          <a:p>
            <a:pPr algn="l">
              <a:lnSpc>
                <a:spcPts val="5459"/>
              </a:lnSpc>
            </a:pPr>
            <a:r>
              <a:rPr lang="en-US" sz="3900">
                <a:solidFill>
                  <a:srgbClr val="6B87AF"/>
                </a:solidFill>
                <a:latin typeface="Alata"/>
                <a:ea typeface="Alata"/>
                <a:cs typeface="Alata"/>
                <a:sym typeface="Alata"/>
              </a:rPr>
              <a:t>ID:241-35-202</a:t>
            </a:r>
          </a:p>
        </p:txBody>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bg>
      <p:bgPr>
        <a:solidFill>
          <a:srgbClr val="FAFCFF"/>
        </a:solidFill>
      </p:bgPr>
    </p:bg>
    <p:spTree>
      <p:nvGrpSpPr>
        <p:cNvPr id="1" name=""/>
        <p:cNvGrpSpPr/>
        <p:nvPr/>
      </p:nvGrpSpPr>
      <p:grpSpPr>
        <a:xfrm>
          <a:off x="0" y="0"/>
          <a:ext cx="0" cy="0"/>
          <a:chOff x="0" y="0"/>
          <a:chExt cx="0" cy="0"/>
        </a:xfrm>
      </p:grpSpPr>
      <p:sp>
        <p:nvSpPr>
          <p:cNvPr name="TextBox 2" id="2"/>
          <p:cNvSpPr txBox="true"/>
          <p:nvPr/>
        </p:nvSpPr>
        <p:spPr>
          <a:xfrm rot="0">
            <a:off x="2108293" y="1041130"/>
            <a:ext cx="11841069" cy="1896297"/>
          </a:xfrm>
          <a:prstGeom prst="rect">
            <a:avLst/>
          </a:prstGeom>
        </p:spPr>
        <p:txBody>
          <a:bodyPr anchor="t" rtlCol="false" tIns="0" lIns="0" bIns="0" rIns="0">
            <a:spAutoFit/>
          </a:bodyPr>
          <a:lstStyle/>
          <a:p>
            <a:pPr algn="ctr">
              <a:lnSpc>
                <a:spcPts val="15464"/>
              </a:lnSpc>
              <a:spcBef>
                <a:spcPct val="0"/>
              </a:spcBef>
            </a:pPr>
            <a:r>
              <a:rPr lang="en-US" sz="11046">
                <a:solidFill>
                  <a:srgbClr val="5A739E"/>
                </a:solidFill>
                <a:latin typeface="Bernoru"/>
                <a:ea typeface="Bernoru"/>
                <a:cs typeface="Bernoru"/>
                <a:sym typeface="Bernoru"/>
              </a:rPr>
              <a:t>CONCLUSION</a:t>
            </a:r>
          </a:p>
        </p:txBody>
      </p:sp>
      <p:sp>
        <p:nvSpPr>
          <p:cNvPr name="TextBox 3" id="3"/>
          <p:cNvSpPr txBox="true"/>
          <p:nvPr/>
        </p:nvSpPr>
        <p:spPr>
          <a:xfrm rot="0">
            <a:off x="1365888" y="4045258"/>
            <a:ext cx="16539309" cy="5549262"/>
          </a:xfrm>
          <a:prstGeom prst="rect">
            <a:avLst/>
          </a:prstGeom>
        </p:spPr>
        <p:txBody>
          <a:bodyPr anchor="t" rtlCol="false" tIns="0" lIns="0" bIns="0" rIns="0">
            <a:spAutoFit/>
          </a:bodyPr>
          <a:lstStyle/>
          <a:p>
            <a:pPr algn="l">
              <a:lnSpc>
                <a:spcPts val="4899"/>
              </a:lnSpc>
            </a:pPr>
            <a:r>
              <a:rPr lang="en-US" sz="3499">
                <a:solidFill>
                  <a:srgbClr val="000000"/>
                </a:solidFill>
                <a:latin typeface="Alata"/>
                <a:ea typeface="Alata"/>
                <a:cs typeface="Alata"/>
                <a:sym typeface="Alata"/>
              </a:rPr>
              <a:t> WE CAN SUCCESSFULLY IMPLEMENT ALL THE FUNCTIONAL REQUIREMENTS OF OUR PROJECT THAT WE WANT TO DO USING OUR HEALTHCARE</a:t>
            </a:r>
            <a:r>
              <a:rPr lang="en-US" sz="3499" i="true">
                <a:solidFill>
                  <a:srgbClr val="000000"/>
                </a:solidFill>
                <a:latin typeface="Alata"/>
                <a:ea typeface="Alata"/>
                <a:cs typeface="Alata"/>
                <a:sym typeface="Alata"/>
              </a:rPr>
              <a:t> MANAGEMENT SYSTEM.</a:t>
            </a:r>
          </a:p>
          <a:p>
            <a:pPr algn="l">
              <a:lnSpc>
                <a:spcPts val="4899"/>
              </a:lnSpc>
            </a:pPr>
          </a:p>
          <a:p>
            <a:pPr algn="l">
              <a:lnSpc>
                <a:spcPts val="4899"/>
              </a:lnSpc>
            </a:pPr>
            <a:r>
              <a:rPr lang="en-US" sz="3499">
                <a:solidFill>
                  <a:srgbClr val="000000"/>
                </a:solidFill>
                <a:latin typeface="Alata"/>
                <a:ea typeface="Alata"/>
                <a:cs typeface="Alata"/>
                <a:sym typeface="Alata"/>
              </a:rPr>
              <a:t>ALSO  WE ADD DATABASE OF OUR SYSTEM TO STORE ALL THE DATA WHICH USE IN OUR SYSTEM .INCLUDING THE DATA OF USER RESGISTRATION,DOCTOR’S APPOINTMENT SYSTEM,TREATMENT MANAGEMENT ,BLOOD BANK MANAGEMENT,MEDICAL STORE MANAGEMENT &amp; BILLING/PAYMENT SYSTEM.</a:t>
            </a:r>
          </a:p>
          <a:p>
            <a:pPr algn="l">
              <a:lnSpc>
                <a:spcPts val="4899"/>
              </a:lnSpc>
            </a:pPr>
          </a:p>
        </p:txBody>
      </p:sp>
      <p:sp>
        <p:nvSpPr>
          <p:cNvPr name="Freeform 4" id="4"/>
          <p:cNvSpPr/>
          <p:nvPr/>
        </p:nvSpPr>
        <p:spPr>
          <a:xfrm flipH="false" flipV="false" rot="611243">
            <a:off x="17075206" y="2528062"/>
            <a:ext cx="5081872" cy="10063113"/>
          </a:xfrm>
          <a:custGeom>
            <a:avLst/>
            <a:gdLst/>
            <a:ahLst/>
            <a:cxnLst/>
            <a:rect r="r" b="b" t="t" l="l"/>
            <a:pathLst>
              <a:path h="10063113" w="5081872">
                <a:moveTo>
                  <a:pt x="0" y="0"/>
                </a:moveTo>
                <a:lnTo>
                  <a:pt x="5081872" y="0"/>
                </a:lnTo>
                <a:lnTo>
                  <a:pt x="5081872" y="10063113"/>
                </a:lnTo>
                <a:lnTo>
                  <a:pt x="0" y="100631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true" flipV="false" rot="-731359">
            <a:off x="-2837805" y="8829552"/>
            <a:ext cx="5675610" cy="5257034"/>
          </a:xfrm>
          <a:custGeom>
            <a:avLst/>
            <a:gdLst/>
            <a:ahLst/>
            <a:cxnLst/>
            <a:rect r="r" b="b" t="t" l="l"/>
            <a:pathLst>
              <a:path h="5257034" w="5675610">
                <a:moveTo>
                  <a:pt x="5675610" y="0"/>
                </a:moveTo>
                <a:lnTo>
                  <a:pt x="0" y="0"/>
                </a:lnTo>
                <a:lnTo>
                  <a:pt x="0" y="5257033"/>
                </a:lnTo>
                <a:lnTo>
                  <a:pt x="5675610" y="5257033"/>
                </a:lnTo>
                <a:lnTo>
                  <a:pt x="567561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true" flipV="false" rot="3973336">
            <a:off x="-844617" y="597482"/>
            <a:ext cx="1689234" cy="3120987"/>
          </a:xfrm>
          <a:custGeom>
            <a:avLst/>
            <a:gdLst/>
            <a:ahLst/>
            <a:cxnLst/>
            <a:rect r="r" b="b" t="t" l="l"/>
            <a:pathLst>
              <a:path h="3120987" w="1689234">
                <a:moveTo>
                  <a:pt x="1689234" y="0"/>
                </a:moveTo>
                <a:lnTo>
                  <a:pt x="0" y="0"/>
                </a:lnTo>
                <a:lnTo>
                  <a:pt x="0" y="3120988"/>
                </a:lnTo>
                <a:lnTo>
                  <a:pt x="1689234" y="3120988"/>
                </a:lnTo>
                <a:lnTo>
                  <a:pt x="1689234"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true" flipV="false" rot="1563251">
            <a:off x="16474745" y="260643"/>
            <a:ext cx="1730834" cy="1536115"/>
          </a:xfrm>
          <a:custGeom>
            <a:avLst/>
            <a:gdLst/>
            <a:ahLst/>
            <a:cxnLst/>
            <a:rect r="r" b="b" t="t" l="l"/>
            <a:pathLst>
              <a:path h="1536115" w="1730834">
                <a:moveTo>
                  <a:pt x="1730833" y="0"/>
                </a:moveTo>
                <a:lnTo>
                  <a:pt x="0" y="0"/>
                </a:lnTo>
                <a:lnTo>
                  <a:pt x="0" y="1536114"/>
                </a:lnTo>
                <a:lnTo>
                  <a:pt x="1730833" y="1536114"/>
                </a:lnTo>
                <a:lnTo>
                  <a:pt x="1730833"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8" id="8"/>
          <p:cNvGrpSpPr/>
          <p:nvPr/>
        </p:nvGrpSpPr>
        <p:grpSpPr>
          <a:xfrm rot="0">
            <a:off x="8791720" y="9258300"/>
            <a:ext cx="704559" cy="704559"/>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10" id="10"/>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1" id="11"/>
          <p:cNvGrpSpPr/>
          <p:nvPr/>
        </p:nvGrpSpPr>
        <p:grpSpPr>
          <a:xfrm rot="0">
            <a:off x="2022107" y="3407374"/>
            <a:ext cx="704559" cy="704559"/>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13" id="13"/>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4" id="14"/>
          <p:cNvGrpSpPr/>
          <p:nvPr/>
        </p:nvGrpSpPr>
        <p:grpSpPr>
          <a:xfrm rot="0">
            <a:off x="14296778" y="1394257"/>
            <a:ext cx="704559" cy="704559"/>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16" id="16"/>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17" id="17"/>
          <p:cNvSpPr/>
          <p:nvPr/>
        </p:nvSpPr>
        <p:spPr>
          <a:xfrm flipH="true" flipV="false" rot="-9153532">
            <a:off x="12790937" y="-681003"/>
            <a:ext cx="1725885" cy="2524146"/>
          </a:xfrm>
          <a:custGeom>
            <a:avLst/>
            <a:gdLst/>
            <a:ahLst/>
            <a:cxnLst/>
            <a:rect r="r" b="b" t="t" l="l"/>
            <a:pathLst>
              <a:path h="2524146" w="1725885">
                <a:moveTo>
                  <a:pt x="1725884" y="0"/>
                </a:moveTo>
                <a:lnTo>
                  <a:pt x="0" y="0"/>
                </a:lnTo>
                <a:lnTo>
                  <a:pt x="0" y="2524146"/>
                </a:lnTo>
                <a:lnTo>
                  <a:pt x="1725884" y="2524146"/>
                </a:lnTo>
                <a:lnTo>
                  <a:pt x="1725884"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bg>
      <p:bgPr>
        <a:solidFill>
          <a:srgbClr val="FAFCFF"/>
        </a:solidFill>
      </p:bgPr>
    </p:bg>
    <p:spTree>
      <p:nvGrpSpPr>
        <p:cNvPr id="1" name=""/>
        <p:cNvGrpSpPr/>
        <p:nvPr/>
      </p:nvGrpSpPr>
      <p:grpSpPr>
        <a:xfrm>
          <a:off x="0" y="0"/>
          <a:ext cx="0" cy="0"/>
          <a:chOff x="0" y="0"/>
          <a:chExt cx="0" cy="0"/>
        </a:xfrm>
      </p:grpSpPr>
      <p:sp>
        <p:nvSpPr>
          <p:cNvPr name="TextBox 2" id="2"/>
          <p:cNvSpPr txBox="true"/>
          <p:nvPr/>
        </p:nvSpPr>
        <p:spPr>
          <a:xfrm rot="0">
            <a:off x="2980198" y="3883333"/>
            <a:ext cx="12327604" cy="1974851"/>
          </a:xfrm>
          <a:prstGeom prst="rect">
            <a:avLst/>
          </a:prstGeom>
        </p:spPr>
        <p:txBody>
          <a:bodyPr anchor="t" rtlCol="false" tIns="0" lIns="0" bIns="0" rIns="0">
            <a:spAutoFit/>
          </a:bodyPr>
          <a:lstStyle/>
          <a:p>
            <a:pPr algn="ctr">
              <a:lnSpc>
                <a:spcPts val="16099"/>
              </a:lnSpc>
              <a:spcBef>
                <a:spcPct val="0"/>
              </a:spcBef>
            </a:pPr>
            <a:r>
              <a:rPr lang="en-US" sz="11499">
                <a:solidFill>
                  <a:srgbClr val="5A739E"/>
                </a:solidFill>
                <a:latin typeface="Bernoru"/>
                <a:ea typeface="Bernoru"/>
                <a:cs typeface="Bernoru"/>
                <a:sym typeface="Bernoru"/>
              </a:rPr>
              <a:t>THANK YOU</a:t>
            </a:r>
          </a:p>
        </p:txBody>
      </p:sp>
      <p:sp>
        <p:nvSpPr>
          <p:cNvPr name="TextBox 3" id="3"/>
          <p:cNvSpPr txBox="true"/>
          <p:nvPr/>
        </p:nvSpPr>
        <p:spPr>
          <a:xfrm rot="0">
            <a:off x="5534300" y="6122320"/>
            <a:ext cx="4085252" cy="606425"/>
          </a:xfrm>
          <a:prstGeom prst="rect">
            <a:avLst/>
          </a:prstGeom>
        </p:spPr>
        <p:txBody>
          <a:bodyPr anchor="t" rtlCol="false" tIns="0" lIns="0" bIns="0" rIns="0">
            <a:spAutoFit/>
          </a:bodyPr>
          <a:lstStyle/>
          <a:p>
            <a:pPr algn="l">
              <a:lnSpc>
                <a:spcPts val="4899"/>
              </a:lnSpc>
              <a:spcBef>
                <a:spcPct val="0"/>
              </a:spcBef>
            </a:pPr>
            <a:r>
              <a:rPr lang="en-US" sz="3499">
                <a:solidFill>
                  <a:srgbClr val="5A739E"/>
                </a:solidFill>
                <a:latin typeface="Bernoru"/>
                <a:ea typeface="Bernoru"/>
                <a:cs typeface="Bernoru"/>
                <a:sym typeface="Bernoru"/>
              </a:rPr>
              <a:t>PROJECT BY:</a:t>
            </a:r>
          </a:p>
        </p:txBody>
      </p:sp>
      <p:sp>
        <p:nvSpPr>
          <p:cNvPr name="TextBox 4" id="4"/>
          <p:cNvSpPr txBox="true"/>
          <p:nvPr/>
        </p:nvSpPr>
        <p:spPr>
          <a:xfrm rot="0">
            <a:off x="8797834" y="6131845"/>
            <a:ext cx="5151528" cy="596876"/>
          </a:xfrm>
          <a:prstGeom prst="rect">
            <a:avLst/>
          </a:prstGeom>
        </p:spPr>
        <p:txBody>
          <a:bodyPr anchor="t" rtlCol="false" tIns="0" lIns="0" bIns="0" rIns="0">
            <a:spAutoFit/>
          </a:bodyPr>
          <a:lstStyle/>
          <a:p>
            <a:pPr algn="l">
              <a:lnSpc>
                <a:spcPts val="4899"/>
              </a:lnSpc>
            </a:pPr>
            <a:r>
              <a:rPr lang="en-US" sz="3499">
                <a:solidFill>
                  <a:srgbClr val="6B87AF"/>
                </a:solidFill>
                <a:latin typeface="Alata"/>
                <a:ea typeface="Alata"/>
                <a:cs typeface="Alata"/>
                <a:sym typeface="Alata"/>
              </a:rPr>
              <a:t>GROUP 3</a:t>
            </a:r>
          </a:p>
        </p:txBody>
      </p:sp>
      <p:sp>
        <p:nvSpPr>
          <p:cNvPr name="Freeform 5" id="5"/>
          <p:cNvSpPr/>
          <p:nvPr/>
        </p:nvSpPr>
        <p:spPr>
          <a:xfrm flipH="false" flipV="false" rot="611243">
            <a:off x="14799225" y="2528062"/>
            <a:ext cx="5081872" cy="10063113"/>
          </a:xfrm>
          <a:custGeom>
            <a:avLst/>
            <a:gdLst/>
            <a:ahLst/>
            <a:cxnLst/>
            <a:rect r="r" b="b" t="t" l="l"/>
            <a:pathLst>
              <a:path h="10063113" w="5081872">
                <a:moveTo>
                  <a:pt x="0" y="0"/>
                </a:moveTo>
                <a:lnTo>
                  <a:pt x="5081872" y="0"/>
                </a:lnTo>
                <a:lnTo>
                  <a:pt x="5081872" y="10063113"/>
                </a:lnTo>
                <a:lnTo>
                  <a:pt x="0" y="100631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true" flipV="false" rot="-731359">
            <a:off x="-1471917" y="6004371"/>
            <a:ext cx="5675610" cy="5257034"/>
          </a:xfrm>
          <a:custGeom>
            <a:avLst/>
            <a:gdLst/>
            <a:ahLst/>
            <a:cxnLst/>
            <a:rect r="r" b="b" t="t" l="l"/>
            <a:pathLst>
              <a:path h="5257034" w="5675610">
                <a:moveTo>
                  <a:pt x="5675610" y="0"/>
                </a:moveTo>
                <a:lnTo>
                  <a:pt x="0" y="0"/>
                </a:lnTo>
                <a:lnTo>
                  <a:pt x="0" y="5257034"/>
                </a:lnTo>
                <a:lnTo>
                  <a:pt x="5675610" y="5257034"/>
                </a:lnTo>
                <a:lnTo>
                  <a:pt x="567561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true" flipV="false" rot="3973336">
            <a:off x="-844617" y="597482"/>
            <a:ext cx="1689234" cy="3120987"/>
          </a:xfrm>
          <a:custGeom>
            <a:avLst/>
            <a:gdLst/>
            <a:ahLst/>
            <a:cxnLst/>
            <a:rect r="r" b="b" t="t" l="l"/>
            <a:pathLst>
              <a:path h="3120987" w="1689234">
                <a:moveTo>
                  <a:pt x="1689234" y="0"/>
                </a:moveTo>
                <a:lnTo>
                  <a:pt x="0" y="0"/>
                </a:lnTo>
                <a:lnTo>
                  <a:pt x="0" y="3120988"/>
                </a:lnTo>
                <a:lnTo>
                  <a:pt x="1689234" y="3120988"/>
                </a:lnTo>
                <a:lnTo>
                  <a:pt x="1689234"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true" flipV="false" rot="1563251">
            <a:off x="16474745" y="260643"/>
            <a:ext cx="1730834" cy="1536115"/>
          </a:xfrm>
          <a:custGeom>
            <a:avLst/>
            <a:gdLst/>
            <a:ahLst/>
            <a:cxnLst/>
            <a:rect r="r" b="b" t="t" l="l"/>
            <a:pathLst>
              <a:path h="1536115" w="1730834">
                <a:moveTo>
                  <a:pt x="1730833" y="0"/>
                </a:moveTo>
                <a:lnTo>
                  <a:pt x="0" y="0"/>
                </a:lnTo>
                <a:lnTo>
                  <a:pt x="0" y="1536114"/>
                </a:lnTo>
                <a:lnTo>
                  <a:pt x="1730833" y="1536114"/>
                </a:lnTo>
                <a:lnTo>
                  <a:pt x="1730833"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9" id="9"/>
          <p:cNvGrpSpPr/>
          <p:nvPr/>
        </p:nvGrpSpPr>
        <p:grpSpPr>
          <a:xfrm rot="0">
            <a:off x="8791720" y="8632888"/>
            <a:ext cx="704559" cy="704559"/>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11" id="11"/>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2" id="12"/>
          <p:cNvGrpSpPr/>
          <p:nvPr/>
        </p:nvGrpSpPr>
        <p:grpSpPr>
          <a:xfrm rot="0">
            <a:off x="2022107" y="3407374"/>
            <a:ext cx="704559" cy="704559"/>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14" id="14"/>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5" id="15"/>
          <p:cNvGrpSpPr/>
          <p:nvPr/>
        </p:nvGrpSpPr>
        <p:grpSpPr>
          <a:xfrm rot="0">
            <a:off x="14296778" y="1394257"/>
            <a:ext cx="704559" cy="704559"/>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17" id="17"/>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18" id="18"/>
          <p:cNvSpPr/>
          <p:nvPr/>
        </p:nvSpPr>
        <p:spPr>
          <a:xfrm flipH="true" flipV="false" rot="-9153532">
            <a:off x="8756610" y="-621843"/>
            <a:ext cx="1725885" cy="2524146"/>
          </a:xfrm>
          <a:custGeom>
            <a:avLst/>
            <a:gdLst/>
            <a:ahLst/>
            <a:cxnLst/>
            <a:rect r="r" b="b" t="t" l="l"/>
            <a:pathLst>
              <a:path h="2524146" w="1725885">
                <a:moveTo>
                  <a:pt x="1725885" y="0"/>
                </a:moveTo>
                <a:lnTo>
                  <a:pt x="0" y="0"/>
                </a:lnTo>
                <a:lnTo>
                  <a:pt x="0" y="2524146"/>
                </a:lnTo>
                <a:lnTo>
                  <a:pt x="1725885" y="2524146"/>
                </a:lnTo>
                <a:lnTo>
                  <a:pt x="1725885"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AFCFF"/>
        </a:solidFill>
      </p:bgPr>
    </p:bg>
    <p:spTree>
      <p:nvGrpSpPr>
        <p:cNvPr id="1" name=""/>
        <p:cNvGrpSpPr/>
        <p:nvPr/>
      </p:nvGrpSpPr>
      <p:grpSpPr>
        <a:xfrm>
          <a:off x="0" y="0"/>
          <a:ext cx="0" cy="0"/>
          <a:chOff x="0" y="0"/>
          <a:chExt cx="0" cy="0"/>
        </a:xfrm>
      </p:grpSpPr>
      <p:sp>
        <p:nvSpPr>
          <p:cNvPr name="AutoShape 2" id="2"/>
          <p:cNvSpPr/>
          <p:nvPr/>
        </p:nvSpPr>
        <p:spPr>
          <a:xfrm flipV="true">
            <a:off x="5286786" y="1596702"/>
            <a:ext cx="10399669" cy="0"/>
          </a:xfrm>
          <a:prstGeom prst="line">
            <a:avLst/>
          </a:prstGeom>
          <a:ln cap="flat" w="38100">
            <a:solidFill>
              <a:srgbClr val="BFD8EF"/>
            </a:solidFill>
            <a:prstDash val="solid"/>
            <a:headEnd type="none" len="sm" w="sm"/>
            <a:tailEnd type="none" len="sm" w="sm"/>
          </a:ln>
        </p:spPr>
      </p:sp>
      <p:grpSp>
        <p:nvGrpSpPr>
          <p:cNvPr name="Group 3" id="3"/>
          <p:cNvGrpSpPr/>
          <p:nvPr/>
        </p:nvGrpSpPr>
        <p:grpSpPr>
          <a:xfrm rot="0">
            <a:off x="15686454" y="1977728"/>
            <a:ext cx="493666" cy="493666"/>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5" id="5"/>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6" id="6"/>
          <p:cNvGrpSpPr/>
          <p:nvPr/>
        </p:nvGrpSpPr>
        <p:grpSpPr>
          <a:xfrm rot="0">
            <a:off x="8650334" y="5549042"/>
            <a:ext cx="493666" cy="493666"/>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8" id="8"/>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9" id="9"/>
          <p:cNvGrpSpPr/>
          <p:nvPr/>
        </p:nvGrpSpPr>
        <p:grpSpPr>
          <a:xfrm rot="0">
            <a:off x="266147" y="3298441"/>
            <a:ext cx="493666" cy="493666"/>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11" id="11"/>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2" id="12"/>
          <p:cNvGrpSpPr/>
          <p:nvPr/>
        </p:nvGrpSpPr>
        <p:grpSpPr>
          <a:xfrm rot="0">
            <a:off x="3814372" y="9793334"/>
            <a:ext cx="493666" cy="493666"/>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14" id="14"/>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5" id="15"/>
          <p:cNvGrpSpPr/>
          <p:nvPr/>
        </p:nvGrpSpPr>
        <p:grpSpPr>
          <a:xfrm rot="0">
            <a:off x="16760885" y="8785594"/>
            <a:ext cx="493666" cy="493666"/>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17" id="17"/>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18" id="18"/>
          <p:cNvSpPr/>
          <p:nvPr/>
        </p:nvSpPr>
        <p:spPr>
          <a:xfrm flipH="false" flipV="false" rot="-2430051">
            <a:off x="13267249" y="2772431"/>
            <a:ext cx="527379" cy="1143370"/>
          </a:xfrm>
          <a:custGeom>
            <a:avLst/>
            <a:gdLst/>
            <a:ahLst/>
            <a:cxnLst/>
            <a:rect r="r" b="b" t="t" l="l"/>
            <a:pathLst>
              <a:path h="1143370" w="527379">
                <a:moveTo>
                  <a:pt x="0" y="0"/>
                </a:moveTo>
                <a:lnTo>
                  <a:pt x="527379" y="0"/>
                </a:lnTo>
                <a:lnTo>
                  <a:pt x="527379"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19" id="19"/>
          <p:cNvSpPr/>
          <p:nvPr/>
        </p:nvSpPr>
        <p:spPr>
          <a:xfrm flipH="false" flipV="false" rot="-4384760">
            <a:off x="11277743" y="9468482"/>
            <a:ext cx="527379" cy="1143370"/>
          </a:xfrm>
          <a:custGeom>
            <a:avLst/>
            <a:gdLst/>
            <a:ahLst/>
            <a:cxnLst/>
            <a:rect r="r" b="b" t="t" l="l"/>
            <a:pathLst>
              <a:path h="1143370" w="527379">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0" id="20"/>
          <p:cNvSpPr/>
          <p:nvPr/>
        </p:nvSpPr>
        <p:spPr>
          <a:xfrm flipH="false" flipV="false" rot="4626862">
            <a:off x="97845" y="5608728"/>
            <a:ext cx="527379" cy="1143370"/>
          </a:xfrm>
          <a:custGeom>
            <a:avLst/>
            <a:gdLst/>
            <a:ahLst/>
            <a:cxnLst/>
            <a:rect r="r" b="b" t="t" l="l"/>
            <a:pathLst>
              <a:path h="1143370" w="527379">
                <a:moveTo>
                  <a:pt x="0" y="0"/>
                </a:moveTo>
                <a:lnTo>
                  <a:pt x="527379" y="0"/>
                </a:lnTo>
                <a:lnTo>
                  <a:pt x="527379"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1" id="21"/>
          <p:cNvSpPr/>
          <p:nvPr/>
        </p:nvSpPr>
        <p:spPr>
          <a:xfrm flipH="false" flipV="false" rot="-6812936">
            <a:off x="17373456" y="5041951"/>
            <a:ext cx="527379" cy="1143370"/>
          </a:xfrm>
          <a:custGeom>
            <a:avLst/>
            <a:gdLst/>
            <a:ahLst/>
            <a:cxnLst/>
            <a:rect r="r" b="b" t="t" l="l"/>
            <a:pathLst>
              <a:path h="1143370" w="527379">
                <a:moveTo>
                  <a:pt x="0" y="0"/>
                </a:moveTo>
                <a:lnTo>
                  <a:pt x="527379" y="0"/>
                </a:lnTo>
                <a:lnTo>
                  <a:pt x="527379"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2" id="22"/>
          <p:cNvSpPr/>
          <p:nvPr/>
        </p:nvSpPr>
        <p:spPr>
          <a:xfrm flipH="false" flipV="false" rot="-8373435">
            <a:off x="16940633" y="-189660"/>
            <a:ext cx="527379" cy="1143370"/>
          </a:xfrm>
          <a:custGeom>
            <a:avLst/>
            <a:gdLst/>
            <a:ahLst/>
            <a:cxnLst/>
            <a:rect r="r" b="b" t="t" l="l"/>
            <a:pathLst>
              <a:path h="1143370" w="527379">
                <a:moveTo>
                  <a:pt x="0" y="0"/>
                </a:moveTo>
                <a:lnTo>
                  <a:pt x="527379" y="0"/>
                </a:lnTo>
                <a:lnTo>
                  <a:pt x="527379"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3" id="23"/>
          <p:cNvSpPr/>
          <p:nvPr/>
        </p:nvSpPr>
        <p:spPr>
          <a:xfrm flipH="false" flipV="false" rot="1814381">
            <a:off x="765010" y="9247002"/>
            <a:ext cx="527379" cy="1143370"/>
          </a:xfrm>
          <a:custGeom>
            <a:avLst/>
            <a:gdLst/>
            <a:ahLst/>
            <a:cxnLst/>
            <a:rect r="r" b="b" t="t" l="l"/>
            <a:pathLst>
              <a:path h="1143370" w="527379">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4" id="24"/>
          <p:cNvSpPr/>
          <p:nvPr/>
        </p:nvSpPr>
        <p:spPr>
          <a:xfrm flipH="false" flipV="false" rot="-1131811">
            <a:off x="-83887" y="-33561"/>
            <a:ext cx="527379" cy="1143370"/>
          </a:xfrm>
          <a:custGeom>
            <a:avLst/>
            <a:gdLst/>
            <a:ahLst/>
            <a:cxnLst/>
            <a:rect r="r" b="b" t="t" l="l"/>
            <a:pathLst>
              <a:path h="1143370" w="527379">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25" id="25"/>
          <p:cNvGrpSpPr/>
          <p:nvPr/>
        </p:nvGrpSpPr>
        <p:grpSpPr>
          <a:xfrm rot="0">
            <a:off x="7926686" y="1901190"/>
            <a:ext cx="2885852" cy="2885852"/>
            <a:chOff x="0" y="0"/>
            <a:chExt cx="812800" cy="812800"/>
          </a:xfrm>
        </p:grpSpPr>
        <p:sp>
          <p:nvSpPr>
            <p:cNvPr name="Freeform 26" id="26"/>
            <p:cNvSpPr/>
            <p:nvPr/>
          </p:nvSpPr>
          <p:spPr>
            <a:xfrm flipH="false" flipV="false" rot="0">
              <a:off x="0" y="0"/>
              <a:ext cx="812800" cy="812800"/>
            </a:xfrm>
            <a:custGeom>
              <a:avLst/>
              <a:gdLst/>
              <a:ahLst/>
              <a:cxnLst/>
              <a:rect r="r" b="b" t="t" l="l"/>
              <a:pathLst>
                <a:path h="812800" w="812800">
                  <a:moveTo>
                    <a:pt x="61702" y="0"/>
                  </a:moveTo>
                  <a:lnTo>
                    <a:pt x="751098" y="0"/>
                  </a:lnTo>
                  <a:cubicBezTo>
                    <a:pt x="767462" y="0"/>
                    <a:pt x="783156" y="6501"/>
                    <a:pt x="794728" y="18072"/>
                  </a:cubicBezTo>
                  <a:cubicBezTo>
                    <a:pt x="806299" y="29644"/>
                    <a:pt x="812800" y="45338"/>
                    <a:pt x="812800" y="61702"/>
                  </a:cubicBezTo>
                  <a:lnTo>
                    <a:pt x="812800" y="751098"/>
                  </a:lnTo>
                  <a:cubicBezTo>
                    <a:pt x="812800" y="767462"/>
                    <a:pt x="806299" y="783156"/>
                    <a:pt x="794728" y="794728"/>
                  </a:cubicBezTo>
                  <a:cubicBezTo>
                    <a:pt x="783156" y="806299"/>
                    <a:pt x="767462" y="812800"/>
                    <a:pt x="751098" y="812800"/>
                  </a:cubicBezTo>
                  <a:lnTo>
                    <a:pt x="61702" y="812800"/>
                  </a:lnTo>
                  <a:cubicBezTo>
                    <a:pt x="45338" y="812800"/>
                    <a:pt x="29644" y="806299"/>
                    <a:pt x="18072" y="794728"/>
                  </a:cubicBezTo>
                  <a:cubicBezTo>
                    <a:pt x="6501" y="783156"/>
                    <a:pt x="0" y="767462"/>
                    <a:pt x="0" y="751098"/>
                  </a:cubicBezTo>
                  <a:lnTo>
                    <a:pt x="0" y="61702"/>
                  </a:lnTo>
                  <a:cubicBezTo>
                    <a:pt x="0" y="45338"/>
                    <a:pt x="6501" y="29644"/>
                    <a:pt x="18072" y="18072"/>
                  </a:cubicBezTo>
                  <a:cubicBezTo>
                    <a:pt x="29644" y="6501"/>
                    <a:pt x="45338" y="0"/>
                    <a:pt x="61702" y="0"/>
                  </a:cubicBezTo>
                  <a:close/>
                </a:path>
              </a:pathLst>
            </a:custGeom>
            <a:blipFill>
              <a:blip r:embed="rId4"/>
              <a:stretch>
                <a:fillRect l="0" t="0" r="0" b="0"/>
              </a:stretch>
            </a:blipFill>
          </p:spPr>
        </p:sp>
      </p:grpSp>
      <p:sp>
        <p:nvSpPr>
          <p:cNvPr name="TextBox 27" id="27"/>
          <p:cNvSpPr txBox="true"/>
          <p:nvPr/>
        </p:nvSpPr>
        <p:spPr>
          <a:xfrm rot="0">
            <a:off x="2281150" y="79387"/>
            <a:ext cx="10869299" cy="1212801"/>
          </a:xfrm>
          <a:prstGeom prst="rect">
            <a:avLst/>
          </a:prstGeom>
        </p:spPr>
        <p:txBody>
          <a:bodyPr anchor="t" rtlCol="false" tIns="0" lIns="0" bIns="0" rIns="0">
            <a:spAutoFit/>
          </a:bodyPr>
          <a:lstStyle/>
          <a:p>
            <a:pPr algn="l">
              <a:lnSpc>
                <a:spcPts val="9800"/>
              </a:lnSpc>
              <a:spcBef>
                <a:spcPct val="0"/>
              </a:spcBef>
            </a:pPr>
            <a:r>
              <a:rPr lang="en-US" sz="7000">
                <a:solidFill>
                  <a:srgbClr val="5A739E"/>
                </a:solidFill>
                <a:latin typeface="Bernoru"/>
                <a:ea typeface="Bernoru"/>
                <a:cs typeface="Bernoru"/>
                <a:sym typeface="Bernoru"/>
              </a:rPr>
              <a:t>PRESENTED TO-</a:t>
            </a:r>
          </a:p>
        </p:txBody>
      </p:sp>
      <p:sp>
        <p:nvSpPr>
          <p:cNvPr name="TextBox 28" id="28"/>
          <p:cNvSpPr txBox="true"/>
          <p:nvPr/>
        </p:nvSpPr>
        <p:spPr>
          <a:xfrm rot="0">
            <a:off x="10015131" y="7100970"/>
            <a:ext cx="1594815" cy="1212850"/>
          </a:xfrm>
          <a:prstGeom prst="rect">
            <a:avLst/>
          </a:prstGeom>
        </p:spPr>
        <p:txBody>
          <a:bodyPr anchor="t" rtlCol="false" tIns="0" lIns="0" bIns="0" rIns="0">
            <a:spAutoFit/>
          </a:bodyPr>
          <a:lstStyle/>
          <a:p>
            <a:pPr algn="ctr">
              <a:lnSpc>
                <a:spcPts val="9800"/>
              </a:lnSpc>
              <a:spcBef>
                <a:spcPct val="0"/>
              </a:spcBef>
            </a:pPr>
            <a:r>
              <a:rPr lang="en-US" sz="7000">
                <a:solidFill>
                  <a:srgbClr val="FAFCFF"/>
                </a:solidFill>
                <a:latin typeface="Bernoru"/>
                <a:ea typeface="Bernoru"/>
                <a:cs typeface="Bernoru"/>
                <a:sym typeface="Bernoru"/>
              </a:rPr>
              <a:t>04</a:t>
            </a:r>
          </a:p>
        </p:txBody>
      </p:sp>
      <p:sp>
        <p:nvSpPr>
          <p:cNvPr name="TextBox 29" id="29"/>
          <p:cNvSpPr txBox="true"/>
          <p:nvPr/>
        </p:nvSpPr>
        <p:spPr>
          <a:xfrm rot="0">
            <a:off x="3084542" y="5250955"/>
            <a:ext cx="11625250" cy="929459"/>
          </a:xfrm>
          <a:prstGeom prst="rect">
            <a:avLst/>
          </a:prstGeom>
        </p:spPr>
        <p:txBody>
          <a:bodyPr anchor="t" rtlCol="false" tIns="0" lIns="0" bIns="0" rIns="0">
            <a:spAutoFit/>
          </a:bodyPr>
          <a:lstStyle/>
          <a:p>
            <a:pPr algn="l">
              <a:lnSpc>
                <a:spcPts val="7621"/>
              </a:lnSpc>
            </a:pPr>
            <a:r>
              <a:rPr lang="en-US" sz="5444">
                <a:solidFill>
                  <a:srgbClr val="6B87AF"/>
                </a:solidFill>
                <a:latin typeface="Alata"/>
                <a:ea typeface="Alata"/>
                <a:cs typeface="Alata"/>
                <a:sym typeface="Alata"/>
              </a:rPr>
              <a:t>Rashedul Hasan Hridoy</a:t>
            </a:r>
          </a:p>
        </p:txBody>
      </p:sp>
      <p:sp>
        <p:nvSpPr>
          <p:cNvPr name="TextBox 30" id="30"/>
          <p:cNvSpPr txBox="true"/>
          <p:nvPr/>
        </p:nvSpPr>
        <p:spPr>
          <a:xfrm rot="0">
            <a:off x="3084542" y="7707395"/>
            <a:ext cx="10446397" cy="1298845"/>
          </a:xfrm>
          <a:prstGeom prst="rect">
            <a:avLst/>
          </a:prstGeom>
        </p:spPr>
        <p:txBody>
          <a:bodyPr anchor="t" rtlCol="false" tIns="0" lIns="0" bIns="0" rIns="0">
            <a:spAutoFit/>
          </a:bodyPr>
          <a:lstStyle/>
          <a:p>
            <a:pPr algn="l">
              <a:lnSpc>
                <a:spcPts val="5212"/>
              </a:lnSpc>
            </a:pPr>
            <a:r>
              <a:rPr lang="en-US" sz="3723">
                <a:solidFill>
                  <a:srgbClr val="6B87AF"/>
                </a:solidFill>
                <a:latin typeface="Alata"/>
                <a:ea typeface="Alata"/>
                <a:cs typeface="Alata"/>
                <a:sym typeface="Alata"/>
              </a:rPr>
              <a:t>Faculty of Science &amp; Information Technology</a:t>
            </a:r>
          </a:p>
          <a:p>
            <a:pPr algn="l">
              <a:lnSpc>
                <a:spcPts val="5212"/>
              </a:lnSpc>
            </a:pPr>
            <a:r>
              <a:rPr lang="en-US" sz="3723">
                <a:solidFill>
                  <a:srgbClr val="6B87AF"/>
                </a:solidFill>
                <a:latin typeface="Alata"/>
                <a:ea typeface="Alata"/>
                <a:cs typeface="Alata"/>
                <a:sym typeface="Alata"/>
              </a:rPr>
              <a:t>Daffodil International University</a:t>
            </a:r>
          </a:p>
        </p:txBody>
      </p:sp>
      <p:sp>
        <p:nvSpPr>
          <p:cNvPr name="TextBox 31" id="31"/>
          <p:cNvSpPr txBox="true"/>
          <p:nvPr/>
        </p:nvSpPr>
        <p:spPr>
          <a:xfrm rot="0">
            <a:off x="3084542" y="6399488"/>
            <a:ext cx="9512803" cy="1294515"/>
          </a:xfrm>
          <a:prstGeom prst="rect">
            <a:avLst/>
          </a:prstGeom>
        </p:spPr>
        <p:txBody>
          <a:bodyPr anchor="t" rtlCol="false" tIns="0" lIns="0" bIns="0" rIns="0">
            <a:spAutoFit/>
          </a:bodyPr>
          <a:lstStyle/>
          <a:p>
            <a:pPr algn="l">
              <a:lnSpc>
                <a:spcPts val="5234"/>
              </a:lnSpc>
            </a:pPr>
            <a:r>
              <a:rPr lang="en-US" sz="3739">
                <a:solidFill>
                  <a:srgbClr val="6B87AF"/>
                </a:solidFill>
                <a:latin typeface="Alata"/>
                <a:ea typeface="Alata"/>
                <a:cs typeface="Alata"/>
                <a:sym typeface="Alata"/>
              </a:rPr>
              <a:t>Lecturer</a:t>
            </a:r>
          </a:p>
          <a:p>
            <a:pPr algn="l">
              <a:lnSpc>
                <a:spcPts val="5234"/>
              </a:lnSpc>
            </a:pPr>
            <a:r>
              <a:rPr lang="en-US" sz="3739">
                <a:solidFill>
                  <a:srgbClr val="6B87AF"/>
                </a:solidFill>
                <a:latin typeface="Alata"/>
                <a:ea typeface="Alata"/>
                <a:cs typeface="Alata"/>
                <a:sym typeface="Alata"/>
              </a:rPr>
              <a:t>Department of Software Engineering</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AFCFF"/>
        </a:solidFill>
      </p:bgPr>
    </p:bg>
    <p:spTree>
      <p:nvGrpSpPr>
        <p:cNvPr id="1" name=""/>
        <p:cNvGrpSpPr/>
        <p:nvPr/>
      </p:nvGrpSpPr>
      <p:grpSpPr>
        <a:xfrm>
          <a:off x="0" y="0"/>
          <a:ext cx="0" cy="0"/>
          <a:chOff x="0" y="0"/>
          <a:chExt cx="0" cy="0"/>
        </a:xfrm>
      </p:grpSpPr>
      <p:sp>
        <p:nvSpPr>
          <p:cNvPr name="TextBox 2" id="2"/>
          <p:cNvSpPr txBox="true"/>
          <p:nvPr/>
        </p:nvSpPr>
        <p:spPr>
          <a:xfrm rot="0">
            <a:off x="5774108" y="305547"/>
            <a:ext cx="5835837" cy="1212826"/>
          </a:xfrm>
          <a:prstGeom prst="rect">
            <a:avLst/>
          </a:prstGeom>
        </p:spPr>
        <p:txBody>
          <a:bodyPr anchor="t" rtlCol="false" tIns="0" lIns="0" bIns="0" rIns="0">
            <a:spAutoFit/>
          </a:bodyPr>
          <a:lstStyle/>
          <a:p>
            <a:pPr algn="l">
              <a:lnSpc>
                <a:spcPts val="9800"/>
              </a:lnSpc>
              <a:spcBef>
                <a:spcPct val="0"/>
              </a:spcBef>
            </a:pPr>
            <a:r>
              <a:rPr lang="en-US" sz="7000">
                <a:solidFill>
                  <a:srgbClr val="5A739E"/>
                </a:solidFill>
                <a:latin typeface="Bernoru"/>
                <a:ea typeface="Bernoru"/>
                <a:cs typeface="Bernoru"/>
                <a:sym typeface="Bernoru"/>
              </a:rPr>
              <a:t>OVERVIEW</a:t>
            </a:r>
          </a:p>
        </p:txBody>
      </p:sp>
      <p:sp>
        <p:nvSpPr>
          <p:cNvPr name="AutoShape 3" id="3"/>
          <p:cNvSpPr/>
          <p:nvPr/>
        </p:nvSpPr>
        <p:spPr>
          <a:xfrm flipV="true">
            <a:off x="4562070" y="1876525"/>
            <a:ext cx="10399669" cy="0"/>
          </a:xfrm>
          <a:prstGeom prst="line">
            <a:avLst/>
          </a:prstGeom>
          <a:ln cap="flat" w="38100">
            <a:solidFill>
              <a:srgbClr val="BFD8EF"/>
            </a:solidFill>
            <a:prstDash val="solid"/>
            <a:headEnd type="none" len="sm" w="sm"/>
            <a:tailEnd type="none" len="sm" w="sm"/>
          </a:ln>
        </p:spPr>
      </p:sp>
      <p:grpSp>
        <p:nvGrpSpPr>
          <p:cNvPr name="Group 4" id="4"/>
          <p:cNvGrpSpPr/>
          <p:nvPr/>
        </p:nvGrpSpPr>
        <p:grpSpPr>
          <a:xfrm rot="0">
            <a:off x="15686454" y="1977728"/>
            <a:ext cx="493666" cy="493666"/>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6" id="6"/>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7" id="7"/>
          <p:cNvGrpSpPr/>
          <p:nvPr/>
        </p:nvGrpSpPr>
        <p:grpSpPr>
          <a:xfrm rot="0">
            <a:off x="8650334" y="5549042"/>
            <a:ext cx="493666" cy="493666"/>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9" id="9"/>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0" id="10"/>
          <p:cNvGrpSpPr/>
          <p:nvPr/>
        </p:nvGrpSpPr>
        <p:grpSpPr>
          <a:xfrm rot="0">
            <a:off x="266147" y="3298441"/>
            <a:ext cx="493666" cy="493666"/>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12" id="12"/>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3" id="13"/>
          <p:cNvGrpSpPr/>
          <p:nvPr/>
        </p:nvGrpSpPr>
        <p:grpSpPr>
          <a:xfrm rot="0">
            <a:off x="3814372" y="9793334"/>
            <a:ext cx="493666" cy="493666"/>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15" id="15"/>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6" id="16"/>
          <p:cNvGrpSpPr/>
          <p:nvPr/>
        </p:nvGrpSpPr>
        <p:grpSpPr>
          <a:xfrm rot="0">
            <a:off x="16760885" y="8785594"/>
            <a:ext cx="493666" cy="493666"/>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18" id="18"/>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19" id="19"/>
          <p:cNvSpPr/>
          <p:nvPr/>
        </p:nvSpPr>
        <p:spPr>
          <a:xfrm flipH="false" flipV="false" rot="-2430051">
            <a:off x="12473221" y="592675"/>
            <a:ext cx="527379" cy="1143370"/>
          </a:xfrm>
          <a:custGeom>
            <a:avLst/>
            <a:gdLst/>
            <a:ahLst/>
            <a:cxnLst/>
            <a:rect r="r" b="b" t="t" l="l"/>
            <a:pathLst>
              <a:path h="1143370" w="527379">
                <a:moveTo>
                  <a:pt x="0" y="0"/>
                </a:moveTo>
                <a:lnTo>
                  <a:pt x="527379" y="0"/>
                </a:lnTo>
                <a:lnTo>
                  <a:pt x="527379"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0" id="20"/>
          <p:cNvSpPr/>
          <p:nvPr/>
        </p:nvSpPr>
        <p:spPr>
          <a:xfrm flipH="false" flipV="false" rot="-4384760">
            <a:off x="11277743" y="9468482"/>
            <a:ext cx="527379" cy="1143370"/>
          </a:xfrm>
          <a:custGeom>
            <a:avLst/>
            <a:gdLst/>
            <a:ahLst/>
            <a:cxnLst/>
            <a:rect r="r" b="b" t="t" l="l"/>
            <a:pathLst>
              <a:path h="1143370" w="527379">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1" id="21"/>
          <p:cNvSpPr/>
          <p:nvPr/>
        </p:nvSpPr>
        <p:spPr>
          <a:xfrm flipH="false" flipV="false" rot="4626862">
            <a:off x="97845" y="5608728"/>
            <a:ext cx="527379" cy="1143370"/>
          </a:xfrm>
          <a:custGeom>
            <a:avLst/>
            <a:gdLst/>
            <a:ahLst/>
            <a:cxnLst/>
            <a:rect r="r" b="b" t="t" l="l"/>
            <a:pathLst>
              <a:path h="1143370" w="527379">
                <a:moveTo>
                  <a:pt x="0" y="0"/>
                </a:moveTo>
                <a:lnTo>
                  <a:pt x="527379" y="0"/>
                </a:lnTo>
                <a:lnTo>
                  <a:pt x="527379"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2" id="22"/>
          <p:cNvSpPr/>
          <p:nvPr/>
        </p:nvSpPr>
        <p:spPr>
          <a:xfrm flipH="false" flipV="false" rot="-6812936">
            <a:off x="17373456" y="5041951"/>
            <a:ext cx="527379" cy="1143370"/>
          </a:xfrm>
          <a:custGeom>
            <a:avLst/>
            <a:gdLst/>
            <a:ahLst/>
            <a:cxnLst/>
            <a:rect r="r" b="b" t="t" l="l"/>
            <a:pathLst>
              <a:path h="1143370" w="527379">
                <a:moveTo>
                  <a:pt x="0" y="0"/>
                </a:moveTo>
                <a:lnTo>
                  <a:pt x="527379" y="0"/>
                </a:lnTo>
                <a:lnTo>
                  <a:pt x="527379"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3" id="23"/>
          <p:cNvSpPr/>
          <p:nvPr/>
        </p:nvSpPr>
        <p:spPr>
          <a:xfrm flipH="false" flipV="false" rot="-8373435">
            <a:off x="16940633" y="-189660"/>
            <a:ext cx="527379" cy="1143370"/>
          </a:xfrm>
          <a:custGeom>
            <a:avLst/>
            <a:gdLst/>
            <a:ahLst/>
            <a:cxnLst/>
            <a:rect r="r" b="b" t="t" l="l"/>
            <a:pathLst>
              <a:path h="1143370" w="527379">
                <a:moveTo>
                  <a:pt x="0" y="0"/>
                </a:moveTo>
                <a:lnTo>
                  <a:pt x="527379" y="0"/>
                </a:lnTo>
                <a:lnTo>
                  <a:pt x="527379"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4" id="24"/>
          <p:cNvSpPr/>
          <p:nvPr/>
        </p:nvSpPr>
        <p:spPr>
          <a:xfrm flipH="false" flipV="false" rot="1814381">
            <a:off x="765010" y="9247002"/>
            <a:ext cx="527379" cy="1143370"/>
          </a:xfrm>
          <a:custGeom>
            <a:avLst/>
            <a:gdLst/>
            <a:ahLst/>
            <a:cxnLst/>
            <a:rect r="r" b="b" t="t" l="l"/>
            <a:pathLst>
              <a:path h="1143370" w="527379">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5" id="25"/>
          <p:cNvSpPr/>
          <p:nvPr/>
        </p:nvSpPr>
        <p:spPr>
          <a:xfrm flipH="false" flipV="false" rot="-1131811">
            <a:off x="-83887" y="-33561"/>
            <a:ext cx="527379" cy="1143370"/>
          </a:xfrm>
          <a:custGeom>
            <a:avLst/>
            <a:gdLst/>
            <a:ahLst/>
            <a:cxnLst/>
            <a:rect r="r" b="b" t="t" l="l"/>
            <a:pathLst>
              <a:path h="1143370" w="527379">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26" id="26"/>
          <p:cNvSpPr txBox="true"/>
          <p:nvPr/>
        </p:nvSpPr>
        <p:spPr>
          <a:xfrm rot="0">
            <a:off x="1966331" y="3578033"/>
            <a:ext cx="1594815" cy="1212850"/>
          </a:xfrm>
          <a:prstGeom prst="rect">
            <a:avLst/>
          </a:prstGeom>
        </p:spPr>
        <p:txBody>
          <a:bodyPr anchor="t" rtlCol="false" tIns="0" lIns="0" bIns="0" rIns="0">
            <a:spAutoFit/>
          </a:bodyPr>
          <a:lstStyle/>
          <a:p>
            <a:pPr algn="ctr">
              <a:lnSpc>
                <a:spcPts val="9800"/>
              </a:lnSpc>
              <a:spcBef>
                <a:spcPct val="0"/>
              </a:spcBef>
            </a:pPr>
            <a:r>
              <a:rPr lang="en-US" sz="7000">
                <a:solidFill>
                  <a:srgbClr val="FAFCFF"/>
                </a:solidFill>
                <a:latin typeface="Bernoru"/>
                <a:ea typeface="Bernoru"/>
                <a:cs typeface="Bernoru"/>
                <a:sym typeface="Bernoru"/>
              </a:rPr>
              <a:t>01</a:t>
            </a:r>
          </a:p>
        </p:txBody>
      </p:sp>
      <p:sp>
        <p:nvSpPr>
          <p:cNvPr name="TextBox 27" id="27"/>
          <p:cNvSpPr txBox="true"/>
          <p:nvPr/>
        </p:nvSpPr>
        <p:spPr>
          <a:xfrm rot="0">
            <a:off x="1611228" y="2516036"/>
            <a:ext cx="15648072" cy="2491869"/>
          </a:xfrm>
          <a:prstGeom prst="rect">
            <a:avLst/>
          </a:prstGeom>
        </p:spPr>
        <p:txBody>
          <a:bodyPr anchor="t" rtlCol="false" tIns="0" lIns="0" bIns="0" rIns="0">
            <a:spAutoFit/>
          </a:bodyPr>
          <a:lstStyle/>
          <a:p>
            <a:pPr algn="l">
              <a:lnSpc>
                <a:spcPts val="4957"/>
              </a:lnSpc>
            </a:pPr>
            <a:r>
              <a:rPr lang="en-US" sz="3541">
                <a:solidFill>
                  <a:srgbClr val="6B87AF"/>
                </a:solidFill>
                <a:latin typeface="Alata"/>
                <a:ea typeface="Alata"/>
                <a:cs typeface="Alata"/>
                <a:sym typeface="Alata"/>
              </a:rPr>
              <a:t>This project was initiated to make a Health Management  System using the C programming language. The Functional requirements of this project</a:t>
            </a:r>
          </a:p>
          <a:p>
            <a:pPr algn="l">
              <a:lnSpc>
                <a:spcPts val="4957"/>
              </a:lnSpc>
            </a:pPr>
            <a:r>
              <a:rPr lang="en-US" sz="3541">
                <a:solidFill>
                  <a:srgbClr val="6B87AF"/>
                </a:solidFill>
                <a:latin typeface="Alata"/>
                <a:ea typeface="Alata"/>
                <a:cs typeface="Alata"/>
                <a:sym typeface="Alata"/>
              </a:rPr>
              <a:t>Included:</a:t>
            </a:r>
          </a:p>
          <a:p>
            <a:pPr algn="l">
              <a:lnSpc>
                <a:spcPts val="4957"/>
              </a:lnSpc>
            </a:pPr>
          </a:p>
        </p:txBody>
      </p:sp>
      <p:sp>
        <p:nvSpPr>
          <p:cNvPr name="TextBox 28" id="28"/>
          <p:cNvSpPr txBox="true"/>
          <p:nvPr/>
        </p:nvSpPr>
        <p:spPr>
          <a:xfrm rot="0">
            <a:off x="10628895" y="4941230"/>
            <a:ext cx="6625657" cy="1944346"/>
          </a:xfrm>
          <a:prstGeom prst="rect">
            <a:avLst/>
          </a:prstGeom>
        </p:spPr>
        <p:txBody>
          <a:bodyPr anchor="t" rtlCol="false" tIns="0" lIns="0" bIns="0" rIns="0">
            <a:spAutoFit/>
          </a:bodyPr>
          <a:lstStyle/>
          <a:p>
            <a:pPr algn="l">
              <a:lnSpc>
                <a:spcPts val="5178"/>
              </a:lnSpc>
            </a:pPr>
            <a:r>
              <a:rPr lang="en-US" sz="3698">
                <a:solidFill>
                  <a:srgbClr val="6B87AF"/>
                </a:solidFill>
                <a:latin typeface="Alata"/>
                <a:ea typeface="Alata"/>
                <a:cs typeface="Alata"/>
                <a:sym typeface="Alata"/>
              </a:rPr>
              <a:t>5.Medcial Store Management</a:t>
            </a:r>
          </a:p>
          <a:p>
            <a:pPr algn="l">
              <a:lnSpc>
                <a:spcPts val="5178"/>
              </a:lnSpc>
            </a:pPr>
            <a:r>
              <a:rPr lang="en-US" sz="3698">
                <a:solidFill>
                  <a:srgbClr val="6B87AF"/>
                </a:solidFill>
                <a:latin typeface="Alata"/>
                <a:ea typeface="Alata"/>
                <a:cs typeface="Alata"/>
                <a:sym typeface="Alata"/>
              </a:rPr>
              <a:t>6.Billing/Payment System.</a:t>
            </a:r>
          </a:p>
          <a:p>
            <a:pPr algn="l">
              <a:lnSpc>
                <a:spcPts val="5178"/>
              </a:lnSpc>
            </a:pPr>
            <a:r>
              <a:rPr lang="en-US" sz="3698">
                <a:solidFill>
                  <a:srgbClr val="6B87AF"/>
                </a:solidFill>
                <a:latin typeface="Alata"/>
                <a:ea typeface="Alata"/>
                <a:cs typeface="Alata"/>
                <a:sym typeface="Alata"/>
              </a:rPr>
              <a:t>7.Exit</a:t>
            </a:r>
          </a:p>
        </p:txBody>
      </p:sp>
      <p:sp>
        <p:nvSpPr>
          <p:cNvPr name="TextBox 29" id="29"/>
          <p:cNvSpPr txBox="true"/>
          <p:nvPr/>
        </p:nvSpPr>
        <p:spPr>
          <a:xfrm rot="0">
            <a:off x="2682862" y="4941230"/>
            <a:ext cx="7780141" cy="3258726"/>
          </a:xfrm>
          <a:prstGeom prst="rect">
            <a:avLst/>
          </a:prstGeom>
        </p:spPr>
        <p:txBody>
          <a:bodyPr anchor="t" rtlCol="false" tIns="0" lIns="0" bIns="0" rIns="0">
            <a:spAutoFit/>
          </a:bodyPr>
          <a:lstStyle/>
          <a:p>
            <a:pPr algn="l">
              <a:lnSpc>
                <a:spcPts val="5179"/>
              </a:lnSpc>
            </a:pPr>
            <a:r>
              <a:rPr lang="en-US" sz="3699">
                <a:solidFill>
                  <a:srgbClr val="6B87AF"/>
                </a:solidFill>
                <a:latin typeface="Alata"/>
                <a:ea typeface="Alata"/>
                <a:cs typeface="Alata"/>
                <a:sym typeface="Alata"/>
              </a:rPr>
              <a:t> 1.User Registration.</a:t>
            </a:r>
          </a:p>
          <a:p>
            <a:pPr algn="l">
              <a:lnSpc>
                <a:spcPts val="5179"/>
              </a:lnSpc>
            </a:pPr>
            <a:r>
              <a:rPr lang="en-US" sz="3699">
                <a:solidFill>
                  <a:srgbClr val="6B87AF"/>
                </a:solidFill>
                <a:latin typeface="Alata"/>
                <a:ea typeface="Alata"/>
                <a:cs typeface="Alata"/>
                <a:sym typeface="Alata"/>
              </a:rPr>
              <a:t>2.Doctor Appointment Scheduling.</a:t>
            </a:r>
          </a:p>
          <a:p>
            <a:pPr algn="l">
              <a:lnSpc>
                <a:spcPts val="5179"/>
              </a:lnSpc>
            </a:pPr>
            <a:r>
              <a:rPr lang="en-US" sz="3699">
                <a:solidFill>
                  <a:srgbClr val="6B87AF"/>
                </a:solidFill>
                <a:latin typeface="Alata"/>
                <a:ea typeface="Alata"/>
                <a:cs typeface="Alata"/>
                <a:sym typeface="Alata"/>
              </a:rPr>
              <a:t>3.Treatment Management.</a:t>
            </a:r>
          </a:p>
          <a:p>
            <a:pPr algn="l">
              <a:lnSpc>
                <a:spcPts val="5179"/>
              </a:lnSpc>
            </a:pPr>
            <a:r>
              <a:rPr lang="en-US" sz="3699">
                <a:solidFill>
                  <a:srgbClr val="6B87AF"/>
                </a:solidFill>
                <a:latin typeface="Alata"/>
                <a:ea typeface="Alata"/>
                <a:cs typeface="Alata"/>
                <a:sym typeface="Alata"/>
              </a:rPr>
              <a:t>4.Blood Bank Inventory.</a:t>
            </a:r>
          </a:p>
          <a:p>
            <a:pPr algn="l">
              <a:lnSpc>
                <a:spcPts val="5179"/>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AFCFF"/>
        </a:solidFill>
      </p:bgPr>
    </p:bg>
    <p:spTree>
      <p:nvGrpSpPr>
        <p:cNvPr id="1" name=""/>
        <p:cNvGrpSpPr/>
        <p:nvPr/>
      </p:nvGrpSpPr>
      <p:grpSpPr>
        <a:xfrm>
          <a:off x="0" y="0"/>
          <a:ext cx="0" cy="0"/>
          <a:chOff x="0" y="0"/>
          <a:chExt cx="0" cy="0"/>
        </a:xfrm>
      </p:grpSpPr>
      <p:sp>
        <p:nvSpPr>
          <p:cNvPr name="AutoShape 2" id="2"/>
          <p:cNvSpPr/>
          <p:nvPr/>
        </p:nvSpPr>
        <p:spPr>
          <a:xfrm flipV="true">
            <a:off x="7332169" y="1788919"/>
            <a:ext cx="8963834" cy="0"/>
          </a:xfrm>
          <a:prstGeom prst="line">
            <a:avLst/>
          </a:prstGeom>
          <a:ln cap="flat" w="38100">
            <a:solidFill>
              <a:srgbClr val="BFD8EF"/>
            </a:solidFill>
            <a:prstDash val="solid"/>
            <a:headEnd type="none" len="sm" w="sm"/>
            <a:tailEnd type="none" len="sm" w="sm"/>
          </a:ln>
        </p:spPr>
      </p:sp>
      <p:sp>
        <p:nvSpPr>
          <p:cNvPr name="Freeform 3" id="3"/>
          <p:cNvSpPr/>
          <p:nvPr/>
        </p:nvSpPr>
        <p:spPr>
          <a:xfrm flipH="true" flipV="false" rot="0">
            <a:off x="-714409" y="2131819"/>
            <a:ext cx="5797337" cy="9838587"/>
          </a:xfrm>
          <a:custGeom>
            <a:avLst/>
            <a:gdLst/>
            <a:ahLst/>
            <a:cxnLst/>
            <a:rect r="r" b="b" t="t" l="l"/>
            <a:pathLst>
              <a:path h="9838587" w="5797337">
                <a:moveTo>
                  <a:pt x="5797336" y="0"/>
                </a:moveTo>
                <a:lnTo>
                  <a:pt x="0" y="0"/>
                </a:lnTo>
                <a:lnTo>
                  <a:pt x="0" y="9838587"/>
                </a:lnTo>
                <a:lnTo>
                  <a:pt x="5797336" y="9838587"/>
                </a:lnTo>
                <a:lnTo>
                  <a:pt x="5797336"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6296003" y="1028700"/>
            <a:ext cx="493666" cy="493666"/>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6" id="6"/>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7" id="7"/>
          <p:cNvGrpSpPr/>
          <p:nvPr/>
        </p:nvGrpSpPr>
        <p:grpSpPr>
          <a:xfrm rot="0">
            <a:off x="5744691" y="9063712"/>
            <a:ext cx="493666" cy="493666"/>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9" id="9"/>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0" id="10"/>
          <p:cNvGrpSpPr/>
          <p:nvPr/>
        </p:nvGrpSpPr>
        <p:grpSpPr>
          <a:xfrm rot="0">
            <a:off x="16296003" y="8764634"/>
            <a:ext cx="493666" cy="493666"/>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12" id="12"/>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3" id="13"/>
          <p:cNvGrpSpPr/>
          <p:nvPr/>
        </p:nvGrpSpPr>
        <p:grpSpPr>
          <a:xfrm rot="0">
            <a:off x="3611793" y="781867"/>
            <a:ext cx="493666" cy="493666"/>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15" id="15"/>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16" id="16"/>
          <p:cNvSpPr/>
          <p:nvPr/>
        </p:nvSpPr>
        <p:spPr>
          <a:xfrm flipH="false" flipV="false" rot="0">
            <a:off x="584207" y="1082334"/>
            <a:ext cx="888986" cy="725635"/>
          </a:xfrm>
          <a:custGeom>
            <a:avLst/>
            <a:gdLst/>
            <a:ahLst/>
            <a:cxnLst/>
            <a:rect r="r" b="b" t="t" l="l"/>
            <a:pathLst>
              <a:path h="725635" w="888986">
                <a:moveTo>
                  <a:pt x="0" y="0"/>
                </a:moveTo>
                <a:lnTo>
                  <a:pt x="888986" y="0"/>
                </a:lnTo>
                <a:lnTo>
                  <a:pt x="888986" y="725635"/>
                </a:lnTo>
                <a:lnTo>
                  <a:pt x="0" y="72563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false" flipV="false" rot="-5863956">
            <a:off x="13846785" y="593065"/>
            <a:ext cx="888986" cy="725635"/>
          </a:xfrm>
          <a:custGeom>
            <a:avLst/>
            <a:gdLst/>
            <a:ahLst/>
            <a:cxnLst/>
            <a:rect r="r" b="b" t="t" l="l"/>
            <a:pathLst>
              <a:path h="725635" w="888986">
                <a:moveTo>
                  <a:pt x="0" y="0"/>
                </a:moveTo>
                <a:lnTo>
                  <a:pt x="888986" y="0"/>
                </a:lnTo>
                <a:lnTo>
                  <a:pt x="888986" y="725635"/>
                </a:lnTo>
                <a:lnTo>
                  <a:pt x="0" y="72563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8" id="18"/>
          <p:cNvSpPr/>
          <p:nvPr/>
        </p:nvSpPr>
        <p:spPr>
          <a:xfrm flipH="false" flipV="false" rot="-2430051">
            <a:off x="10159294" y="9097990"/>
            <a:ext cx="527379" cy="1143370"/>
          </a:xfrm>
          <a:custGeom>
            <a:avLst/>
            <a:gdLst/>
            <a:ahLst/>
            <a:cxnLst/>
            <a:rect r="r" b="b" t="t" l="l"/>
            <a:pathLst>
              <a:path h="1143370" w="527379">
                <a:moveTo>
                  <a:pt x="0" y="0"/>
                </a:moveTo>
                <a:lnTo>
                  <a:pt x="527380" y="0"/>
                </a:lnTo>
                <a:lnTo>
                  <a:pt x="527380" y="1143370"/>
                </a:lnTo>
                <a:lnTo>
                  <a:pt x="0" y="114337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19" id="19"/>
          <p:cNvSpPr/>
          <p:nvPr/>
        </p:nvSpPr>
        <p:spPr>
          <a:xfrm flipH="false" flipV="false" rot="-10594664">
            <a:off x="17726965" y="5013214"/>
            <a:ext cx="527379" cy="1143370"/>
          </a:xfrm>
          <a:custGeom>
            <a:avLst/>
            <a:gdLst/>
            <a:ahLst/>
            <a:cxnLst/>
            <a:rect r="r" b="b" t="t" l="l"/>
            <a:pathLst>
              <a:path h="1143370" w="527379">
                <a:moveTo>
                  <a:pt x="0" y="0"/>
                </a:moveTo>
                <a:lnTo>
                  <a:pt x="527379" y="0"/>
                </a:lnTo>
                <a:lnTo>
                  <a:pt x="527379" y="1143370"/>
                </a:lnTo>
                <a:lnTo>
                  <a:pt x="0" y="114337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grpSp>
        <p:nvGrpSpPr>
          <p:cNvPr name="Group 20" id="20"/>
          <p:cNvGrpSpPr/>
          <p:nvPr/>
        </p:nvGrpSpPr>
        <p:grpSpPr>
          <a:xfrm rot="0">
            <a:off x="7292593" y="3604611"/>
            <a:ext cx="6578595" cy="3902169"/>
            <a:chOff x="0" y="0"/>
            <a:chExt cx="1370284" cy="812800"/>
          </a:xfrm>
        </p:grpSpPr>
        <p:sp>
          <p:nvSpPr>
            <p:cNvPr name="Freeform 21" id="21"/>
            <p:cNvSpPr/>
            <p:nvPr/>
          </p:nvSpPr>
          <p:spPr>
            <a:xfrm flipH="false" flipV="false" rot="0">
              <a:off x="0" y="0"/>
              <a:ext cx="1370284" cy="812800"/>
            </a:xfrm>
            <a:custGeom>
              <a:avLst/>
              <a:gdLst/>
              <a:ahLst/>
              <a:cxnLst/>
              <a:rect r="r" b="b" t="t" l="l"/>
              <a:pathLst>
                <a:path h="812800" w="1370284">
                  <a:moveTo>
                    <a:pt x="0" y="0"/>
                  </a:moveTo>
                  <a:lnTo>
                    <a:pt x="1370284" y="0"/>
                  </a:lnTo>
                  <a:lnTo>
                    <a:pt x="1370284" y="812800"/>
                  </a:lnTo>
                  <a:lnTo>
                    <a:pt x="0" y="812800"/>
                  </a:lnTo>
                  <a:close/>
                </a:path>
              </a:pathLst>
            </a:custGeom>
            <a:blipFill>
              <a:blip r:embed="rId8"/>
              <a:stretch>
                <a:fillRect l="0" t="-1172" r="0" b="-1172"/>
              </a:stretch>
            </a:blipFill>
          </p:spPr>
        </p:sp>
      </p:grpSp>
      <p:sp>
        <p:nvSpPr>
          <p:cNvPr name="TextBox 22" id="22"/>
          <p:cNvSpPr txBox="true"/>
          <p:nvPr/>
        </p:nvSpPr>
        <p:spPr>
          <a:xfrm rot="0">
            <a:off x="5341318" y="232325"/>
            <a:ext cx="7767139" cy="1212826"/>
          </a:xfrm>
          <a:prstGeom prst="rect">
            <a:avLst/>
          </a:prstGeom>
        </p:spPr>
        <p:txBody>
          <a:bodyPr anchor="t" rtlCol="false" tIns="0" lIns="0" bIns="0" rIns="0">
            <a:spAutoFit/>
          </a:bodyPr>
          <a:lstStyle/>
          <a:p>
            <a:pPr algn="l">
              <a:lnSpc>
                <a:spcPts val="9800"/>
              </a:lnSpc>
              <a:spcBef>
                <a:spcPct val="0"/>
              </a:spcBef>
            </a:pPr>
            <a:r>
              <a:rPr lang="en-US" sz="7000">
                <a:solidFill>
                  <a:srgbClr val="5A739E"/>
                </a:solidFill>
                <a:latin typeface="Bernoru"/>
                <a:ea typeface="Bernoru"/>
                <a:cs typeface="Bernoru"/>
                <a:sym typeface="Bernoru"/>
              </a:rPr>
              <a:t>USER  MANUAL</a:t>
            </a:r>
          </a:p>
        </p:txBody>
      </p:sp>
      <p:sp>
        <p:nvSpPr>
          <p:cNvPr name="TextBox 23" id="23"/>
          <p:cNvSpPr txBox="true"/>
          <p:nvPr/>
        </p:nvSpPr>
        <p:spPr>
          <a:xfrm rot="0">
            <a:off x="4975352" y="1871476"/>
            <a:ext cx="11213076" cy="1237835"/>
          </a:xfrm>
          <a:prstGeom prst="rect">
            <a:avLst/>
          </a:prstGeom>
        </p:spPr>
        <p:txBody>
          <a:bodyPr anchor="t" rtlCol="false" tIns="0" lIns="0" bIns="0" rIns="0">
            <a:spAutoFit/>
          </a:bodyPr>
          <a:lstStyle/>
          <a:p>
            <a:pPr algn="l">
              <a:lnSpc>
                <a:spcPts val="10119"/>
              </a:lnSpc>
            </a:pPr>
            <a:r>
              <a:rPr lang="en-US" sz="7228">
                <a:solidFill>
                  <a:srgbClr val="6B87AF"/>
                </a:solidFill>
                <a:latin typeface="Alata"/>
                <a:ea typeface="Alata"/>
                <a:cs typeface="Alata"/>
                <a:sym typeface="Alata"/>
              </a:rPr>
              <a:t> The first page includes-</a:t>
            </a:r>
          </a:p>
        </p:txBody>
      </p:sp>
      <p:sp>
        <p:nvSpPr>
          <p:cNvPr name="TextBox 24" id="24"/>
          <p:cNvSpPr txBox="true"/>
          <p:nvPr/>
        </p:nvSpPr>
        <p:spPr>
          <a:xfrm rot="0">
            <a:off x="3858626" y="7783005"/>
            <a:ext cx="13767742" cy="2855514"/>
          </a:xfrm>
          <a:prstGeom prst="rect">
            <a:avLst/>
          </a:prstGeom>
        </p:spPr>
        <p:txBody>
          <a:bodyPr anchor="t" rtlCol="false" tIns="0" lIns="0" bIns="0" rIns="0">
            <a:spAutoFit/>
          </a:bodyPr>
          <a:lstStyle/>
          <a:p>
            <a:pPr algn="l">
              <a:lnSpc>
                <a:spcPts val="3826"/>
              </a:lnSpc>
            </a:pPr>
            <a:r>
              <a:rPr lang="en-US" sz="2733">
                <a:solidFill>
                  <a:srgbClr val="6B87AF"/>
                </a:solidFill>
                <a:latin typeface="Alata"/>
                <a:ea typeface="Alata"/>
                <a:cs typeface="Alata"/>
                <a:sym typeface="Alata"/>
              </a:rPr>
              <a:t> Our Healthcare Management System efficiently handles User Registration, Doctor Appointment Scheduling, Treatment Management, Blood Bank Inventory, Medical Store Management, and Billing/Payment System. It streamlines hospital operations, reduces manual work, and enhances patient care.</a:t>
            </a:r>
          </a:p>
          <a:p>
            <a:pPr algn="l">
              <a:lnSpc>
                <a:spcPts val="3826"/>
              </a:lnSpc>
            </a:pPr>
          </a:p>
          <a:p>
            <a:pPr algn="l">
              <a:lnSpc>
                <a:spcPts val="3826"/>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AFCFF"/>
        </a:solidFill>
      </p:bgPr>
    </p:bg>
    <p:spTree>
      <p:nvGrpSpPr>
        <p:cNvPr id="1" name=""/>
        <p:cNvGrpSpPr/>
        <p:nvPr/>
      </p:nvGrpSpPr>
      <p:grpSpPr>
        <a:xfrm>
          <a:off x="0" y="0"/>
          <a:ext cx="0" cy="0"/>
          <a:chOff x="0" y="0"/>
          <a:chExt cx="0" cy="0"/>
        </a:xfrm>
      </p:grpSpPr>
      <p:grpSp>
        <p:nvGrpSpPr>
          <p:cNvPr name="Group 2" id="2"/>
          <p:cNvGrpSpPr/>
          <p:nvPr/>
        </p:nvGrpSpPr>
        <p:grpSpPr>
          <a:xfrm rot="0">
            <a:off x="558168" y="8707738"/>
            <a:ext cx="493666" cy="49366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4" id="4"/>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5" id="5"/>
          <p:cNvGrpSpPr/>
          <p:nvPr/>
        </p:nvGrpSpPr>
        <p:grpSpPr>
          <a:xfrm rot="0">
            <a:off x="16186800" y="1028700"/>
            <a:ext cx="493666" cy="493666"/>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7" id="7"/>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8" id="8"/>
          <p:cNvGrpSpPr/>
          <p:nvPr/>
        </p:nvGrpSpPr>
        <p:grpSpPr>
          <a:xfrm rot="0">
            <a:off x="6528646" y="781867"/>
            <a:ext cx="493666" cy="493666"/>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10" id="10"/>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1" id="11"/>
          <p:cNvGrpSpPr/>
          <p:nvPr/>
        </p:nvGrpSpPr>
        <p:grpSpPr>
          <a:xfrm rot="0">
            <a:off x="8650334" y="1930858"/>
            <a:ext cx="493666" cy="493666"/>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13" id="13"/>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4" id="14"/>
          <p:cNvGrpSpPr/>
          <p:nvPr/>
        </p:nvGrpSpPr>
        <p:grpSpPr>
          <a:xfrm rot="0">
            <a:off x="17053652" y="6761477"/>
            <a:ext cx="411295" cy="411295"/>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16" id="16"/>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7" id="17"/>
          <p:cNvGrpSpPr/>
          <p:nvPr/>
        </p:nvGrpSpPr>
        <p:grpSpPr>
          <a:xfrm rot="0">
            <a:off x="11939093" y="9258300"/>
            <a:ext cx="411295" cy="411295"/>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19" id="19"/>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20" id="20"/>
          <p:cNvSpPr/>
          <p:nvPr/>
        </p:nvSpPr>
        <p:spPr>
          <a:xfrm flipH="false" flipV="false" rot="1672556">
            <a:off x="6758622" y="9416030"/>
            <a:ext cx="527379" cy="1143370"/>
          </a:xfrm>
          <a:custGeom>
            <a:avLst/>
            <a:gdLst/>
            <a:ahLst/>
            <a:cxnLst/>
            <a:rect r="r" b="b" t="t" l="l"/>
            <a:pathLst>
              <a:path h="1143370" w="527379">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1" id="21"/>
          <p:cNvSpPr/>
          <p:nvPr/>
        </p:nvSpPr>
        <p:spPr>
          <a:xfrm flipH="false" flipV="false" rot="-2430051">
            <a:off x="-30483" y="6120390"/>
            <a:ext cx="527379" cy="1143370"/>
          </a:xfrm>
          <a:custGeom>
            <a:avLst/>
            <a:gdLst/>
            <a:ahLst/>
            <a:cxnLst/>
            <a:rect r="r" b="b" t="t" l="l"/>
            <a:pathLst>
              <a:path h="1143370" w="527379">
                <a:moveTo>
                  <a:pt x="0" y="0"/>
                </a:moveTo>
                <a:lnTo>
                  <a:pt x="527379" y="0"/>
                </a:lnTo>
                <a:lnTo>
                  <a:pt x="527379"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2" id="22"/>
          <p:cNvSpPr/>
          <p:nvPr/>
        </p:nvSpPr>
        <p:spPr>
          <a:xfrm flipH="false" flipV="false" rot="3004146">
            <a:off x="17567405" y="3548754"/>
            <a:ext cx="527379" cy="1143370"/>
          </a:xfrm>
          <a:custGeom>
            <a:avLst/>
            <a:gdLst/>
            <a:ahLst/>
            <a:cxnLst/>
            <a:rect r="r" b="b" t="t" l="l"/>
            <a:pathLst>
              <a:path h="1143370" w="527379">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3" id="23"/>
          <p:cNvSpPr/>
          <p:nvPr/>
        </p:nvSpPr>
        <p:spPr>
          <a:xfrm flipH="false" flipV="false" rot="3004146">
            <a:off x="897878" y="134702"/>
            <a:ext cx="527379" cy="1143370"/>
          </a:xfrm>
          <a:custGeom>
            <a:avLst/>
            <a:gdLst/>
            <a:ahLst/>
            <a:cxnLst/>
            <a:rect r="r" b="b" t="t" l="l"/>
            <a:pathLst>
              <a:path h="1143370" w="527379">
                <a:moveTo>
                  <a:pt x="0" y="0"/>
                </a:moveTo>
                <a:lnTo>
                  <a:pt x="527379" y="0"/>
                </a:lnTo>
                <a:lnTo>
                  <a:pt x="527379"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4" id="24"/>
          <p:cNvSpPr/>
          <p:nvPr/>
        </p:nvSpPr>
        <p:spPr>
          <a:xfrm flipH="false" flipV="false" rot="-2186946">
            <a:off x="17218390" y="44830"/>
            <a:ext cx="527379" cy="1143370"/>
          </a:xfrm>
          <a:custGeom>
            <a:avLst/>
            <a:gdLst/>
            <a:ahLst/>
            <a:cxnLst/>
            <a:rect r="r" b="b" t="t" l="l"/>
            <a:pathLst>
              <a:path h="1143370" w="527379">
                <a:moveTo>
                  <a:pt x="0" y="0"/>
                </a:moveTo>
                <a:lnTo>
                  <a:pt x="527379" y="0"/>
                </a:lnTo>
                <a:lnTo>
                  <a:pt x="527379"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5" id="25"/>
          <p:cNvSpPr/>
          <p:nvPr/>
        </p:nvSpPr>
        <p:spPr>
          <a:xfrm flipH="false" flipV="false" rot="-1639537">
            <a:off x="16169943" y="9315553"/>
            <a:ext cx="527379" cy="1143370"/>
          </a:xfrm>
          <a:custGeom>
            <a:avLst/>
            <a:gdLst/>
            <a:ahLst/>
            <a:cxnLst/>
            <a:rect r="r" b="b" t="t" l="l"/>
            <a:pathLst>
              <a:path h="1143370" w="527379">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26" id="26"/>
          <p:cNvGrpSpPr/>
          <p:nvPr/>
        </p:nvGrpSpPr>
        <p:grpSpPr>
          <a:xfrm rot="0">
            <a:off x="1496236" y="2834099"/>
            <a:ext cx="7249163" cy="2828949"/>
            <a:chOff x="0" y="0"/>
            <a:chExt cx="2082795" cy="812800"/>
          </a:xfrm>
        </p:grpSpPr>
        <p:sp>
          <p:nvSpPr>
            <p:cNvPr name="Freeform 27" id="27"/>
            <p:cNvSpPr/>
            <p:nvPr/>
          </p:nvSpPr>
          <p:spPr>
            <a:xfrm flipH="false" flipV="false" rot="0">
              <a:off x="0" y="0"/>
              <a:ext cx="2082795" cy="812800"/>
            </a:xfrm>
            <a:custGeom>
              <a:avLst/>
              <a:gdLst/>
              <a:ahLst/>
              <a:cxnLst/>
              <a:rect r="r" b="b" t="t" l="l"/>
              <a:pathLst>
                <a:path h="812800" w="2082795">
                  <a:moveTo>
                    <a:pt x="24563" y="0"/>
                  </a:moveTo>
                  <a:lnTo>
                    <a:pt x="2058231" y="0"/>
                  </a:lnTo>
                  <a:cubicBezTo>
                    <a:pt x="2071797" y="0"/>
                    <a:pt x="2082795" y="10997"/>
                    <a:pt x="2082795" y="24563"/>
                  </a:cubicBezTo>
                  <a:lnTo>
                    <a:pt x="2082795" y="788237"/>
                  </a:lnTo>
                  <a:cubicBezTo>
                    <a:pt x="2082795" y="794751"/>
                    <a:pt x="2080207" y="800999"/>
                    <a:pt x="2075600" y="805606"/>
                  </a:cubicBezTo>
                  <a:cubicBezTo>
                    <a:pt x="2070994" y="810212"/>
                    <a:pt x="2064746" y="812800"/>
                    <a:pt x="2058231" y="812800"/>
                  </a:cubicBezTo>
                  <a:lnTo>
                    <a:pt x="24563" y="812800"/>
                  </a:lnTo>
                  <a:cubicBezTo>
                    <a:pt x="10997" y="812800"/>
                    <a:pt x="0" y="801803"/>
                    <a:pt x="0" y="788237"/>
                  </a:cubicBezTo>
                  <a:lnTo>
                    <a:pt x="0" y="24563"/>
                  </a:lnTo>
                  <a:cubicBezTo>
                    <a:pt x="0" y="10997"/>
                    <a:pt x="10997" y="0"/>
                    <a:pt x="24563" y="0"/>
                  </a:cubicBezTo>
                  <a:close/>
                </a:path>
              </a:pathLst>
            </a:custGeom>
            <a:blipFill>
              <a:blip r:embed="rId4"/>
              <a:stretch>
                <a:fillRect l="-4013" t="0" r="-4013" b="0"/>
              </a:stretch>
            </a:blipFill>
          </p:spPr>
        </p:sp>
      </p:grpSp>
      <p:grpSp>
        <p:nvGrpSpPr>
          <p:cNvPr name="Group 28" id="28"/>
          <p:cNvGrpSpPr/>
          <p:nvPr/>
        </p:nvGrpSpPr>
        <p:grpSpPr>
          <a:xfrm rot="0">
            <a:off x="10273942" y="3079958"/>
            <a:ext cx="7249163" cy="2337231"/>
            <a:chOff x="0" y="0"/>
            <a:chExt cx="2082795" cy="671522"/>
          </a:xfrm>
        </p:grpSpPr>
        <p:sp>
          <p:nvSpPr>
            <p:cNvPr name="Freeform 29" id="29"/>
            <p:cNvSpPr/>
            <p:nvPr/>
          </p:nvSpPr>
          <p:spPr>
            <a:xfrm flipH="false" flipV="false" rot="0">
              <a:off x="0" y="0"/>
              <a:ext cx="2082795" cy="671522"/>
            </a:xfrm>
            <a:custGeom>
              <a:avLst/>
              <a:gdLst/>
              <a:ahLst/>
              <a:cxnLst/>
              <a:rect r="r" b="b" t="t" l="l"/>
              <a:pathLst>
                <a:path h="671522" w="2082795">
                  <a:moveTo>
                    <a:pt x="24563" y="0"/>
                  </a:moveTo>
                  <a:lnTo>
                    <a:pt x="2058231" y="0"/>
                  </a:lnTo>
                  <a:cubicBezTo>
                    <a:pt x="2071797" y="0"/>
                    <a:pt x="2082795" y="10997"/>
                    <a:pt x="2082795" y="24563"/>
                  </a:cubicBezTo>
                  <a:lnTo>
                    <a:pt x="2082795" y="646958"/>
                  </a:lnTo>
                  <a:cubicBezTo>
                    <a:pt x="2082795" y="653473"/>
                    <a:pt x="2080207" y="659721"/>
                    <a:pt x="2075600" y="664327"/>
                  </a:cubicBezTo>
                  <a:cubicBezTo>
                    <a:pt x="2070994" y="668934"/>
                    <a:pt x="2064746" y="671522"/>
                    <a:pt x="2058231" y="671522"/>
                  </a:cubicBezTo>
                  <a:lnTo>
                    <a:pt x="24563" y="671522"/>
                  </a:lnTo>
                  <a:cubicBezTo>
                    <a:pt x="10997" y="671522"/>
                    <a:pt x="0" y="660524"/>
                    <a:pt x="0" y="646958"/>
                  </a:cubicBezTo>
                  <a:lnTo>
                    <a:pt x="0" y="24563"/>
                  </a:lnTo>
                  <a:cubicBezTo>
                    <a:pt x="0" y="10997"/>
                    <a:pt x="10997" y="0"/>
                    <a:pt x="24563" y="0"/>
                  </a:cubicBezTo>
                  <a:close/>
                </a:path>
              </a:pathLst>
            </a:custGeom>
            <a:blipFill>
              <a:blip r:embed="rId5"/>
              <a:stretch>
                <a:fillRect l="-775" t="0" r="-775" b="0"/>
              </a:stretch>
            </a:blipFill>
          </p:spPr>
        </p:sp>
      </p:grpSp>
      <p:sp>
        <p:nvSpPr>
          <p:cNvPr name="Freeform 30" id="30"/>
          <p:cNvSpPr/>
          <p:nvPr/>
        </p:nvSpPr>
        <p:spPr>
          <a:xfrm flipH="false" flipV="false" rot="0">
            <a:off x="1455734" y="6409523"/>
            <a:ext cx="7876094" cy="3652321"/>
          </a:xfrm>
          <a:custGeom>
            <a:avLst/>
            <a:gdLst/>
            <a:ahLst/>
            <a:cxnLst/>
            <a:rect r="r" b="b" t="t" l="l"/>
            <a:pathLst>
              <a:path h="3652321" w="7876094">
                <a:moveTo>
                  <a:pt x="0" y="0"/>
                </a:moveTo>
                <a:lnTo>
                  <a:pt x="7876094" y="0"/>
                </a:lnTo>
                <a:lnTo>
                  <a:pt x="7876094" y="3652321"/>
                </a:lnTo>
                <a:lnTo>
                  <a:pt x="0" y="3652321"/>
                </a:lnTo>
                <a:lnTo>
                  <a:pt x="0" y="0"/>
                </a:lnTo>
                <a:close/>
              </a:path>
            </a:pathLst>
          </a:custGeom>
          <a:blipFill>
            <a:blip r:embed="rId6"/>
            <a:stretch>
              <a:fillRect l="0" t="0" r="0" b="0"/>
            </a:stretch>
          </a:blipFill>
        </p:spPr>
      </p:sp>
      <p:sp>
        <p:nvSpPr>
          <p:cNvPr name="Freeform 31" id="31"/>
          <p:cNvSpPr/>
          <p:nvPr/>
        </p:nvSpPr>
        <p:spPr>
          <a:xfrm flipH="false" flipV="false" rot="0">
            <a:off x="9979528" y="6979289"/>
            <a:ext cx="8004426" cy="2831706"/>
          </a:xfrm>
          <a:custGeom>
            <a:avLst/>
            <a:gdLst/>
            <a:ahLst/>
            <a:cxnLst/>
            <a:rect r="r" b="b" t="t" l="l"/>
            <a:pathLst>
              <a:path h="2831706" w="8004426">
                <a:moveTo>
                  <a:pt x="0" y="0"/>
                </a:moveTo>
                <a:lnTo>
                  <a:pt x="8004426" y="0"/>
                </a:lnTo>
                <a:lnTo>
                  <a:pt x="8004426" y="2831706"/>
                </a:lnTo>
                <a:lnTo>
                  <a:pt x="0" y="2831706"/>
                </a:lnTo>
                <a:lnTo>
                  <a:pt x="0" y="0"/>
                </a:lnTo>
                <a:close/>
              </a:path>
            </a:pathLst>
          </a:custGeom>
          <a:blipFill>
            <a:blip r:embed="rId7"/>
            <a:stretch>
              <a:fillRect l="0" t="0" r="0" b="0"/>
            </a:stretch>
          </a:blipFill>
        </p:spPr>
      </p:sp>
      <p:sp>
        <p:nvSpPr>
          <p:cNvPr name="Freeform 32" id="32"/>
          <p:cNvSpPr/>
          <p:nvPr/>
        </p:nvSpPr>
        <p:spPr>
          <a:xfrm flipH="false" flipV="false" rot="0">
            <a:off x="4873985" y="1514998"/>
            <a:ext cx="8173790" cy="178337"/>
          </a:xfrm>
          <a:custGeom>
            <a:avLst/>
            <a:gdLst/>
            <a:ahLst/>
            <a:cxnLst/>
            <a:rect r="r" b="b" t="t" l="l"/>
            <a:pathLst>
              <a:path h="178337" w="8173790">
                <a:moveTo>
                  <a:pt x="0" y="0"/>
                </a:moveTo>
                <a:lnTo>
                  <a:pt x="8173790" y="0"/>
                </a:lnTo>
                <a:lnTo>
                  <a:pt x="8173790" y="178337"/>
                </a:lnTo>
                <a:lnTo>
                  <a:pt x="0" y="17833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33" id="33"/>
          <p:cNvSpPr txBox="true"/>
          <p:nvPr/>
        </p:nvSpPr>
        <p:spPr>
          <a:xfrm rot="0">
            <a:off x="1894130" y="309540"/>
            <a:ext cx="14911267" cy="1212850"/>
          </a:xfrm>
          <a:prstGeom prst="rect">
            <a:avLst/>
          </a:prstGeom>
        </p:spPr>
        <p:txBody>
          <a:bodyPr anchor="t" rtlCol="false" tIns="0" lIns="0" bIns="0" rIns="0">
            <a:spAutoFit/>
          </a:bodyPr>
          <a:lstStyle/>
          <a:p>
            <a:pPr algn="ctr">
              <a:lnSpc>
                <a:spcPts val="9800"/>
              </a:lnSpc>
              <a:spcBef>
                <a:spcPct val="0"/>
              </a:spcBef>
            </a:pPr>
            <a:r>
              <a:rPr lang="en-US" sz="7000" spc="1120">
                <a:solidFill>
                  <a:srgbClr val="5A739E"/>
                </a:solidFill>
                <a:latin typeface="Bernoru"/>
                <a:ea typeface="Bernoru"/>
                <a:cs typeface="Bernoru"/>
                <a:sym typeface="Bernoru"/>
              </a:rPr>
              <a:t>USER  REGISTRATION</a:t>
            </a:r>
          </a:p>
        </p:txBody>
      </p:sp>
      <p:sp>
        <p:nvSpPr>
          <p:cNvPr name="TextBox 34" id="34"/>
          <p:cNvSpPr txBox="true"/>
          <p:nvPr/>
        </p:nvSpPr>
        <p:spPr>
          <a:xfrm rot="0">
            <a:off x="2972490" y="2008300"/>
            <a:ext cx="3802988" cy="597199"/>
          </a:xfrm>
          <a:prstGeom prst="rect">
            <a:avLst/>
          </a:prstGeom>
        </p:spPr>
        <p:txBody>
          <a:bodyPr anchor="t" rtlCol="false" tIns="0" lIns="0" bIns="0" rIns="0">
            <a:spAutoFit/>
          </a:bodyPr>
          <a:lstStyle/>
          <a:p>
            <a:pPr algn="l">
              <a:lnSpc>
                <a:spcPts val="4814"/>
              </a:lnSpc>
            </a:pPr>
            <a:r>
              <a:rPr lang="en-US" sz="3439">
                <a:solidFill>
                  <a:srgbClr val="6B87AF"/>
                </a:solidFill>
                <a:latin typeface="Alata"/>
                <a:ea typeface="Alata"/>
                <a:cs typeface="Alata"/>
                <a:sym typeface="Alata"/>
              </a:rPr>
              <a:t>   1. Add Patient</a:t>
            </a:r>
          </a:p>
        </p:txBody>
      </p:sp>
      <p:sp>
        <p:nvSpPr>
          <p:cNvPr name="TextBox 35" id="35"/>
          <p:cNvSpPr txBox="true"/>
          <p:nvPr/>
        </p:nvSpPr>
        <p:spPr>
          <a:xfrm rot="0">
            <a:off x="12080247" y="2101491"/>
            <a:ext cx="3802988" cy="597199"/>
          </a:xfrm>
          <a:prstGeom prst="rect">
            <a:avLst/>
          </a:prstGeom>
        </p:spPr>
        <p:txBody>
          <a:bodyPr anchor="t" rtlCol="false" tIns="0" lIns="0" bIns="0" rIns="0">
            <a:spAutoFit/>
          </a:bodyPr>
          <a:lstStyle/>
          <a:p>
            <a:pPr algn="l">
              <a:lnSpc>
                <a:spcPts val="4814"/>
              </a:lnSpc>
            </a:pPr>
            <a:r>
              <a:rPr lang="en-US" sz="3439">
                <a:solidFill>
                  <a:srgbClr val="6B87AF"/>
                </a:solidFill>
                <a:latin typeface="Alata"/>
                <a:ea typeface="Alata"/>
                <a:cs typeface="Alata"/>
                <a:sym typeface="Alata"/>
              </a:rPr>
              <a:t>2. View Patients</a:t>
            </a:r>
          </a:p>
        </p:txBody>
      </p:sp>
      <p:sp>
        <p:nvSpPr>
          <p:cNvPr name="TextBox 36" id="36"/>
          <p:cNvSpPr txBox="true"/>
          <p:nvPr/>
        </p:nvSpPr>
        <p:spPr>
          <a:xfrm rot="0">
            <a:off x="3219324" y="5699586"/>
            <a:ext cx="3802988" cy="597199"/>
          </a:xfrm>
          <a:prstGeom prst="rect">
            <a:avLst/>
          </a:prstGeom>
        </p:spPr>
        <p:txBody>
          <a:bodyPr anchor="t" rtlCol="false" tIns="0" lIns="0" bIns="0" rIns="0">
            <a:spAutoFit/>
          </a:bodyPr>
          <a:lstStyle/>
          <a:p>
            <a:pPr algn="l">
              <a:lnSpc>
                <a:spcPts val="4814"/>
              </a:lnSpc>
            </a:pPr>
            <a:r>
              <a:rPr lang="en-US" sz="3439">
                <a:solidFill>
                  <a:srgbClr val="6B87AF"/>
                </a:solidFill>
                <a:latin typeface="Alata"/>
                <a:ea typeface="Alata"/>
                <a:cs typeface="Alata"/>
                <a:sym typeface="Alata"/>
              </a:rPr>
              <a:t>3. Search Patient</a:t>
            </a:r>
          </a:p>
        </p:txBody>
      </p:sp>
      <p:sp>
        <p:nvSpPr>
          <p:cNvPr name="TextBox 37" id="37"/>
          <p:cNvSpPr txBox="true"/>
          <p:nvPr/>
        </p:nvSpPr>
        <p:spPr>
          <a:xfrm rot="0">
            <a:off x="10095535" y="5749412"/>
            <a:ext cx="3802988" cy="597199"/>
          </a:xfrm>
          <a:prstGeom prst="rect">
            <a:avLst/>
          </a:prstGeom>
        </p:spPr>
        <p:txBody>
          <a:bodyPr anchor="t" rtlCol="false" tIns="0" lIns="0" bIns="0" rIns="0">
            <a:spAutoFit/>
          </a:bodyPr>
          <a:lstStyle/>
          <a:p>
            <a:pPr algn="l">
              <a:lnSpc>
                <a:spcPts val="4814"/>
              </a:lnSpc>
            </a:pPr>
            <a:r>
              <a:rPr lang="en-US" sz="3439">
                <a:solidFill>
                  <a:srgbClr val="6B87AF"/>
                </a:solidFill>
                <a:latin typeface="Alata"/>
                <a:ea typeface="Alata"/>
                <a:cs typeface="Alata"/>
                <a:sym typeface="Alata"/>
              </a:rPr>
              <a:t>4. Update Patient</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AFCFF"/>
        </a:solidFill>
      </p:bgPr>
    </p:bg>
    <p:spTree>
      <p:nvGrpSpPr>
        <p:cNvPr id="1" name=""/>
        <p:cNvGrpSpPr/>
        <p:nvPr/>
      </p:nvGrpSpPr>
      <p:grpSpPr>
        <a:xfrm>
          <a:off x="0" y="0"/>
          <a:ext cx="0" cy="0"/>
          <a:chOff x="0" y="0"/>
          <a:chExt cx="0" cy="0"/>
        </a:xfrm>
      </p:grpSpPr>
      <p:grpSp>
        <p:nvGrpSpPr>
          <p:cNvPr name="Group 2" id="2"/>
          <p:cNvGrpSpPr/>
          <p:nvPr/>
        </p:nvGrpSpPr>
        <p:grpSpPr>
          <a:xfrm rot="0">
            <a:off x="558168" y="8707738"/>
            <a:ext cx="493666" cy="49366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4" id="4"/>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5" id="5"/>
          <p:cNvGrpSpPr/>
          <p:nvPr/>
        </p:nvGrpSpPr>
        <p:grpSpPr>
          <a:xfrm rot="0">
            <a:off x="16186800" y="1028700"/>
            <a:ext cx="493666" cy="493666"/>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7" id="7"/>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8" id="8"/>
          <p:cNvGrpSpPr/>
          <p:nvPr/>
        </p:nvGrpSpPr>
        <p:grpSpPr>
          <a:xfrm rot="0">
            <a:off x="6528646" y="781867"/>
            <a:ext cx="493666" cy="493666"/>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10" id="10"/>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1" id="11"/>
          <p:cNvGrpSpPr/>
          <p:nvPr/>
        </p:nvGrpSpPr>
        <p:grpSpPr>
          <a:xfrm rot="0">
            <a:off x="8650334" y="1930858"/>
            <a:ext cx="493666" cy="493666"/>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13" id="13"/>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4" id="14"/>
          <p:cNvGrpSpPr/>
          <p:nvPr/>
        </p:nvGrpSpPr>
        <p:grpSpPr>
          <a:xfrm rot="0">
            <a:off x="17053652" y="6761477"/>
            <a:ext cx="411295" cy="411295"/>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16" id="16"/>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7" id="17"/>
          <p:cNvGrpSpPr/>
          <p:nvPr/>
        </p:nvGrpSpPr>
        <p:grpSpPr>
          <a:xfrm rot="0">
            <a:off x="11939093" y="9258300"/>
            <a:ext cx="411295" cy="411295"/>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19" id="19"/>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20" id="20"/>
          <p:cNvSpPr/>
          <p:nvPr/>
        </p:nvSpPr>
        <p:spPr>
          <a:xfrm flipH="false" flipV="false" rot="1672556">
            <a:off x="6758622" y="9416030"/>
            <a:ext cx="527379" cy="1143370"/>
          </a:xfrm>
          <a:custGeom>
            <a:avLst/>
            <a:gdLst/>
            <a:ahLst/>
            <a:cxnLst/>
            <a:rect r="r" b="b" t="t" l="l"/>
            <a:pathLst>
              <a:path h="1143370" w="527379">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1" id="21"/>
          <p:cNvSpPr/>
          <p:nvPr/>
        </p:nvSpPr>
        <p:spPr>
          <a:xfrm flipH="false" flipV="false" rot="-2430051">
            <a:off x="-30483" y="6120390"/>
            <a:ext cx="527379" cy="1143370"/>
          </a:xfrm>
          <a:custGeom>
            <a:avLst/>
            <a:gdLst/>
            <a:ahLst/>
            <a:cxnLst/>
            <a:rect r="r" b="b" t="t" l="l"/>
            <a:pathLst>
              <a:path h="1143370" w="527379">
                <a:moveTo>
                  <a:pt x="0" y="0"/>
                </a:moveTo>
                <a:lnTo>
                  <a:pt x="527379" y="0"/>
                </a:lnTo>
                <a:lnTo>
                  <a:pt x="527379"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2" id="22"/>
          <p:cNvSpPr/>
          <p:nvPr/>
        </p:nvSpPr>
        <p:spPr>
          <a:xfrm flipH="false" flipV="false" rot="3004146">
            <a:off x="17567405" y="3548754"/>
            <a:ext cx="527379" cy="1143370"/>
          </a:xfrm>
          <a:custGeom>
            <a:avLst/>
            <a:gdLst/>
            <a:ahLst/>
            <a:cxnLst/>
            <a:rect r="r" b="b" t="t" l="l"/>
            <a:pathLst>
              <a:path h="1143370" w="527379">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3" id="23"/>
          <p:cNvSpPr/>
          <p:nvPr/>
        </p:nvSpPr>
        <p:spPr>
          <a:xfrm flipH="false" flipV="false" rot="3004146">
            <a:off x="897878" y="134702"/>
            <a:ext cx="527379" cy="1143370"/>
          </a:xfrm>
          <a:custGeom>
            <a:avLst/>
            <a:gdLst/>
            <a:ahLst/>
            <a:cxnLst/>
            <a:rect r="r" b="b" t="t" l="l"/>
            <a:pathLst>
              <a:path h="1143370" w="527379">
                <a:moveTo>
                  <a:pt x="0" y="0"/>
                </a:moveTo>
                <a:lnTo>
                  <a:pt x="527379" y="0"/>
                </a:lnTo>
                <a:lnTo>
                  <a:pt x="527379"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4" id="24"/>
          <p:cNvSpPr/>
          <p:nvPr/>
        </p:nvSpPr>
        <p:spPr>
          <a:xfrm flipH="false" flipV="false" rot="-2186946">
            <a:off x="17218390" y="44830"/>
            <a:ext cx="527379" cy="1143370"/>
          </a:xfrm>
          <a:custGeom>
            <a:avLst/>
            <a:gdLst/>
            <a:ahLst/>
            <a:cxnLst/>
            <a:rect r="r" b="b" t="t" l="l"/>
            <a:pathLst>
              <a:path h="1143370" w="527379">
                <a:moveTo>
                  <a:pt x="0" y="0"/>
                </a:moveTo>
                <a:lnTo>
                  <a:pt x="527379" y="0"/>
                </a:lnTo>
                <a:lnTo>
                  <a:pt x="527379"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5" id="25"/>
          <p:cNvSpPr/>
          <p:nvPr/>
        </p:nvSpPr>
        <p:spPr>
          <a:xfrm flipH="false" flipV="false" rot="-1639537">
            <a:off x="16169943" y="9315553"/>
            <a:ext cx="527379" cy="1143370"/>
          </a:xfrm>
          <a:custGeom>
            <a:avLst/>
            <a:gdLst/>
            <a:ahLst/>
            <a:cxnLst/>
            <a:rect r="r" b="b" t="t" l="l"/>
            <a:pathLst>
              <a:path h="1143370" w="527379">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6" id="26"/>
          <p:cNvSpPr/>
          <p:nvPr/>
        </p:nvSpPr>
        <p:spPr>
          <a:xfrm flipH="false" flipV="false" rot="0">
            <a:off x="4873985" y="1508827"/>
            <a:ext cx="8456633" cy="184508"/>
          </a:xfrm>
          <a:custGeom>
            <a:avLst/>
            <a:gdLst/>
            <a:ahLst/>
            <a:cxnLst/>
            <a:rect r="r" b="b" t="t" l="l"/>
            <a:pathLst>
              <a:path h="184508" w="8456633">
                <a:moveTo>
                  <a:pt x="0" y="0"/>
                </a:moveTo>
                <a:lnTo>
                  <a:pt x="8456633" y="0"/>
                </a:lnTo>
                <a:lnTo>
                  <a:pt x="8456633" y="184508"/>
                </a:lnTo>
                <a:lnTo>
                  <a:pt x="0" y="18450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7" id="27"/>
          <p:cNvSpPr/>
          <p:nvPr/>
        </p:nvSpPr>
        <p:spPr>
          <a:xfrm flipH="false" flipV="false" rot="0">
            <a:off x="805001" y="3167474"/>
            <a:ext cx="8092166" cy="1691593"/>
          </a:xfrm>
          <a:custGeom>
            <a:avLst/>
            <a:gdLst/>
            <a:ahLst/>
            <a:cxnLst/>
            <a:rect r="r" b="b" t="t" l="l"/>
            <a:pathLst>
              <a:path h="1691593" w="8092166">
                <a:moveTo>
                  <a:pt x="0" y="0"/>
                </a:moveTo>
                <a:lnTo>
                  <a:pt x="8092166" y="0"/>
                </a:lnTo>
                <a:lnTo>
                  <a:pt x="8092166" y="1691593"/>
                </a:lnTo>
                <a:lnTo>
                  <a:pt x="0" y="1691593"/>
                </a:lnTo>
                <a:lnTo>
                  <a:pt x="0" y="0"/>
                </a:lnTo>
                <a:close/>
              </a:path>
            </a:pathLst>
          </a:custGeom>
          <a:blipFill>
            <a:blip r:embed="rId6"/>
            <a:stretch>
              <a:fillRect l="0" t="0" r="-9332" b="0"/>
            </a:stretch>
          </a:blipFill>
        </p:spPr>
      </p:sp>
      <p:sp>
        <p:nvSpPr>
          <p:cNvPr name="Freeform 28" id="28"/>
          <p:cNvSpPr/>
          <p:nvPr/>
        </p:nvSpPr>
        <p:spPr>
          <a:xfrm flipH="false" flipV="false" rot="3483608">
            <a:off x="3738562" y="8789347"/>
            <a:ext cx="527379" cy="1143370"/>
          </a:xfrm>
          <a:custGeom>
            <a:avLst/>
            <a:gdLst/>
            <a:ahLst/>
            <a:cxnLst/>
            <a:rect r="r" b="b" t="t" l="l"/>
            <a:pathLst>
              <a:path h="1143370" w="527379">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29" id="29"/>
          <p:cNvGrpSpPr/>
          <p:nvPr/>
        </p:nvGrpSpPr>
        <p:grpSpPr>
          <a:xfrm rot="0">
            <a:off x="311335" y="1837667"/>
            <a:ext cx="340024" cy="340024"/>
            <a:chOff x="0" y="0"/>
            <a:chExt cx="812800" cy="812800"/>
          </a:xfrm>
        </p:grpSpPr>
        <p:sp>
          <p:nvSpPr>
            <p:cNvPr name="Freeform 30" id="30"/>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31" id="31"/>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32" id="32"/>
          <p:cNvSpPr/>
          <p:nvPr/>
        </p:nvSpPr>
        <p:spPr>
          <a:xfrm flipH="false" flipV="false" rot="661275">
            <a:off x="16702539" y="1576588"/>
            <a:ext cx="1312273" cy="1795399"/>
          </a:xfrm>
          <a:custGeom>
            <a:avLst/>
            <a:gdLst/>
            <a:ahLst/>
            <a:cxnLst/>
            <a:rect r="r" b="b" t="t" l="l"/>
            <a:pathLst>
              <a:path h="1795399" w="1312273">
                <a:moveTo>
                  <a:pt x="0" y="0"/>
                </a:moveTo>
                <a:lnTo>
                  <a:pt x="1312274" y="0"/>
                </a:lnTo>
                <a:lnTo>
                  <a:pt x="1312274" y="1795399"/>
                </a:lnTo>
                <a:lnTo>
                  <a:pt x="0" y="1795399"/>
                </a:lnTo>
                <a:lnTo>
                  <a:pt x="0" y="0"/>
                </a:lnTo>
                <a:close/>
              </a:path>
            </a:pathLst>
          </a:custGeom>
          <a:blipFill>
            <a:blip r:embed="rId7">
              <a:alphaModFix amt="46000"/>
              <a:extLst>
                <a:ext uri="{96DAC541-7B7A-43D3-8B79-37D633B846F1}">
                  <asvg:svgBlip xmlns:asvg="http://schemas.microsoft.com/office/drawing/2016/SVG/main" r:embed="rId8"/>
                </a:ext>
              </a:extLst>
            </a:blip>
            <a:stretch>
              <a:fillRect l="0" t="0" r="0" b="0"/>
            </a:stretch>
          </a:blipFill>
        </p:spPr>
      </p:sp>
      <p:sp>
        <p:nvSpPr>
          <p:cNvPr name="Freeform 33" id="33"/>
          <p:cNvSpPr/>
          <p:nvPr/>
        </p:nvSpPr>
        <p:spPr>
          <a:xfrm flipH="false" flipV="false" rot="0">
            <a:off x="9928481" y="3167474"/>
            <a:ext cx="7536466" cy="2248508"/>
          </a:xfrm>
          <a:custGeom>
            <a:avLst/>
            <a:gdLst/>
            <a:ahLst/>
            <a:cxnLst/>
            <a:rect r="r" b="b" t="t" l="l"/>
            <a:pathLst>
              <a:path h="2248508" w="7536466">
                <a:moveTo>
                  <a:pt x="0" y="0"/>
                </a:moveTo>
                <a:lnTo>
                  <a:pt x="7536467" y="0"/>
                </a:lnTo>
                <a:lnTo>
                  <a:pt x="7536467" y="2248508"/>
                </a:lnTo>
                <a:lnTo>
                  <a:pt x="0" y="2248508"/>
                </a:lnTo>
                <a:lnTo>
                  <a:pt x="0" y="0"/>
                </a:lnTo>
                <a:close/>
              </a:path>
            </a:pathLst>
          </a:custGeom>
          <a:blipFill>
            <a:blip r:embed="rId9"/>
            <a:stretch>
              <a:fillRect l="0" t="0" r="-41667" b="0"/>
            </a:stretch>
          </a:blipFill>
        </p:spPr>
      </p:sp>
      <p:sp>
        <p:nvSpPr>
          <p:cNvPr name="TextBox 34" id="34"/>
          <p:cNvSpPr txBox="true"/>
          <p:nvPr/>
        </p:nvSpPr>
        <p:spPr>
          <a:xfrm rot="0">
            <a:off x="1894130" y="309540"/>
            <a:ext cx="14911267" cy="1212850"/>
          </a:xfrm>
          <a:prstGeom prst="rect">
            <a:avLst/>
          </a:prstGeom>
        </p:spPr>
        <p:txBody>
          <a:bodyPr anchor="t" rtlCol="false" tIns="0" lIns="0" bIns="0" rIns="0">
            <a:spAutoFit/>
          </a:bodyPr>
          <a:lstStyle/>
          <a:p>
            <a:pPr algn="ctr">
              <a:lnSpc>
                <a:spcPts val="9800"/>
              </a:lnSpc>
              <a:spcBef>
                <a:spcPct val="0"/>
              </a:spcBef>
            </a:pPr>
            <a:r>
              <a:rPr lang="en-US" sz="7000" spc="1120">
                <a:solidFill>
                  <a:srgbClr val="5A739E"/>
                </a:solidFill>
                <a:latin typeface="Bernoru"/>
                <a:ea typeface="Bernoru"/>
                <a:cs typeface="Bernoru"/>
                <a:sym typeface="Bernoru"/>
              </a:rPr>
              <a:t>USER  REGISTRATION</a:t>
            </a:r>
          </a:p>
        </p:txBody>
      </p:sp>
      <p:sp>
        <p:nvSpPr>
          <p:cNvPr name="TextBox 35" id="35"/>
          <p:cNvSpPr txBox="true"/>
          <p:nvPr/>
        </p:nvSpPr>
        <p:spPr>
          <a:xfrm rot="0">
            <a:off x="2972490" y="2008300"/>
            <a:ext cx="3802988" cy="597199"/>
          </a:xfrm>
          <a:prstGeom prst="rect">
            <a:avLst/>
          </a:prstGeom>
        </p:spPr>
        <p:txBody>
          <a:bodyPr anchor="t" rtlCol="false" tIns="0" lIns="0" bIns="0" rIns="0">
            <a:spAutoFit/>
          </a:bodyPr>
          <a:lstStyle/>
          <a:p>
            <a:pPr algn="l">
              <a:lnSpc>
                <a:spcPts val="4814"/>
              </a:lnSpc>
            </a:pPr>
            <a:r>
              <a:rPr lang="en-US" sz="3439">
                <a:solidFill>
                  <a:srgbClr val="6B87AF"/>
                </a:solidFill>
                <a:latin typeface="Alata"/>
                <a:ea typeface="Alata"/>
                <a:cs typeface="Alata"/>
                <a:sym typeface="Alata"/>
              </a:rPr>
              <a:t> 5. Delete Patient</a:t>
            </a:r>
          </a:p>
        </p:txBody>
      </p:sp>
      <p:sp>
        <p:nvSpPr>
          <p:cNvPr name="TextBox 36" id="36"/>
          <p:cNvSpPr txBox="true"/>
          <p:nvPr/>
        </p:nvSpPr>
        <p:spPr>
          <a:xfrm rot="0">
            <a:off x="11939093" y="2101491"/>
            <a:ext cx="3802988" cy="597199"/>
          </a:xfrm>
          <a:prstGeom prst="rect">
            <a:avLst/>
          </a:prstGeom>
        </p:spPr>
        <p:txBody>
          <a:bodyPr anchor="t" rtlCol="false" tIns="0" lIns="0" bIns="0" rIns="0">
            <a:spAutoFit/>
          </a:bodyPr>
          <a:lstStyle/>
          <a:p>
            <a:pPr algn="l">
              <a:lnSpc>
                <a:spcPts val="4814"/>
              </a:lnSpc>
            </a:pPr>
            <a:r>
              <a:rPr lang="en-US" sz="3439">
                <a:solidFill>
                  <a:srgbClr val="6B87AF"/>
                </a:solidFill>
                <a:latin typeface="Alata"/>
                <a:ea typeface="Alata"/>
                <a:cs typeface="Alata"/>
                <a:sym typeface="Alata"/>
              </a:rPr>
              <a:t> 6. Exit</a:t>
            </a:r>
          </a:p>
        </p:txBody>
      </p:sp>
      <p:sp>
        <p:nvSpPr>
          <p:cNvPr name="TextBox 37" id="37"/>
          <p:cNvSpPr txBox="true"/>
          <p:nvPr/>
        </p:nvSpPr>
        <p:spPr>
          <a:xfrm rot="0">
            <a:off x="1198074" y="6016057"/>
            <a:ext cx="16303380" cy="3713848"/>
          </a:xfrm>
          <a:prstGeom prst="rect">
            <a:avLst/>
          </a:prstGeom>
        </p:spPr>
        <p:txBody>
          <a:bodyPr anchor="t" rtlCol="false" tIns="0" lIns="0" bIns="0" rIns="0">
            <a:spAutoFit/>
          </a:bodyPr>
          <a:lstStyle/>
          <a:p>
            <a:pPr algn="l">
              <a:lnSpc>
                <a:spcPts val="4249"/>
              </a:lnSpc>
            </a:pPr>
            <a:r>
              <a:rPr lang="en-US" sz="3035">
                <a:solidFill>
                  <a:srgbClr val="6B87AF"/>
                </a:solidFill>
                <a:latin typeface="Alata"/>
                <a:ea typeface="Alata"/>
                <a:cs typeface="Alata"/>
                <a:sym typeface="Alata"/>
              </a:rPr>
              <a:t>This</a:t>
            </a:r>
            <a:r>
              <a:rPr lang="en-US" sz="3035">
                <a:solidFill>
                  <a:srgbClr val="5A739E"/>
                </a:solidFill>
                <a:latin typeface="Alata"/>
                <a:ea typeface="Alata"/>
                <a:cs typeface="Alata"/>
                <a:sym typeface="Alata"/>
              </a:rPr>
              <a:t> </a:t>
            </a:r>
            <a:r>
              <a:rPr lang="en-US" sz="3035">
                <a:solidFill>
                  <a:srgbClr val="000000"/>
                </a:solidFill>
                <a:latin typeface="Alata"/>
                <a:ea typeface="Alata"/>
                <a:cs typeface="Alata"/>
                <a:sym typeface="Alata"/>
              </a:rPr>
              <a:t>User registration system</a:t>
            </a:r>
            <a:r>
              <a:rPr lang="en-US" sz="3035">
                <a:solidFill>
                  <a:srgbClr val="6B87AF"/>
                </a:solidFill>
                <a:latin typeface="Alata"/>
                <a:ea typeface="Alata"/>
                <a:cs typeface="Alata"/>
                <a:sym typeface="Alata"/>
              </a:rPr>
              <a:t> allows users to manage healthcare records through a file-based approach. It provides key functionalities including</a:t>
            </a:r>
            <a:r>
              <a:rPr lang="en-US" sz="3035">
                <a:solidFill>
                  <a:srgbClr val="000000"/>
                </a:solidFill>
                <a:latin typeface="Alata"/>
                <a:ea typeface="Alata"/>
                <a:cs typeface="Alata"/>
                <a:sym typeface="Alata"/>
              </a:rPr>
              <a:t> adding new patients with ID, name, age, gender, and contact details; viewing all registered patients; searching for specific patients by ID; updating existing records; and deleting patient entries.</a:t>
            </a:r>
            <a:r>
              <a:rPr lang="en-US" sz="3035">
                <a:solidFill>
                  <a:srgbClr val="6B87AF"/>
                </a:solidFill>
                <a:latin typeface="Alata"/>
                <a:ea typeface="Alata"/>
                <a:cs typeface="Alata"/>
                <a:sym typeface="Alata"/>
              </a:rPr>
              <a:t> The program uses structures, file handling, and basic input/output in C, with all data securely stored in a text file</a:t>
            </a:r>
            <a:r>
              <a:rPr lang="en-US" sz="3035">
                <a:solidFill>
                  <a:srgbClr val="000000"/>
                </a:solidFill>
                <a:latin typeface="Alata"/>
                <a:ea typeface="Alata"/>
                <a:cs typeface="Alata"/>
                <a:sym typeface="Alata"/>
              </a:rPr>
              <a:t> (patients.txt) </a:t>
            </a:r>
            <a:r>
              <a:rPr lang="en-US" sz="3035">
                <a:solidFill>
                  <a:srgbClr val="6B87AF"/>
                </a:solidFill>
                <a:latin typeface="Alata"/>
                <a:ea typeface="Alata"/>
                <a:cs typeface="Alata"/>
                <a:sym typeface="Alata"/>
              </a:rPr>
              <a:t>for future access.</a:t>
            </a:r>
          </a:p>
          <a:p>
            <a:pPr algn="l">
              <a:lnSpc>
                <a:spcPts val="4249"/>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AFCFF"/>
        </a:solidFill>
      </p:bgPr>
    </p:bg>
    <p:spTree>
      <p:nvGrpSpPr>
        <p:cNvPr id="1" name=""/>
        <p:cNvGrpSpPr/>
        <p:nvPr/>
      </p:nvGrpSpPr>
      <p:grpSpPr>
        <a:xfrm>
          <a:off x="0" y="0"/>
          <a:ext cx="0" cy="0"/>
          <a:chOff x="0" y="0"/>
          <a:chExt cx="0" cy="0"/>
        </a:xfrm>
      </p:grpSpPr>
      <p:grpSp>
        <p:nvGrpSpPr>
          <p:cNvPr name="Group 2" id="2"/>
          <p:cNvGrpSpPr/>
          <p:nvPr/>
        </p:nvGrpSpPr>
        <p:grpSpPr>
          <a:xfrm rot="0">
            <a:off x="1400464" y="9640405"/>
            <a:ext cx="493666" cy="49366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4" id="4"/>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5" id="5"/>
          <p:cNvGrpSpPr/>
          <p:nvPr/>
        </p:nvGrpSpPr>
        <p:grpSpPr>
          <a:xfrm rot="0">
            <a:off x="16186800" y="1028700"/>
            <a:ext cx="493666" cy="493666"/>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7" id="7"/>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8" id="8"/>
          <p:cNvGrpSpPr/>
          <p:nvPr/>
        </p:nvGrpSpPr>
        <p:grpSpPr>
          <a:xfrm rot="0">
            <a:off x="6528646" y="781867"/>
            <a:ext cx="493666" cy="493666"/>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10" id="10"/>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1" id="11"/>
          <p:cNvGrpSpPr/>
          <p:nvPr/>
        </p:nvGrpSpPr>
        <p:grpSpPr>
          <a:xfrm rot="0">
            <a:off x="17012467" y="1868806"/>
            <a:ext cx="493666" cy="493666"/>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13" id="13"/>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4" id="14"/>
          <p:cNvGrpSpPr/>
          <p:nvPr/>
        </p:nvGrpSpPr>
        <p:grpSpPr>
          <a:xfrm rot="0">
            <a:off x="17053652" y="6761477"/>
            <a:ext cx="411295" cy="411295"/>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16" id="16"/>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7" id="17"/>
          <p:cNvGrpSpPr/>
          <p:nvPr/>
        </p:nvGrpSpPr>
        <p:grpSpPr>
          <a:xfrm rot="0">
            <a:off x="11939093" y="9258300"/>
            <a:ext cx="411295" cy="411295"/>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sp>
        <p:sp>
          <p:nvSpPr>
            <p:cNvPr name="TextBox 19" id="19"/>
            <p:cNvSpPr txBox="true"/>
            <p:nvPr/>
          </p:nvSpPr>
          <p:spPr>
            <a:xfrm>
              <a:off x="190500" y="152400"/>
              <a:ext cx="431800" cy="469900"/>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20" id="20"/>
          <p:cNvSpPr/>
          <p:nvPr/>
        </p:nvSpPr>
        <p:spPr>
          <a:xfrm flipH="false" flipV="false" rot="1672556">
            <a:off x="6758622" y="9416030"/>
            <a:ext cx="527379" cy="1143370"/>
          </a:xfrm>
          <a:custGeom>
            <a:avLst/>
            <a:gdLst/>
            <a:ahLst/>
            <a:cxnLst/>
            <a:rect r="r" b="b" t="t" l="l"/>
            <a:pathLst>
              <a:path h="1143370" w="527379">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1" id="21"/>
          <p:cNvSpPr/>
          <p:nvPr/>
        </p:nvSpPr>
        <p:spPr>
          <a:xfrm flipH="false" flipV="false" rot="-2430051">
            <a:off x="-30483" y="6120390"/>
            <a:ext cx="527379" cy="1143370"/>
          </a:xfrm>
          <a:custGeom>
            <a:avLst/>
            <a:gdLst/>
            <a:ahLst/>
            <a:cxnLst/>
            <a:rect r="r" b="b" t="t" l="l"/>
            <a:pathLst>
              <a:path h="1143370" w="527379">
                <a:moveTo>
                  <a:pt x="0" y="0"/>
                </a:moveTo>
                <a:lnTo>
                  <a:pt x="527379" y="0"/>
                </a:lnTo>
                <a:lnTo>
                  <a:pt x="527379"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2" id="22"/>
          <p:cNvSpPr/>
          <p:nvPr/>
        </p:nvSpPr>
        <p:spPr>
          <a:xfrm flipH="false" flipV="false" rot="3004146">
            <a:off x="17567405" y="3548754"/>
            <a:ext cx="527379" cy="1143370"/>
          </a:xfrm>
          <a:custGeom>
            <a:avLst/>
            <a:gdLst/>
            <a:ahLst/>
            <a:cxnLst/>
            <a:rect r="r" b="b" t="t" l="l"/>
            <a:pathLst>
              <a:path h="1143370" w="527379">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3" id="23"/>
          <p:cNvSpPr/>
          <p:nvPr/>
        </p:nvSpPr>
        <p:spPr>
          <a:xfrm flipH="false" flipV="false" rot="3004146">
            <a:off x="897878" y="134702"/>
            <a:ext cx="527379" cy="1143370"/>
          </a:xfrm>
          <a:custGeom>
            <a:avLst/>
            <a:gdLst/>
            <a:ahLst/>
            <a:cxnLst/>
            <a:rect r="r" b="b" t="t" l="l"/>
            <a:pathLst>
              <a:path h="1143370" w="527379">
                <a:moveTo>
                  <a:pt x="0" y="0"/>
                </a:moveTo>
                <a:lnTo>
                  <a:pt x="527379" y="0"/>
                </a:lnTo>
                <a:lnTo>
                  <a:pt x="527379"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4" id="24"/>
          <p:cNvSpPr/>
          <p:nvPr/>
        </p:nvSpPr>
        <p:spPr>
          <a:xfrm flipH="false" flipV="false" rot="-2186946">
            <a:off x="17218390" y="44830"/>
            <a:ext cx="527379" cy="1143370"/>
          </a:xfrm>
          <a:custGeom>
            <a:avLst/>
            <a:gdLst/>
            <a:ahLst/>
            <a:cxnLst/>
            <a:rect r="r" b="b" t="t" l="l"/>
            <a:pathLst>
              <a:path h="1143370" w="527379">
                <a:moveTo>
                  <a:pt x="0" y="0"/>
                </a:moveTo>
                <a:lnTo>
                  <a:pt x="527379" y="0"/>
                </a:lnTo>
                <a:lnTo>
                  <a:pt x="527379"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5" id="25"/>
          <p:cNvSpPr/>
          <p:nvPr/>
        </p:nvSpPr>
        <p:spPr>
          <a:xfrm flipH="false" flipV="false" rot="-1639537">
            <a:off x="16169943" y="9315553"/>
            <a:ext cx="527379" cy="1143370"/>
          </a:xfrm>
          <a:custGeom>
            <a:avLst/>
            <a:gdLst/>
            <a:ahLst/>
            <a:cxnLst/>
            <a:rect r="r" b="b" t="t" l="l"/>
            <a:pathLst>
              <a:path h="1143370" w="527379">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6" id="26"/>
          <p:cNvSpPr/>
          <p:nvPr/>
        </p:nvSpPr>
        <p:spPr>
          <a:xfrm flipH="false" flipV="false" rot="0">
            <a:off x="2158223" y="2293064"/>
            <a:ext cx="12193061" cy="2516458"/>
          </a:xfrm>
          <a:custGeom>
            <a:avLst/>
            <a:gdLst/>
            <a:ahLst/>
            <a:cxnLst/>
            <a:rect r="r" b="b" t="t" l="l"/>
            <a:pathLst>
              <a:path h="2516458" w="12193061">
                <a:moveTo>
                  <a:pt x="0" y="0"/>
                </a:moveTo>
                <a:lnTo>
                  <a:pt x="12193060" y="0"/>
                </a:lnTo>
                <a:lnTo>
                  <a:pt x="12193060" y="2516459"/>
                </a:lnTo>
                <a:lnTo>
                  <a:pt x="0" y="2516459"/>
                </a:lnTo>
                <a:lnTo>
                  <a:pt x="0" y="0"/>
                </a:lnTo>
                <a:close/>
              </a:path>
            </a:pathLst>
          </a:custGeom>
          <a:blipFill>
            <a:blip r:embed="rId4"/>
            <a:stretch>
              <a:fillRect l="0" t="-6823" r="0" b="-6823"/>
            </a:stretch>
          </a:blipFill>
        </p:spPr>
      </p:sp>
      <p:sp>
        <p:nvSpPr>
          <p:cNvPr name="TextBox 27" id="27"/>
          <p:cNvSpPr txBox="true"/>
          <p:nvPr/>
        </p:nvSpPr>
        <p:spPr>
          <a:xfrm rot="0">
            <a:off x="1894130" y="309540"/>
            <a:ext cx="14911267" cy="1212826"/>
          </a:xfrm>
          <a:prstGeom prst="rect">
            <a:avLst/>
          </a:prstGeom>
        </p:spPr>
        <p:txBody>
          <a:bodyPr anchor="t" rtlCol="false" tIns="0" lIns="0" bIns="0" rIns="0">
            <a:spAutoFit/>
          </a:bodyPr>
          <a:lstStyle/>
          <a:p>
            <a:pPr algn="ctr">
              <a:lnSpc>
                <a:spcPts val="9800"/>
              </a:lnSpc>
              <a:spcBef>
                <a:spcPct val="0"/>
              </a:spcBef>
            </a:pPr>
            <a:r>
              <a:rPr lang="en-US" sz="7000">
                <a:solidFill>
                  <a:srgbClr val="5A739E"/>
                </a:solidFill>
                <a:latin typeface="Bernoru"/>
                <a:ea typeface="Bernoru"/>
                <a:cs typeface="Bernoru"/>
                <a:sym typeface="Bernoru"/>
              </a:rPr>
              <a:t> . TXT FILE</a:t>
            </a:r>
          </a:p>
        </p:txBody>
      </p:sp>
      <p:sp>
        <p:nvSpPr>
          <p:cNvPr name="TextBox 28" id="28"/>
          <p:cNvSpPr txBox="true"/>
          <p:nvPr/>
        </p:nvSpPr>
        <p:spPr>
          <a:xfrm rot="0">
            <a:off x="932384" y="5186027"/>
            <a:ext cx="16834760" cy="2926451"/>
          </a:xfrm>
          <a:prstGeom prst="rect">
            <a:avLst/>
          </a:prstGeom>
        </p:spPr>
        <p:txBody>
          <a:bodyPr anchor="t" rtlCol="false" tIns="0" lIns="0" bIns="0" rIns="0">
            <a:spAutoFit/>
          </a:bodyPr>
          <a:lstStyle/>
          <a:p>
            <a:pPr algn="l">
              <a:lnSpc>
                <a:spcPts val="5830"/>
              </a:lnSpc>
            </a:pPr>
            <a:r>
              <a:rPr lang="en-US" sz="4164">
                <a:solidFill>
                  <a:srgbClr val="6B87AF"/>
                </a:solidFill>
                <a:latin typeface="Alata"/>
                <a:ea typeface="Alata"/>
                <a:cs typeface="Alata"/>
                <a:sym typeface="Alata"/>
              </a:rPr>
              <a:t> Additionally, we are able to add a database using C programming file handling. we are able to store the patients name on a file name’patient.txt’. </a:t>
            </a:r>
          </a:p>
          <a:p>
            <a:pPr algn="l">
              <a:lnSpc>
                <a:spcPts val="5830"/>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DAGkBVnwNAU</dc:identifier>
  <dcterms:modified xsi:type="dcterms:W3CDTF">2011-08-01T06:04:30Z</dcterms:modified>
  <cp:revision>1</cp:revision>
  <dc:title>Blue Simple Healthcare Presentation</dc:title>
</cp:coreProperties>
</file>