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Query1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F95B1-AFF6-C8C1-055B-BC3C8A6D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9" y="1353331"/>
            <a:ext cx="5169450" cy="342941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A57E438-227A-AA73-FAB7-026EA4775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012" y="797607"/>
            <a:ext cx="8415717" cy="4424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Question 1: What are the 5 most popular film categories each year, taking into account changes in popularity over the years?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Purpose: To analyze trends in customer preferences over time. Aggregation functions: COUNT, RANK (or ROW_NUMBER) Other SQL techniques: EXTRACT (to get the year of the lease date), PARTITION BY, ORDER 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 2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0B6CE-CD42-0E1D-BF14-3FFF1435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24" y="1362413"/>
            <a:ext cx="4675252" cy="34355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B0DE6-FA51-A673-7AED-FE0443957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C47E5A-94AF-7DBC-D6BC-715D8A23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3189"/>
            <a:ext cx="8982159" cy="4424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Question 2: What are the films with the highest rental revenues in each city, ranked by region?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Purpose: To determine the most profitable films in each geographic region. Aggregation functions: SUM, MAX, DENSE_RANK Other SQL techniques: JOIN (join multiple tables), CASE (to classify cities into regions)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 3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68FCA-07DB-B43A-7D5E-2CB44FCE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1206430"/>
            <a:ext cx="4843221" cy="344306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FF53796-7319-A330-9E56-12E9AFF4D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805" y="787934"/>
            <a:ext cx="8857618" cy="4424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Question 3: What is the average rental length (in days) per actor, considering only films longer than 120 minutes?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Purpose: To analyze the performance of actors based on the average rental duration of their feature films. Aggregation functions: AVG, DATE_PART Other SQL techniques: JOIN, WHERE (to filter by movie duration)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What are the 5 most common words in movie titles, excluding common words like "the", "a", "an", etc.?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query  aims to analyze patterns in movie titles and identify the most frequently used words in them, while excluding common words that do not have a strong semantic meaning.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</a:t>
            </a:r>
            <a:r>
              <a:rPr lang="en-GB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uery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4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101E2-8AB0-1C74-F7BD-10A754448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91286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inherit</vt:lpstr>
      <vt:lpstr>Arial</vt:lpstr>
      <vt:lpstr>Simple Light</vt:lpstr>
      <vt:lpstr>Query1</vt:lpstr>
      <vt:lpstr>Query 2</vt:lpstr>
      <vt:lpstr>Query 3 </vt:lpstr>
      <vt:lpstr>Query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abdullah scabdullah62</dc:creator>
  <cp:lastModifiedBy>Zakaria Alqahtani</cp:lastModifiedBy>
  <cp:revision>1</cp:revision>
  <dcterms:modified xsi:type="dcterms:W3CDTF">2024-05-29T07:42:02Z</dcterms:modified>
</cp:coreProperties>
</file>