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F81F1-C3A8-49CF-832E-2E645C3EC8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1B2B9A-87AB-42F2-B6BF-1782A2A9B9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6CFF2F-E7AD-41E9-BA8D-D0E93A018C9D}"/>
              </a:ext>
            </a:extLst>
          </p:cNvPr>
          <p:cNvSpPr>
            <a:spLocks noGrp="1"/>
          </p:cNvSpPr>
          <p:nvPr>
            <p:ph type="dt" sz="half" idx="10"/>
          </p:nvPr>
        </p:nvSpPr>
        <p:spPr/>
        <p:txBody>
          <a:bodyPr/>
          <a:lstStyle/>
          <a:p>
            <a:fld id="{62738DD9-2013-4687-9520-F264F929DC56}" type="datetimeFigureOut">
              <a:rPr lang="en-US" smtClean="0"/>
              <a:t>12/29/2020</a:t>
            </a:fld>
            <a:endParaRPr lang="en-US"/>
          </a:p>
        </p:txBody>
      </p:sp>
      <p:sp>
        <p:nvSpPr>
          <p:cNvPr id="5" name="Footer Placeholder 4">
            <a:extLst>
              <a:ext uri="{FF2B5EF4-FFF2-40B4-BE49-F238E27FC236}">
                <a16:creationId xmlns:a16="http://schemas.microsoft.com/office/drawing/2014/main" id="{72244210-CB81-47B6-A18A-6A5762C1F9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8EFD91-87DC-4BCE-A353-4EC3C95423DC}"/>
              </a:ext>
            </a:extLst>
          </p:cNvPr>
          <p:cNvSpPr>
            <a:spLocks noGrp="1"/>
          </p:cNvSpPr>
          <p:nvPr>
            <p:ph type="sldNum" sz="quarter" idx="12"/>
          </p:nvPr>
        </p:nvSpPr>
        <p:spPr/>
        <p:txBody>
          <a:bodyPr/>
          <a:lstStyle/>
          <a:p>
            <a:fld id="{FC96AA2B-676B-4858-ABF5-10C02CDFFA35}" type="slidenum">
              <a:rPr lang="en-US" smtClean="0"/>
              <a:t>‹#›</a:t>
            </a:fld>
            <a:endParaRPr lang="en-US"/>
          </a:p>
        </p:txBody>
      </p:sp>
    </p:spTree>
    <p:extLst>
      <p:ext uri="{BB962C8B-B14F-4D97-AF65-F5344CB8AC3E}">
        <p14:creationId xmlns:p14="http://schemas.microsoft.com/office/powerpoint/2010/main" val="2967410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72C25-690F-4741-A673-7C8EDAE597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3D15E0-5C0B-48EB-9ACD-E89B7A1D88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B004EA-7D0D-442F-95F6-6BFB4FEB32C2}"/>
              </a:ext>
            </a:extLst>
          </p:cNvPr>
          <p:cNvSpPr>
            <a:spLocks noGrp="1"/>
          </p:cNvSpPr>
          <p:nvPr>
            <p:ph type="dt" sz="half" idx="10"/>
          </p:nvPr>
        </p:nvSpPr>
        <p:spPr/>
        <p:txBody>
          <a:bodyPr/>
          <a:lstStyle/>
          <a:p>
            <a:fld id="{62738DD9-2013-4687-9520-F264F929DC56}" type="datetimeFigureOut">
              <a:rPr lang="en-US" smtClean="0"/>
              <a:t>12/29/2020</a:t>
            </a:fld>
            <a:endParaRPr lang="en-US"/>
          </a:p>
        </p:txBody>
      </p:sp>
      <p:sp>
        <p:nvSpPr>
          <p:cNvPr id="5" name="Footer Placeholder 4">
            <a:extLst>
              <a:ext uri="{FF2B5EF4-FFF2-40B4-BE49-F238E27FC236}">
                <a16:creationId xmlns:a16="http://schemas.microsoft.com/office/drawing/2014/main" id="{312BCC3A-5263-4ADD-B257-59F920657C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8F3F8-4FBF-423C-99C2-2AB40790D146}"/>
              </a:ext>
            </a:extLst>
          </p:cNvPr>
          <p:cNvSpPr>
            <a:spLocks noGrp="1"/>
          </p:cNvSpPr>
          <p:nvPr>
            <p:ph type="sldNum" sz="quarter" idx="12"/>
          </p:nvPr>
        </p:nvSpPr>
        <p:spPr/>
        <p:txBody>
          <a:bodyPr/>
          <a:lstStyle/>
          <a:p>
            <a:fld id="{FC96AA2B-676B-4858-ABF5-10C02CDFFA35}" type="slidenum">
              <a:rPr lang="en-US" smtClean="0"/>
              <a:t>‹#›</a:t>
            </a:fld>
            <a:endParaRPr lang="en-US"/>
          </a:p>
        </p:txBody>
      </p:sp>
    </p:spTree>
    <p:extLst>
      <p:ext uri="{BB962C8B-B14F-4D97-AF65-F5344CB8AC3E}">
        <p14:creationId xmlns:p14="http://schemas.microsoft.com/office/powerpoint/2010/main" val="1155116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4647D5-E214-4086-98FF-ABE1AF1E13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60B801-3731-4E83-A02C-FD8A0E96A9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24B538-E17F-4365-90F3-C9DE1B4E710E}"/>
              </a:ext>
            </a:extLst>
          </p:cNvPr>
          <p:cNvSpPr>
            <a:spLocks noGrp="1"/>
          </p:cNvSpPr>
          <p:nvPr>
            <p:ph type="dt" sz="half" idx="10"/>
          </p:nvPr>
        </p:nvSpPr>
        <p:spPr/>
        <p:txBody>
          <a:bodyPr/>
          <a:lstStyle/>
          <a:p>
            <a:fld id="{62738DD9-2013-4687-9520-F264F929DC56}" type="datetimeFigureOut">
              <a:rPr lang="en-US" smtClean="0"/>
              <a:t>12/29/2020</a:t>
            </a:fld>
            <a:endParaRPr lang="en-US"/>
          </a:p>
        </p:txBody>
      </p:sp>
      <p:sp>
        <p:nvSpPr>
          <p:cNvPr id="5" name="Footer Placeholder 4">
            <a:extLst>
              <a:ext uri="{FF2B5EF4-FFF2-40B4-BE49-F238E27FC236}">
                <a16:creationId xmlns:a16="http://schemas.microsoft.com/office/drawing/2014/main" id="{20B388E7-A888-43CB-AE5B-7CF06DE9C4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7A3BA9-21B0-4D7E-8BD8-1304848BF617}"/>
              </a:ext>
            </a:extLst>
          </p:cNvPr>
          <p:cNvSpPr>
            <a:spLocks noGrp="1"/>
          </p:cNvSpPr>
          <p:nvPr>
            <p:ph type="sldNum" sz="quarter" idx="12"/>
          </p:nvPr>
        </p:nvSpPr>
        <p:spPr/>
        <p:txBody>
          <a:bodyPr/>
          <a:lstStyle/>
          <a:p>
            <a:fld id="{FC96AA2B-676B-4858-ABF5-10C02CDFFA35}" type="slidenum">
              <a:rPr lang="en-US" smtClean="0"/>
              <a:t>‹#›</a:t>
            </a:fld>
            <a:endParaRPr lang="en-US"/>
          </a:p>
        </p:txBody>
      </p:sp>
    </p:spTree>
    <p:extLst>
      <p:ext uri="{BB962C8B-B14F-4D97-AF65-F5344CB8AC3E}">
        <p14:creationId xmlns:p14="http://schemas.microsoft.com/office/powerpoint/2010/main" val="3813165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0F63F-EE12-4984-9DF6-15A8904305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41F13-30E7-4D46-89C8-BDF0E4138E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E98E57-46B6-4A19-825E-A851D3FEFF5F}"/>
              </a:ext>
            </a:extLst>
          </p:cNvPr>
          <p:cNvSpPr>
            <a:spLocks noGrp="1"/>
          </p:cNvSpPr>
          <p:nvPr>
            <p:ph type="dt" sz="half" idx="10"/>
          </p:nvPr>
        </p:nvSpPr>
        <p:spPr/>
        <p:txBody>
          <a:bodyPr/>
          <a:lstStyle/>
          <a:p>
            <a:fld id="{62738DD9-2013-4687-9520-F264F929DC56}" type="datetimeFigureOut">
              <a:rPr lang="en-US" smtClean="0"/>
              <a:t>12/29/2020</a:t>
            </a:fld>
            <a:endParaRPr lang="en-US"/>
          </a:p>
        </p:txBody>
      </p:sp>
      <p:sp>
        <p:nvSpPr>
          <p:cNvPr id="5" name="Footer Placeholder 4">
            <a:extLst>
              <a:ext uri="{FF2B5EF4-FFF2-40B4-BE49-F238E27FC236}">
                <a16:creationId xmlns:a16="http://schemas.microsoft.com/office/drawing/2014/main" id="{6A2AC6C8-2FB7-4C60-AE60-84AA4FCDBA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E6A2F3-66BC-4416-A7AA-2B5624AC619F}"/>
              </a:ext>
            </a:extLst>
          </p:cNvPr>
          <p:cNvSpPr>
            <a:spLocks noGrp="1"/>
          </p:cNvSpPr>
          <p:nvPr>
            <p:ph type="sldNum" sz="quarter" idx="12"/>
          </p:nvPr>
        </p:nvSpPr>
        <p:spPr/>
        <p:txBody>
          <a:bodyPr/>
          <a:lstStyle/>
          <a:p>
            <a:fld id="{FC96AA2B-676B-4858-ABF5-10C02CDFFA35}" type="slidenum">
              <a:rPr lang="en-US" smtClean="0"/>
              <a:t>‹#›</a:t>
            </a:fld>
            <a:endParaRPr lang="en-US"/>
          </a:p>
        </p:txBody>
      </p:sp>
    </p:spTree>
    <p:extLst>
      <p:ext uri="{BB962C8B-B14F-4D97-AF65-F5344CB8AC3E}">
        <p14:creationId xmlns:p14="http://schemas.microsoft.com/office/powerpoint/2010/main" val="4260597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E5515-4FF0-4690-A9EA-C211B832B3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964EB1-E84F-47BF-B136-8E82CCFCBC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708145-BC24-443F-8FAD-76D01B2B8A8A}"/>
              </a:ext>
            </a:extLst>
          </p:cNvPr>
          <p:cNvSpPr>
            <a:spLocks noGrp="1"/>
          </p:cNvSpPr>
          <p:nvPr>
            <p:ph type="dt" sz="half" idx="10"/>
          </p:nvPr>
        </p:nvSpPr>
        <p:spPr/>
        <p:txBody>
          <a:bodyPr/>
          <a:lstStyle/>
          <a:p>
            <a:fld id="{62738DD9-2013-4687-9520-F264F929DC56}" type="datetimeFigureOut">
              <a:rPr lang="en-US" smtClean="0"/>
              <a:t>12/29/2020</a:t>
            </a:fld>
            <a:endParaRPr lang="en-US"/>
          </a:p>
        </p:txBody>
      </p:sp>
      <p:sp>
        <p:nvSpPr>
          <p:cNvPr id="5" name="Footer Placeholder 4">
            <a:extLst>
              <a:ext uri="{FF2B5EF4-FFF2-40B4-BE49-F238E27FC236}">
                <a16:creationId xmlns:a16="http://schemas.microsoft.com/office/drawing/2014/main" id="{BCD93513-5067-449A-891D-9FC983DC8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C17673-E01A-40F6-B834-BCE42EE8C070}"/>
              </a:ext>
            </a:extLst>
          </p:cNvPr>
          <p:cNvSpPr>
            <a:spLocks noGrp="1"/>
          </p:cNvSpPr>
          <p:nvPr>
            <p:ph type="sldNum" sz="quarter" idx="12"/>
          </p:nvPr>
        </p:nvSpPr>
        <p:spPr/>
        <p:txBody>
          <a:bodyPr/>
          <a:lstStyle/>
          <a:p>
            <a:fld id="{FC96AA2B-676B-4858-ABF5-10C02CDFFA35}" type="slidenum">
              <a:rPr lang="en-US" smtClean="0"/>
              <a:t>‹#›</a:t>
            </a:fld>
            <a:endParaRPr lang="en-US"/>
          </a:p>
        </p:txBody>
      </p:sp>
    </p:spTree>
    <p:extLst>
      <p:ext uri="{BB962C8B-B14F-4D97-AF65-F5344CB8AC3E}">
        <p14:creationId xmlns:p14="http://schemas.microsoft.com/office/powerpoint/2010/main" val="2508475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5CC12-4A61-42B4-BE8C-3148445D13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FBE5CA-A578-4D35-A1F8-E28C4B0335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31E68D-A662-486D-A40F-0CA26564E8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0A02D5-1CAE-4C42-B42F-132825DF6BC6}"/>
              </a:ext>
            </a:extLst>
          </p:cNvPr>
          <p:cNvSpPr>
            <a:spLocks noGrp="1"/>
          </p:cNvSpPr>
          <p:nvPr>
            <p:ph type="dt" sz="half" idx="10"/>
          </p:nvPr>
        </p:nvSpPr>
        <p:spPr/>
        <p:txBody>
          <a:bodyPr/>
          <a:lstStyle/>
          <a:p>
            <a:fld id="{62738DD9-2013-4687-9520-F264F929DC56}" type="datetimeFigureOut">
              <a:rPr lang="en-US" smtClean="0"/>
              <a:t>12/29/2020</a:t>
            </a:fld>
            <a:endParaRPr lang="en-US"/>
          </a:p>
        </p:txBody>
      </p:sp>
      <p:sp>
        <p:nvSpPr>
          <p:cNvPr id="6" name="Footer Placeholder 5">
            <a:extLst>
              <a:ext uri="{FF2B5EF4-FFF2-40B4-BE49-F238E27FC236}">
                <a16:creationId xmlns:a16="http://schemas.microsoft.com/office/drawing/2014/main" id="{FAFB4F13-DD37-4AAD-B437-6B26DBF4D3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1DA69A-25F1-4F6D-9F05-E66FE2F8B256}"/>
              </a:ext>
            </a:extLst>
          </p:cNvPr>
          <p:cNvSpPr>
            <a:spLocks noGrp="1"/>
          </p:cNvSpPr>
          <p:nvPr>
            <p:ph type="sldNum" sz="quarter" idx="12"/>
          </p:nvPr>
        </p:nvSpPr>
        <p:spPr/>
        <p:txBody>
          <a:bodyPr/>
          <a:lstStyle/>
          <a:p>
            <a:fld id="{FC96AA2B-676B-4858-ABF5-10C02CDFFA35}" type="slidenum">
              <a:rPr lang="en-US" smtClean="0"/>
              <a:t>‹#›</a:t>
            </a:fld>
            <a:endParaRPr lang="en-US"/>
          </a:p>
        </p:txBody>
      </p:sp>
    </p:spTree>
    <p:extLst>
      <p:ext uri="{BB962C8B-B14F-4D97-AF65-F5344CB8AC3E}">
        <p14:creationId xmlns:p14="http://schemas.microsoft.com/office/powerpoint/2010/main" val="3616322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4CAD8-5745-412E-A9F5-A0E1F6E7CC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E5A765-222A-42E8-8593-998D6656E4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3B3F34-90F5-4D49-9FB8-07250908F2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D1D768-FFF3-4216-B32D-6A08505828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5D9FDC-BC36-4426-BF6E-2AD0595324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69BA03-CDD4-4D29-9BC7-5DDD55245766}"/>
              </a:ext>
            </a:extLst>
          </p:cNvPr>
          <p:cNvSpPr>
            <a:spLocks noGrp="1"/>
          </p:cNvSpPr>
          <p:nvPr>
            <p:ph type="dt" sz="half" idx="10"/>
          </p:nvPr>
        </p:nvSpPr>
        <p:spPr/>
        <p:txBody>
          <a:bodyPr/>
          <a:lstStyle/>
          <a:p>
            <a:fld id="{62738DD9-2013-4687-9520-F264F929DC56}" type="datetimeFigureOut">
              <a:rPr lang="en-US" smtClean="0"/>
              <a:t>12/29/2020</a:t>
            </a:fld>
            <a:endParaRPr lang="en-US"/>
          </a:p>
        </p:txBody>
      </p:sp>
      <p:sp>
        <p:nvSpPr>
          <p:cNvPr id="8" name="Footer Placeholder 7">
            <a:extLst>
              <a:ext uri="{FF2B5EF4-FFF2-40B4-BE49-F238E27FC236}">
                <a16:creationId xmlns:a16="http://schemas.microsoft.com/office/drawing/2014/main" id="{BD68E142-B94A-44A5-A270-6337D3D88F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63C850-A77C-4718-BE53-BBA05366A4C3}"/>
              </a:ext>
            </a:extLst>
          </p:cNvPr>
          <p:cNvSpPr>
            <a:spLocks noGrp="1"/>
          </p:cNvSpPr>
          <p:nvPr>
            <p:ph type="sldNum" sz="quarter" idx="12"/>
          </p:nvPr>
        </p:nvSpPr>
        <p:spPr/>
        <p:txBody>
          <a:bodyPr/>
          <a:lstStyle/>
          <a:p>
            <a:fld id="{FC96AA2B-676B-4858-ABF5-10C02CDFFA35}" type="slidenum">
              <a:rPr lang="en-US" smtClean="0"/>
              <a:t>‹#›</a:t>
            </a:fld>
            <a:endParaRPr lang="en-US"/>
          </a:p>
        </p:txBody>
      </p:sp>
    </p:spTree>
    <p:extLst>
      <p:ext uri="{BB962C8B-B14F-4D97-AF65-F5344CB8AC3E}">
        <p14:creationId xmlns:p14="http://schemas.microsoft.com/office/powerpoint/2010/main" val="3527056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784A7-A458-491C-BAA6-6CF5828E38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C69EC8-42B3-46DA-B948-E60FA7B0E2D5}"/>
              </a:ext>
            </a:extLst>
          </p:cNvPr>
          <p:cNvSpPr>
            <a:spLocks noGrp="1"/>
          </p:cNvSpPr>
          <p:nvPr>
            <p:ph type="dt" sz="half" idx="10"/>
          </p:nvPr>
        </p:nvSpPr>
        <p:spPr/>
        <p:txBody>
          <a:bodyPr/>
          <a:lstStyle/>
          <a:p>
            <a:fld id="{62738DD9-2013-4687-9520-F264F929DC56}" type="datetimeFigureOut">
              <a:rPr lang="en-US" smtClean="0"/>
              <a:t>12/29/2020</a:t>
            </a:fld>
            <a:endParaRPr lang="en-US"/>
          </a:p>
        </p:txBody>
      </p:sp>
      <p:sp>
        <p:nvSpPr>
          <p:cNvPr id="4" name="Footer Placeholder 3">
            <a:extLst>
              <a:ext uri="{FF2B5EF4-FFF2-40B4-BE49-F238E27FC236}">
                <a16:creationId xmlns:a16="http://schemas.microsoft.com/office/drawing/2014/main" id="{02F89D97-8E77-4CC3-963E-F9FDF68807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5419F3-A9DB-4BD0-BE1B-94CDA38616CF}"/>
              </a:ext>
            </a:extLst>
          </p:cNvPr>
          <p:cNvSpPr>
            <a:spLocks noGrp="1"/>
          </p:cNvSpPr>
          <p:nvPr>
            <p:ph type="sldNum" sz="quarter" idx="12"/>
          </p:nvPr>
        </p:nvSpPr>
        <p:spPr/>
        <p:txBody>
          <a:bodyPr/>
          <a:lstStyle/>
          <a:p>
            <a:fld id="{FC96AA2B-676B-4858-ABF5-10C02CDFFA35}" type="slidenum">
              <a:rPr lang="en-US" smtClean="0"/>
              <a:t>‹#›</a:t>
            </a:fld>
            <a:endParaRPr lang="en-US"/>
          </a:p>
        </p:txBody>
      </p:sp>
    </p:spTree>
    <p:extLst>
      <p:ext uri="{BB962C8B-B14F-4D97-AF65-F5344CB8AC3E}">
        <p14:creationId xmlns:p14="http://schemas.microsoft.com/office/powerpoint/2010/main" val="222900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E22629-E314-44F2-BC4C-85D754D69865}"/>
              </a:ext>
            </a:extLst>
          </p:cNvPr>
          <p:cNvSpPr>
            <a:spLocks noGrp="1"/>
          </p:cNvSpPr>
          <p:nvPr>
            <p:ph type="dt" sz="half" idx="10"/>
          </p:nvPr>
        </p:nvSpPr>
        <p:spPr/>
        <p:txBody>
          <a:bodyPr/>
          <a:lstStyle/>
          <a:p>
            <a:fld id="{62738DD9-2013-4687-9520-F264F929DC56}" type="datetimeFigureOut">
              <a:rPr lang="en-US" smtClean="0"/>
              <a:t>12/29/2020</a:t>
            </a:fld>
            <a:endParaRPr lang="en-US"/>
          </a:p>
        </p:txBody>
      </p:sp>
      <p:sp>
        <p:nvSpPr>
          <p:cNvPr id="3" name="Footer Placeholder 2">
            <a:extLst>
              <a:ext uri="{FF2B5EF4-FFF2-40B4-BE49-F238E27FC236}">
                <a16:creationId xmlns:a16="http://schemas.microsoft.com/office/drawing/2014/main" id="{8B932DF4-0C35-4EFF-BFC6-494B567DD7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8CFCAD-81C9-4181-8C9F-F3A1292CEE2C}"/>
              </a:ext>
            </a:extLst>
          </p:cNvPr>
          <p:cNvSpPr>
            <a:spLocks noGrp="1"/>
          </p:cNvSpPr>
          <p:nvPr>
            <p:ph type="sldNum" sz="quarter" idx="12"/>
          </p:nvPr>
        </p:nvSpPr>
        <p:spPr/>
        <p:txBody>
          <a:bodyPr/>
          <a:lstStyle/>
          <a:p>
            <a:fld id="{FC96AA2B-676B-4858-ABF5-10C02CDFFA35}" type="slidenum">
              <a:rPr lang="en-US" smtClean="0"/>
              <a:t>‹#›</a:t>
            </a:fld>
            <a:endParaRPr lang="en-US"/>
          </a:p>
        </p:txBody>
      </p:sp>
    </p:spTree>
    <p:extLst>
      <p:ext uri="{BB962C8B-B14F-4D97-AF65-F5344CB8AC3E}">
        <p14:creationId xmlns:p14="http://schemas.microsoft.com/office/powerpoint/2010/main" val="1672202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DA6B7-2941-4BB3-9762-0726D71227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C30044-72C1-441D-8C68-01749845A3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C7B3E0-8AAA-4C46-86A1-AB9BDFCFA3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1551CA-8EDB-4C39-BAB2-D3C3B135C9E7}"/>
              </a:ext>
            </a:extLst>
          </p:cNvPr>
          <p:cNvSpPr>
            <a:spLocks noGrp="1"/>
          </p:cNvSpPr>
          <p:nvPr>
            <p:ph type="dt" sz="half" idx="10"/>
          </p:nvPr>
        </p:nvSpPr>
        <p:spPr/>
        <p:txBody>
          <a:bodyPr/>
          <a:lstStyle/>
          <a:p>
            <a:fld id="{62738DD9-2013-4687-9520-F264F929DC56}" type="datetimeFigureOut">
              <a:rPr lang="en-US" smtClean="0"/>
              <a:t>12/29/2020</a:t>
            </a:fld>
            <a:endParaRPr lang="en-US"/>
          </a:p>
        </p:txBody>
      </p:sp>
      <p:sp>
        <p:nvSpPr>
          <p:cNvPr id="6" name="Footer Placeholder 5">
            <a:extLst>
              <a:ext uri="{FF2B5EF4-FFF2-40B4-BE49-F238E27FC236}">
                <a16:creationId xmlns:a16="http://schemas.microsoft.com/office/drawing/2014/main" id="{C8012049-1093-428B-B733-04EB79FD6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B2FD8F-719C-4691-8B85-4E56AF45CF00}"/>
              </a:ext>
            </a:extLst>
          </p:cNvPr>
          <p:cNvSpPr>
            <a:spLocks noGrp="1"/>
          </p:cNvSpPr>
          <p:nvPr>
            <p:ph type="sldNum" sz="quarter" idx="12"/>
          </p:nvPr>
        </p:nvSpPr>
        <p:spPr/>
        <p:txBody>
          <a:bodyPr/>
          <a:lstStyle/>
          <a:p>
            <a:fld id="{FC96AA2B-676B-4858-ABF5-10C02CDFFA35}" type="slidenum">
              <a:rPr lang="en-US" smtClean="0"/>
              <a:t>‹#›</a:t>
            </a:fld>
            <a:endParaRPr lang="en-US"/>
          </a:p>
        </p:txBody>
      </p:sp>
    </p:spTree>
    <p:extLst>
      <p:ext uri="{BB962C8B-B14F-4D97-AF65-F5344CB8AC3E}">
        <p14:creationId xmlns:p14="http://schemas.microsoft.com/office/powerpoint/2010/main" val="3058824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95789-4016-4FAA-B7E9-DE7E3F2CF0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0ED02A-1F58-4A41-97CC-C69D681B5C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66751B-EAC0-48DE-A475-4404AEF0B7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AC065C-29FF-4530-8F74-1ED7C495147A}"/>
              </a:ext>
            </a:extLst>
          </p:cNvPr>
          <p:cNvSpPr>
            <a:spLocks noGrp="1"/>
          </p:cNvSpPr>
          <p:nvPr>
            <p:ph type="dt" sz="half" idx="10"/>
          </p:nvPr>
        </p:nvSpPr>
        <p:spPr/>
        <p:txBody>
          <a:bodyPr/>
          <a:lstStyle/>
          <a:p>
            <a:fld id="{62738DD9-2013-4687-9520-F264F929DC56}" type="datetimeFigureOut">
              <a:rPr lang="en-US" smtClean="0"/>
              <a:t>12/29/2020</a:t>
            </a:fld>
            <a:endParaRPr lang="en-US"/>
          </a:p>
        </p:txBody>
      </p:sp>
      <p:sp>
        <p:nvSpPr>
          <p:cNvPr id="6" name="Footer Placeholder 5">
            <a:extLst>
              <a:ext uri="{FF2B5EF4-FFF2-40B4-BE49-F238E27FC236}">
                <a16:creationId xmlns:a16="http://schemas.microsoft.com/office/drawing/2014/main" id="{EAD3FBE6-ACEE-4489-8018-B7B4A31D38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7A10B1-2640-4CFB-856D-291027C35EE2}"/>
              </a:ext>
            </a:extLst>
          </p:cNvPr>
          <p:cNvSpPr>
            <a:spLocks noGrp="1"/>
          </p:cNvSpPr>
          <p:nvPr>
            <p:ph type="sldNum" sz="quarter" idx="12"/>
          </p:nvPr>
        </p:nvSpPr>
        <p:spPr/>
        <p:txBody>
          <a:bodyPr/>
          <a:lstStyle/>
          <a:p>
            <a:fld id="{FC96AA2B-676B-4858-ABF5-10C02CDFFA35}" type="slidenum">
              <a:rPr lang="en-US" smtClean="0"/>
              <a:t>‹#›</a:t>
            </a:fld>
            <a:endParaRPr lang="en-US"/>
          </a:p>
        </p:txBody>
      </p:sp>
    </p:spTree>
    <p:extLst>
      <p:ext uri="{BB962C8B-B14F-4D97-AF65-F5344CB8AC3E}">
        <p14:creationId xmlns:p14="http://schemas.microsoft.com/office/powerpoint/2010/main" val="3660214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C0B8C-8E18-40C9-AEE7-2888FDDD9F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08B53B-66CA-41E8-A26A-03EFDAC8A5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779700-68AC-4AB4-88A3-6E28707C40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38DD9-2013-4687-9520-F264F929DC56}" type="datetimeFigureOut">
              <a:rPr lang="en-US" smtClean="0"/>
              <a:t>12/29/2020</a:t>
            </a:fld>
            <a:endParaRPr lang="en-US"/>
          </a:p>
        </p:txBody>
      </p:sp>
      <p:sp>
        <p:nvSpPr>
          <p:cNvPr id="5" name="Footer Placeholder 4">
            <a:extLst>
              <a:ext uri="{FF2B5EF4-FFF2-40B4-BE49-F238E27FC236}">
                <a16:creationId xmlns:a16="http://schemas.microsoft.com/office/drawing/2014/main" id="{A24B7185-E38B-4C12-95C2-B2715EE240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75A842-92C3-4AC1-A6EB-1C442148F8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96AA2B-676B-4858-ABF5-10C02CDFFA35}" type="slidenum">
              <a:rPr lang="en-US" smtClean="0"/>
              <a:t>‹#›</a:t>
            </a:fld>
            <a:endParaRPr lang="en-US"/>
          </a:p>
        </p:txBody>
      </p:sp>
    </p:spTree>
    <p:extLst>
      <p:ext uri="{BB962C8B-B14F-4D97-AF65-F5344CB8AC3E}">
        <p14:creationId xmlns:p14="http://schemas.microsoft.com/office/powerpoint/2010/main" val="1630628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1702A-FC2E-4D49-8D97-8A584AD060FA}"/>
              </a:ext>
            </a:extLst>
          </p:cNvPr>
          <p:cNvSpPr>
            <a:spLocks noGrp="1"/>
          </p:cNvSpPr>
          <p:nvPr>
            <p:ph type="ctrTitle"/>
          </p:nvPr>
        </p:nvSpPr>
        <p:spPr>
          <a:xfrm>
            <a:off x="1524000" y="1823403"/>
            <a:ext cx="9144000" cy="2387600"/>
          </a:xfrm>
        </p:spPr>
        <p:txBody>
          <a:bodyPr>
            <a:normAutofit fontScale="90000"/>
          </a:bodyPr>
          <a:lstStyle/>
          <a:p>
            <a:r>
              <a:rPr lang="en-US" b="1" dirty="0"/>
              <a:t>Parents are responsible for their kids’ mental health. Do you agree or not?</a:t>
            </a:r>
          </a:p>
        </p:txBody>
      </p:sp>
      <p:sp>
        <p:nvSpPr>
          <p:cNvPr id="3" name="Subtitle 2">
            <a:extLst>
              <a:ext uri="{FF2B5EF4-FFF2-40B4-BE49-F238E27FC236}">
                <a16:creationId xmlns:a16="http://schemas.microsoft.com/office/drawing/2014/main" id="{EE4AEA89-D6B0-4CF7-9AF4-7B35986502AC}"/>
              </a:ext>
            </a:extLst>
          </p:cNvPr>
          <p:cNvSpPr>
            <a:spLocks noGrp="1"/>
          </p:cNvSpPr>
          <p:nvPr>
            <p:ph type="subTitle" idx="1"/>
          </p:nvPr>
        </p:nvSpPr>
        <p:spPr>
          <a:xfrm>
            <a:off x="1524000" y="4424998"/>
            <a:ext cx="9144000" cy="1655762"/>
          </a:xfrm>
        </p:spPr>
        <p:txBody>
          <a:bodyPr/>
          <a:lstStyle/>
          <a:p>
            <a:r>
              <a:rPr lang="en-US" dirty="0"/>
              <a:t>Argumentative Essay</a:t>
            </a:r>
          </a:p>
        </p:txBody>
      </p:sp>
    </p:spTree>
    <p:extLst>
      <p:ext uri="{BB962C8B-B14F-4D97-AF65-F5344CB8AC3E}">
        <p14:creationId xmlns:p14="http://schemas.microsoft.com/office/powerpoint/2010/main" val="1389587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44EE11-7785-4E7A-AB2F-8BFC3EB93C92}"/>
              </a:ext>
            </a:extLst>
          </p:cNvPr>
          <p:cNvSpPr>
            <a:spLocks noGrp="1"/>
          </p:cNvSpPr>
          <p:nvPr>
            <p:ph idx="1"/>
          </p:nvPr>
        </p:nvSpPr>
        <p:spPr>
          <a:xfrm>
            <a:off x="685799" y="396875"/>
            <a:ext cx="10982325" cy="6127750"/>
          </a:xfrm>
        </p:spPr>
        <p:txBody>
          <a:bodyPr>
            <a:normAutofit/>
          </a:bodyPr>
          <a:lstStyle/>
          <a:p>
            <a:pPr marL="0" indent="0">
              <a:buNone/>
            </a:pPr>
            <a:r>
              <a:rPr lang="en-US" sz="2400" b="0" i="0" dirty="0">
                <a:solidFill>
                  <a:srgbClr val="202124"/>
                </a:solidFill>
                <a:effectLst/>
                <a:latin typeface="Times New Roman" panose="02020603050405020304" pitchFamily="18" charset="0"/>
                <a:cs typeface="Times New Roman" panose="02020603050405020304" pitchFamily="18" charset="0"/>
              </a:rPr>
              <a:t>What do you think might be the cause of little kids suffering from depression? It could be having issues that negatively impact their self-esteem, such as obesity, peer problems, long-term bullying, academic problems or having been the victim or witness of violence whereas it could also be parents with problematic </a:t>
            </a:r>
            <a:r>
              <a:rPr lang="en-US" sz="2400" i="0" dirty="0">
                <a:solidFill>
                  <a:srgbClr val="202124"/>
                </a:solidFill>
                <a:effectLst/>
                <a:latin typeface="Times New Roman" panose="02020603050405020304" pitchFamily="18" charset="0"/>
                <a:cs typeface="Times New Roman" panose="02020603050405020304" pitchFamily="18" charset="0"/>
              </a:rPr>
              <a:t>parenting</a:t>
            </a:r>
            <a:r>
              <a:rPr lang="en-US" sz="2400" b="0" i="0" dirty="0">
                <a:solidFill>
                  <a:srgbClr val="202124"/>
                </a:solidFill>
                <a:effectLst/>
                <a:latin typeface="Times New Roman" panose="02020603050405020304" pitchFamily="18" charset="0"/>
                <a:cs typeface="Times New Roman" panose="02020603050405020304" pitchFamily="18" charset="0"/>
              </a:rPr>
              <a:t> practices. Parents are responsible for the mental health of their children till the age of 17 but as soon as they turn 18 and above, they are themselves responsible for their issues anyhow the parents do leave a strong long-term impact on </a:t>
            </a:r>
            <a:r>
              <a:rPr lang="en-US" sz="2400" b="0" i="0">
                <a:solidFill>
                  <a:srgbClr val="202124"/>
                </a:solidFill>
                <a:effectLst/>
                <a:latin typeface="Times New Roman" panose="02020603050405020304" pitchFamily="18" charset="0"/>
                <a:cs typeface="Times New Roman" panose="02020603050405020304" pitchFamily="18" charset="0"/>
              </a:rPr>
              <a:t>their minds</a:t>
            </a:r>
            <a:r>
              <a:rPr lang="en-US" sz="2400" b="0" i="0" dirty="0">
                <a:solidFill>
                  <a:srgbClr val="202124"/>
                </a:solidFill>
                <a:effectLst/>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8739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121</Words>
  <Application>Microsoft Office PowerPoint</Application>
  <PresentationFormat>Widescreen</PresentationFormat>
  <Paragraphs>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Parents are responsible for their kids’ mental health. Do you agree or not?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Parents are responsible for their kids’ mental health. Do you agree or not?</dc:title>
  <dc:creator>Fatima Azfar</dc:creator>
  <cp:lastModifiedBy>Fatima Azfar</cp:lastModifiedBy>
  <cp:revision>2</cp:revision>
  <dcterms:created xsi:type="dcterms:W3CDTF">2020-12-29T09:57:43Z</dcterms:created>
  <dcterms:modified xsi:type="dcterms:W3CDTF">2020-12-29T12:12:10Z</dcterms:modified>
</cp:coreProperties>
</file>