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C0680D-2A53-4EDA-90A8-F1CA57C2F44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311542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0680D-2A53-4EDA-90A8-F1CA57C2F44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373762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0680D-2A53-4EDA-90A8-F1CA57C2F44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309825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0680D-2A53-4EDA-90A8-F1CA57C2F44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207575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C0680D-2A53-4EDA-90A8-F1CA57C2F44E}"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3285272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C0680D-2A53-4EDA-90A8-F1CA57C2F44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224805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C0680D-2A53-4EDA-90A8-F1CA57C2F44E}"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33764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C0680D-2A53-4EDA-90A8-F1CA57C2F44E}"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24495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0680D-2A53-4EDA-90A8-F1CA57C2F44E}"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148757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0680D-2A53-4EDA-90A8-F1CA57C2F44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295441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0680D-2A53-4EDA-90A8-F1CA57C2F44E}"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F22F5-261E-44E0-855A-5BDB83A536F9}" type="slidenum">
              <a:rPr lang="en-US" smtClean="0"/>
              <a:t>‹#›</a:t>
            </a:fld>
            <a:endParaRPr lang="en-US"/>
          </a:p>
        </p:txBody>
      </p:sp>
    </p:spTree>
    <p:extLst>
      <p:ext uri="{BB962C8B-B14F-4D97-AF65-F5344CB8AC3E}">
        <p14:creationId xmlns:p14="http://schemas.microsoft.com/office/powerpoint/2010/main" val="411656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0680D-2A53-4EDA-90A8-F1CA57C2F44E}" type="datetimeFigureOut">
              <a:rPr lang="en-US" smtClean="0"/>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F22F5-261E-44E0-855A-5BDB83A536F9}" type="slidenum">
              <a:rPr lang="en-US" smtClean="0"/>
              <a:t>‹#›</a:t>
            </a:fld>
            <a:endParaRPr lang="en-US"/>
          </a:p>
        </p:txBody>
      </p:sp>
    </p:spTree>
    <p:extLst>
      <p:ext uri="{BB962C8B-B14F-4D97-AF65-F5344CB8AC3E}">
        <p14:creationId xmlns:p14="http://schemas.microsoft.com/office/powerpoint/2010/main" val="3352865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474"/>
            <a:ext cx="9144000" cy="647113"/>
          </a:xfrm>
        </p:spPr>
        <p:txBody>
          <a:bodyPr>
            <a:normAutofit fontScale="90000"/>
          </a:bodyPr>
          <a:lstStyle/>
          <a:p>
            <a:r>
              <a:rPr lang="en-US" sz="4400" b="1" u="sng" dirty="0" smtClean="0">
                <a:latin typeface="Times New Roman" panose="02020603050405020304" pitchFamily="18" charset="0"/>
                <a:cs typeface="Times New Roman" panose="02020603050405020304" pitchFamily="18" charset="0"/>
              </a:rPr>
              <a:t>EFFECTS OF ONLINE SHOPPING</a:t>
            </a:r>
            <a:endParaRPr lang="en-US" sz="44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2653" y="4066272"/>
            <a:ext cx="9144000" cy="2791728"/>
          </a:xfrm>
        </p:spPr>
        <p:txBody>
          <a:bodyPr>
            <a:noAutofit/>
          </a:bodyPr>
          <a:lstStyle/>
          <a:p>
            <a:pPr algn="l"/>
            <a:r>
              <a:rPr lang="en-US" sz="3600" b="1" u="sng" dirty="0" smtClean="0">
                <a:latin typeface="Times New Roman" panose="02020603050405020304" pitchFamily="18" charset="0"/>
                <a:cs typeface="Times New Roman" panose="02020603050405020304" pitchFamily="18" charset="0"/>
              </a:rPr>
              <a:t>Presented by:</a:t>
            </a:r>
          </a:p>
          <a:p>
            <a:pPr marL="342900" indent="-342900" algn="l">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Mohammad </a:t>
            </a:r>
            <a:r>
              <a:rPr lang="en-US" sz="3600" dirty="0" err="1" smtClean="0">
                <a:latin typeface="Times New Roman" panose="02020603050405020304" pitchFamily="18" charset="0"/>
                <a:cs typeface="Times New Roman" panose="02020603050405020304" pitchFamily="18" charset="0"/>
              </a:rPr>
              <a:t>Anas</a:t>
            </a:r>
            <a:r>
              <a:rPr lang="en-US" sz="3600" dirty="0" smtClean="0">
                <a:latin typeface="Times New Roman" panose="02020603050405020304" pitchFamily="18" charset="0"/>
                <a:cs typeface="Times New Roman" panose="02020603050405020304" pitchFamily="18" charset="0"/>
              </a:rPr>
              <a:t> (20L-1289)</a:t>
            </a:r>
          </a:p>
          <a:p>
            <a:pPr marL="342900" indent="-342900" algn="l">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Fatima </a:t>
            </a:r>
            <a:r>
              <a:rPr lang="en-US" sz="3600" dirty="0" err="1" smtClean="0">
                <a:latin typeface="Times New Roman" panose="02020603050405020304" pitchFamily="18" charset="0"/>
                <a:cs typeface="Times New Roman" panose="02020603050405020304" pitchFamily="18" charset="0"/>
              </a:rPr>
              <a:t>Azfar</a:t>
            </a:r>
            <a:r>
              <a:rPr lang="en-US" sz="3600" dirty="0" smtClean="0">
                <a:latin typeface="Times New Roman" panose="02020603050405020304" pitchFamily="18" charset="0"/>
                <a:cs typeface="Times New Roman" panose="02020603050405020304" pitchFamily="18" charset="0"/>
              </a:rPr>
              <a:t> (20L-1027)</a:t>
            </a:r>
          </a:p>
          <a:p>
            <a:pPr algn="l"/>
            <a:r>
              <a:rPr lang="en-US" sz="3600" dirty="0" smtClean="0">
                <a:latin typeface="Times New Roman" panose="02020603050405020304" pitchFamily="18" charset="0"/>
                <a:cs typeface="Times New Roman" panose="02020603050405020304" pitchFamily="18" charset="0"/>
              </a:rPr>
              <a:t>Class: BDS-A1</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182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latin typeface="Times New Roman" panose="02020603050405020304" pitchFamily="18" charset="0"/>
                <a:cs typeface="Times New Roman" panose="02020603050405020304" pitchFamily="18" charset="0"/>
              </a:rPr>
              <a:t>INTRODUCTORY PARRAGRAPH</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600" dirty="0" smtClean="0">
                <a:latin typeface="Times New Roman" panose="02020603050405020304" pitchFamily="18" charset="0"/>
                <a:cs typeface="Times New Roman" panose="02020603050405020304" pitchFamily="18" charset="0"/>
              </a:rPr>
              <a:t>Online shopping is extremely efficient. </a:t>
            </a:r>
          </a:p>
          <a:p>
            <a:pPr marL="0" indent="0" algn="just">
              <a:buNone/>
            </a:pP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It provides 24/7 customer services.</a:t>
            </a:r>
          </a:p>
          <a:p>
            <a:pPr algn="just"/>
            <a:r>
              <a:rPr lang="en-US" sz="3600" dirty="0" smtClean="0">
                <a:latin typeface="Times New Roman" panose="02020603050405020304" pitchFamily="18" charset="0"/>
                <a:cs typeface="Times New Roman" panose="02020603050405020304" pitchFamily="18" charset="0"/>
              </a:rPr>
              <a:t>It has the potential for exponential business growth.</a:t>
            </a:r>
          </a:p>
          <a:p>
            <a:pPr algn="just"/>
            <a:r>
              <a:rPr lang="en-US" sz="3600" dirty="0" smtClean="0">
                <a:latin typeface="Times New Roman" panose="02020603050405020304" pitchFamily="18" charset="0"/>
                <a:cs typeface="Times New Roman" panose="02020603050405020304" pitchFamily="18" charset="0"/>
              </a:rPr>
              <a:t>Also, it provides convenience for the customers.</a:t>
            </a: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822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latin typeface="Times New Roman" panose="02020603050405020304" pitchFamily="18" charset="0"/>
                <a:cs typeface="Times New Roman" panose="02020603050405020304" pitchFamily="18" charset="0"/>
              </a:rPr>
              <a:t>FIRST BODY PARRAGRAPH</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3600" dirty="0" smtClean="0">
                <a:latin typeface="Times New Roman" panose="02020603050405020304" pitchFamily="18" charset="0"/>
                <a:cs typeface="Times New Roman" panose="02020603050405020304" pitchFamily="18" charset="0"/>
              </a:rPr>
              <a:t>E-commerce provides uninterrupted services for its customers.</a:t>
            </a:r>
          </a:p>
          <a:p>
            <a:pPr algn="just"/>
            <a:r>
              <a:rPr lang="en-US" sz="3600" dirty="0" smtClean="0">
                <a:latin typeface="Times New Roman" panose="02020603050405020304" pitchFamily="18" charset="0"/>
                <a:cs typeface="Times New Roman" panose="02020603050405020304" pitchFamily="18" charset="0"/>
              </a:rPr>
              <a:t>One can buy anything one wants remotely just by clicking.</a:t>
            </a:r>
          </a:p>
          <a:p>
            <a:pPr algn="just"/>
            <a:r>
              <a:rPr lang="en-US" sz="3600" dirty="0" smtClean="0">
                <a:latin typeface="Times New Roman" panose="02020603050405020304" pitchFamily="18" charset="0"/>
                <a:cs typeface="Times New Roman" panose="02020603050405020304" pitchFamily="18" charset="0"/>
              </a:rPr>
              <a:t>This saves the customer from the hustle of actually going to the store and purchasing.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264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latin typeface="Times New Roman" panose="02020603050405020304" pitchFamily="18" charset="0"/>
                <a:cs typeface="Times New Roman" panose="02020603050405020304" pitchFamily="18" charset="0"/>
              </a:rPr>
              <a:t>SECOND BODY PARRAGRAPH</a:t>
            </a:r>
            <a:endParaRPr lang="en-US" sz="4000" dirty="0"/>
          </a:p>
        </p:txBody>
      </p:sp>
      <p:sp>
        <p:nvSpPr>
          <p:cNvPr id="3" name="Content Placeholder 2"/>
          <p:cNvSpPr>
            <a:spLocks noGrp="1"/>
          </p:cNvSpPr>
          <p:nvPr>
            <p:ph idx="1"/>
          </p:nvPr>
        </p:nvSpPr>
        <p:spPr>
          <a:xfrm>
            <a:off x="838200" y="2289859"/>
            <a:ext cx="10515600" cy="4351338"/>
          </a:xfrm>
        </p:spPr>
        <p:txBody>
          <a:bodyPr>
            <a:normAutofit/>
          </a:bodyPr>
          <a:lstStyle/>
          <a:p>
            <a:pPr algn="just"/>
            <a:r>
              <a:rPr lang="en-US" sz="3600" dirty="0" smtClean="0">
                <a:latin typeface="Times New Roman" panose="02020603050405020304" pitchFamily="18" charset="0"/>
                <a:cs typeface="Times New Roman" panose="02020603050405020304" pitchFamily="18" charset="0"/>
              </a:rPr>
              <a:t>E-commerce provides a wide-ranging opportunities for an exponential business growth.</a:t>
            </a:r>
          </a:p>
          <a:p>
            <a:pPr algn="just"/>
            <a:r>
              <a:rPr lang="en-US" sz="3600" dirty="0" smtClean="0">
                <a:latin typeface="Times New Roman" panose="02020603050405020304" pitchFamily="18" charset="0"/>
                <a:cs typeface="Times New Roman" panose="02020603050405020304" pitchFamily="18" charset="0"/>
              </a:rPr>
              <a:t>Online business proprietor do not have pay for the operational and rental coast.</a:t>
            </a:r>
          </a:p>
          <a:p>
            <a:pPr algn="just"/>
            <a:r>
              <a:rPr lang="en-US" sz="3600" dirty="0" smtClean="0">
                <a:latin typeface="Times New Roman" panose="02020603050405020304" pitchFamily="18" charset="0"/>
                <a:cs typeface="Times New Roman" panose="02020603050405020304" pitchFamily="18" charset="0"/>
              </a:rPr>
              <a:t>They can run their businesses from their home and thus cutting the products costs and making online shopping a wallet-friendly experience.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470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09490"/>
            <a:ext cx="10515600" cy="1325563"/>
          </a:xfrm>
        </p:spPr>
        <p:txBody>
          <a:bodyPr>
            <a:normAutofit/>
          </a:bodyPr>
          <a:lstStyle/>
          <a:p>
            <a:pPr algn="ctr"/>
            <a:r>
              <a:rPr lang="en-US" sz="4000" b="1" u="sng" dirty="0" smtClean="0">
                <a:latin typeface="Times New Roman" panose="02020603050405020304" pitchFamily="18" charset="0"/>
                <a:cs typeface="Times New Roman" panose="02020603050405020304" pitchFamily="18" charset="0"/>
              </a:rPr>
              <a:t>THIRD BODY PARRAGRAPH</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3090"/>
            <a:ext cx="10515600" cy="4351338"/>
          </a:xfrm>
        </p:spPr>
        <p:txBody>
          <a:bodyPr>
            <a:noAutofit/>
          </a:bodyPr>
          <a:lstStyle/>
          <a:p>
            <a:pPr algn="just"/>
            <a:r>
              <a:rPr lang="en-US" sz="3600" dirty="0" smtClean="0">
                <a:latin typeface="Times New Roman" panose="02020603050405020304" pitchFamily="18" charset="0"/>
                <a:cs typeface="Times New Roman" panose="02020603050405020304" pitchFamily="18" charset="0"/>
              </a:rPr>
              <a:t>E-commerce websites such as Amazon and </a:t>
            </a:r>
            <a:r>
              <a:rPr lang="en-US" sz="3600" dirty="0" err="1" smtClean="0">
                <a:latin typeface="Times New Roman" panose="02020603050405020304" pitchFamily="18" charset="0"/>
                <a:cs typeface="Times New Roman" panose="02020603050405020304" pitchFamily="18" charset="0"/>
              </a:rPr>
              <a:t>Alibaba</a:t>
            </a:r>
            <a:r>
              <a:rPr lang="en-US" sz="3600" dirty="0" smtClean="0">
                <a:latin typeface="Times New Roman" panose="02020603050405020304" pitchFamily="18" charset="0"/>
                <a:cs typeface="Times New Roman" panose="02020603050405020304" pitchFamily="18" charset="0"/>
              </a:rPr>
              <a:t> provides state-of-art environment for purchasing online. </a:t>
            </a:r>
          </a:p>
          <a:p>
            <a:pPr algn="just"/>
            <a:r>
              <a:rPr lang="en-US" sz="3600" dirty="0" smtClean="0">
                <a:latin typeface="Times New Roman" panose="02020603050405020304" pitchFamily="18" charset="0"/>
                <a:cs typeface="Times New Roman" panose="02020603050405020304" pitchFamily="18" charset="0"/>
              </a:rPr>
              <a:t>This is very convenient for the customer as they do not have to go through the hustle and bustle of the physical stores.</a:t>
            </a:r>
          </a:p>
          <a:p>
            <a:pPr algn="just"/>
            <a:r>
              <a:rPr lang="en-US" sz="3600" dirty="0" smtClean="0">
                <a:latin typeface="Times New Roman" panose="02020603050405020304" pitchFamily="18" charset="0"/>
                <a:cs typeface="Times New Roman" panose="02020603050405020304" pitchFamily="18" charset="0"/>
              </a:rPr>
              <a:t>Customers can buy anything they want by just clicking and browsing.</a:t>
            </a:r>
          </a:p>
          <a:p>
            <a:pPr algn="just"/>
            <a:r>
              <a:rPr lang="en-US" sz="3600" dirty="0" smtClean="0">
                <a:latin typeface="Times New Roman" panose="02020603050405020304" pitchFamily="18" charset="0"/>
                <a:cs typeface="Times New Roman" panose="02020603050405020304" pitchFamily="18" charset="0"/>
              </a:rPr>
              <a:t>This saves the customers from wandering in different stores physically and thus it is very suitable for the customers to purchase online.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831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latin typeface="Times New Roman" panose="02020603050405020304" pitchFamily="18" charset="0"/>
                <a:cs typeface="Times New Roman" panose="02020603050405020304" pitchFamily="18" charset="0"/>
              </a:rPr>
              <a:t>CONCLUSION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17994"/>
            <a:ext cx="10515600" cy="4351338"/>
          </a:xfrm>
        </p:spPr>
        <p:txBody>
          <a:bodyPr>
            <a:normAutofit/>
          </a:bodyPr>
          <a:lstStyle/>
          <a:p>
            <a:pPr marL="0" indent="0" algn="just">
              <a:buNone/>
            </a:pPr>
            <a:r>
              <a:rPr lang="en-US" sz="3600" dirty="0" smtClean="0">
                <a:latin typeface="Times New Roman" panose="02020603050405020304" pitchFamily="18" charset="0"/>
                <a:cs typeface="Times New Roman" panose="02020603050405020304" pitchFamily="18" charset="0"/>
              </a:rPr>
              <a:t>As a conclusion, we can surely say that online shopping is extremely convenient due to the fact that it comes with a round the clock services, provides opportunities to grow your business and is quite efficient for the customers. Due to these experiences, online shopping is not only faster and easier, but it is also far cheaper than going to physical stores.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298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285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EFFECTS OF ONLINE SHOPPING</vt:lpstr>
      <vt:lpstr>INTRODUCTORY PARRAGRAPH</vt:lpstr>
      <vt:lpstr>FIRST BODY PARRAGRAPH</vt:lpstr>
      <vt:lpstr>SECOND BODY PARRAGRAPH</vt:lpstr>
      <vt:lpstr>THIRD BODY PARRAGRAPH</vt:lpstr>
      <vt:lpstr>CONCLUSION</vt:lpstr>
    </vt:vector>
  </TitlesOfParts>
  <Company>Orient Traders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ONLINE SHOPPING</dc:title>
  <dc:creator>Irfan Ahmad</dc:creator>
  <cp:lastModifiedBy>Irfan Ahmad</cp:lastModifiedBy>
  <cp:revision>6</cp:revision>
  <dcterms:created xsi:type="dcterms:W3CDTF">2020-12-09T07:12:41Z</dcterms:created>
  <dcterms:modified xsi:type="dcterms:W3CDTF">2020-12-09T07:48:36Z</dcterms:modified>
</cp:coreProperties>
</file>