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14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C8DA9-F3C2-4B62-BE5B-65FD4D1404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647955-C3EB-44AB-9199-6B2394379E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91064F-3793-42E1-844E-D5A99FB32EED}"/>
              </a:ext>
            </a:extLst>
          </p:cNvPr>
          <p:cNvSpPr>
            <a:spLocks noGrp="1"/>
          </p:cNvSpPr>
          <p:nvPr>
            <p:ph type="dt" sz="half" idx="10"/>
          </p:nvPr>
        </p:nvSpPr>
        <p:spPr/>
        <p:txBody>
          <a:bodyPr/>
          <a:lstStyle/>
          <a:p>
            <a:fld id="{E4AC9197-94F1-487E-9F44-F8041458232E}" type="datetimeFigureOut">
              <a:rPr lang="en-US" smtClean="0"/>
              <a:t>12/4/2020</a:t>
            </a:fld>
            <a:endParaRPr lang="en-US"/>
          </a:p>
        </p:txBody>
      </p:sp>
      <p:sp>
        <p:nvSpPr>
          <p:cNvPr id="5" name="Footer Placeholder 4">
            <a:extLst>
              <a:ext uri="{FF2B5EF4-FFF2-40B4-BE49-F238E27FC236}">
                <a16:creationId xmlns:a16="http://schemas.microsoft.com/office/drawing/2014/main" id="{B49492D0-F54D-4297-89BC-C1E975DB39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7C2536-1484-4994-B3A2-DB5145D2E678}"/>
              </a:ext>
            </a:extLst>
          </p:cNvPr>
          <p:cNvSpPr>
            <a:spLocks noGrp="1"/>
          </p:cNvSpPr>
          <p:nvPr>
            <p:ph type="sldNum" sz="quarter" idx="12"/>
          </p:nvPr>
        </p:nvSpPr>
        <p:spPr/>
        <p:txBody>
          <a:bodyPr/>
          <a:lstStyle/>
          <a:p>
            <a:fld id="{C278D183-6F10-4920-A04E-CC1ABEF59E03}" type="slidenum">
              <a:rPr lang="en-US" smtClean="0"/>
              <a:t>‹#›</a:t>
            </a:fld>
            <a:endParaRPr lang="en-US"/>
          </a:p>
        </p:txBody>
      </p:sp>
    </p:spTree>
    <p:extLst>
      <p:ext uri="{BB962C8B-B14F-4D97-AF65-F5344CB8AC3E}">
        <p14:creationId xmlns:p14="http://schemas.microsoft.com/office/powerpoint/2010/main" val="448621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09C92-43FC-447A-B32C-1EED846C0E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9A5316-B666-4CF5-94B5-57019EBE05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95EFE8-71A0-423A-B3FF-AFB520EF22F2}"/>
              </a:ext>
            </a:extLst>
          </p:cNvPr>
          <p:cNvSpPr>
            <a:spLocks noGrp="1"/>
          </p:cNvSpPr>
          <p:nvPr>
            <p:ph type="dt" sz="half" idx="10"/>
          </p:nvPr>
        </p:nvSpPr>
        <p:spPr/>
        <p:txBody>
          <a:bodyPr/>
          <a:lstStyle/>
          <a:p>
            <a:fld id="{E4AC9197-94F1-487E-9F44-F8041458232E}" type="datetimeFigureOut">
              <a:rPr lang="en-US" smtClean="0"/>
              <a:t>12/4/2020</a:t>
            </a:fld>
            <a:endParaRPr lang="en-US"/>
          </a:p>
        </p:txBody>
      </p:sp>
      <p:sp>
        <p:nvSpPr>
          <p:cNvPr id="5" name="Footer Placeholder 4">
            <a:extLst>
              <a:ext uri="{FF2B5EF4-FFF2-40B4-BE49-F238E27FC236}">
                <a16:creationId xmlns:a16="http://schemas.microsoft.com/office/drawing/2014/main" id="{453478B5-62E3-4E37-B19E-E8DD3A4374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3EAD91-9B55-4A1F-8DF1-A755DD4E76D8}"/>
              </a:ext>
            </a:extLst>
          </p:cNvPr>
          <p:cNvSpPr>
            <a:spLocks noGrp="1"/>
          </p:cNvSpPr>
          <p:nvPr>
            <p:ph type="sldNum" sz="quarter" idx="12"/>
          </p:nvPr>
        </p:nvSpPr>
        <p:spPr/>
        <p:txBody>
          <a:bodyPr/>
          <a:lstStyle/>
          <a:p>
            <a:fld id="{C278D183-6F10-4920-A04E-CC1ABEF59E03}" type="slidenum">
              <a:rPr lang="en-US" smtClean="0"/>
              <a:t>‹#›</a:t>
            </a:fld>
            <a:endParaRPr lang="en-US"/>
          </a:p>
        </p:txBody>
      </p:sp>
    </p:spTree>
    <p:extLst>
      <p:ext uri="{BB962C8B-B14F-4D97-AF65-F5344CB8AC3E}">
        <p14:creationId xmlns:p14="http://schemas.microsoft.com/office/powerpoint/2010/main" val="3825807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835B41-0E64-4A2B-A651-6EAD5A59CF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63358B-2407-40C6-BDFB-98B7133076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273AF9-37CC-41B7-9B46-D0FD810EFD32}"/>
              </a:ext>
            </a:extLst>
          </p:cNvPr>
          <p:cNvSpPr>
            <a:spLocks noGrp="1"/>
          </p:cNvSpPr>
          <p:nvPr>
            <p:ph type="dt" sz="half" idx="10"/>
          </p:nvPr>
        </p:nvSpPr>
        <p:spPr/>
        <p:txBody>
          <a:bodyPr/>
          <a:lstStyle/>
          <a:p>
            <a:fld id="{E4AC9197-94F1-487E-9F44-F8041458232E}" type="datetimeFigureOut">
              <a:rPr lang="en-US" smtClean="0"/>
              <a:t>12/4/2020</a:t>
            </a:fld>
            <a:endParaRPr lang="en-US"/>
          </a:p>
        </p:txBody>
      </p:sp>
      <p:sp>
        <p:nvSpPr>
          <p:cNvPr id="5" name="Footer Placeholder 4">
            <a:extLst>
              <a:ext uri="{FF2B5EF4-FFF2-40B4-BE49-F238E27FC236}">
                <a16:creationId xmlns:a16="http://schemas.microsoft.com/office/drawing/2014/main" id="{E47DABB2-4AE9-4565-B15A-4D1DFF95D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2E9CB-0198-4642-875C-40C6ED8230D0}"/>
              </a:ext>
            </a:extLst>
          </p:cNvPr>
          <p:cNvSpPr>
            <a:spLocks noGrp="1"/>
          </p:cNvSpPr>
          <p:nvPr>
            <p:ph type="sldNum" sz="quarter" idx="12"/>
          </p:nvPr>
        </p:nvSpPr>
        <p:spPr/>
        <p:txBody>
          <a:bodyPr/>
          <a:lstStyle/>
          <a:p>
            <a:fld id="{C278D183-6F10-4920-A04E-CC1ABEF59E03}" type="slidenum">
              <a:rPr lang="en-US" smtClean="0"/>
              <a:t>‹#›</a:t>
            </a:fld>
            <a:endParaRPr lang="en-US"/>
          </a:p>
        </p:txBody>
      </p:sp>
    </p:spTree>
    <p:extLst>
      <p:ext uri="{BB962C8B-B14F-4D97-AF65-F5344CB8AC3E}">
        <p14:creationId xmlns:p14="http://schemas.microsoft.com/office/powerpoint/2010/main" val="3091739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5BBE-8E17-479C-BA56-10D1D22EFF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4CE3C6-1126-40F6-B93C-52D7479192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284EF2-5EFD-4D71-B679-0103E84621D2}"/>
              </a:ext>
            </a:extLst>
          </p:cNvPr>
          <p:cNvSpPr>
            <a:spLocks noGrp="1"/>
          </p:cNvSpPr>
          <p:nvPr>
            <p:ph type="dt" sz="half" idx="10"/>
          </p:nvPr>
        </p:nvSpPr>
        <p:spPr/>
        <p:txBody>
          <a:bodyPr/>
          <a:lstStyle/>
          <a:p>
            <a:fld id="{E4AC9197-94F1-487E-9F44-F8041458232E}" type="datetimeFigureOut">
              <a:rPr lang="en-US" smtClean="0"/>
              <a:t>12/4/2020</a:t>
            </a:fld>
            <a:endParaRPr lang="en-US"/>
          </a:p>
        </p:txBody>
      </p:sp>
      <p:sp>
        <p:nvSpPr>
          <p:cNvPr id="5" name="Footer Placeholder 4">
            <a:extLst>
              <a:ext uri="{FF2B5EF4-FFF2-40B4-BE49-F238E27FC236}">
                <a16:creationId xmlns:a16="http://schemas.microsoft.com/office/drawing/2014/main" id="{0EE4B0FA-C2B3-4251-91DE-2369FD1EB9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7A164-0F4E-4611-B106-F622C6B18FAC}"/>
              </a:ext>
            </a:extLst>
          </p:cNvPr>
          <p:cNvSpPr>
            <a:spLocks noGrp="1"/>
          </p:cNvSpPr>
          <p:nvPr>
            <p:ph type="sldNum" sz="quarter" idx="12"/>
          </p:nvPr>
        </p:nvSpPr>
        <p:spPr/>
        <p:txBody>
          <a:bodyPr/>
          <a:lstStyle/>
          <a:p>
            <a:fld id="{C278D183-6F10-4920-A04E-CC1ABEF59E03}" type="slidenum">
              <a:rPr lang="en-US" smtClean="0"/>
              <a:t>‹#›</a:t>
            </a:fld>
            <a:endParaRPr lang="en-US"/>
          </a:p>
        </p:txBody>
      </p:sp>
    </p:spTree>
    <p:extLst>
      <p:ext uri="{BB962C8B-B14F-4D97-AF65-F5344CB8AC3E}">
        <p14:creationId xmlns:p14="http://schemas.microsoft.com/office/powerpoint/2010/main" val="2530695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B5246-C886-4E20-B1B3-3023BCE1E8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B7B9FA-41E9-49B5-B4D8-3ADD4025C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DCE7C7-B31E-481C-9138-BED964D271C8}"/>
              </a:ext>
            </a:extLst>
          </p:cNvPr>
          <p:cNvSpPr>
            <a:spLocks noGrp="1"/>
          </p:cNvSpPr>
          <p:nvPr>
            <p:ph type="dt" sz="half" idx="10"/>
          </p:nvPr>
        </p:nvSpPr>
        <p:spPr/>
        <p:txBody>
          <a:bodyPr/>
          <a:lstStyle/>
          <a:p>
            <a:fld id="{E4AC9197-94F1-487E-9F44-F8041458232E}" type="datetimeFigureOut">
              <a:rPr lang="en-US" smtClean="0"/>
              <a:t>12/4/2020</a:t>
            </a:fld>
            <a:endParaRPr lang="en-US"/>
          </a:p>
        </p:txBody>
      </p:sp>
      <p:sp>
        <p:nvSpPr>
          <p:cNvPr id="5" name="Footer Placeholder 4">
            <a:extLst>
              <a:ext uri="{FF2B5EF4-FFF2-40B4-BE49-F238E27FC236}">
                <a16:creationId xmlns:a16="http://schemas.microsoft.com/office/drawing/2014/main" id="{962587EC-119B-4917-A402-7F57DB9AA4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77EBA7-F4D0-45BD-AD1B-F66892F8F4EB}"/>
              </a:ext>
            </a:extLst>
          </p:cNvPr>
          <p:cNvSpPr>
            <a:spLocks noGrp="1"/>
          </p:cNvSpPr>
          <p:nvPr>
            <p:ph type="sldNum" sz="quarter" idx="12"/>
          </p:nvPr>
        </p:nvSpPr>
        <p:spPr/>
        <p:txBody>
          <a:bodyPr/>
          <a:lstStyle/>
          <a:p>
            <a:fld id="{C278D183-6F10-4920-A04E-CC1ABEF59E03}" type="slidenum">
              <a:rPr lang="en-US" smtClean="0"/>
              <a:t>‹#›</a:t>
            </a:fld>
            <a:endParaRPr lang="en-US"/>
          </a:p>
        </p:txBody>
      </p:sp>
    </p:spTree>
    <p:extLst>
      <p:ext uri="{BB962C8B-B14F-4D97-AF65-F5344CB8AC3E}">
        <p14:creationId xmlns:p14="http://schemas.microsoft.com/office/powerpoint/2010/main" val="4248594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39C2C-A59F-4F36-A029-D174F97DE0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DF85C7-9FED-4F16-A4A0-D39537ABF3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2C644E-1622-4BAA-AE7F-8834E1CD90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A0855D-2B13-45D0-916E-18D803A4061A}"/>
              </a:ext>
            </a:extLst>
          </p:cNvPr>
          <p:cNvSpPr>
            <a:spLocks noGrp="1"/>
          </p:cNvSpPr>
          <p:nvPr>
            <p:ph type="dt" sz="half" idx="10"/>
          </p:nvPr>
        </p:nvSpPr>
        <p:spPr/>
        <p:txBody>
          <a:bodyPr/>
          <a:lstStyle/>
          <a:p>
            <a:fld id="{E4AC9197-94F1-487E-9F44-F8041458232E}" type="datetimeFigureOut">
              <a:rPr lang="en-US" smtClean="0"/>
              <a:t>12/4/2020</a:t>
            </a:fld>
            <a:endParaRPr lang="en-US"/>
          </a:p>
        </p:txBody>
      </p:sp>
      <p:sp>
        <p:nvSpPr>
          <p:cNvPr id="6" name="Footer Placeholder 5">
            <a:extLst>
              <a:ext uri="{FF2B5EF4-FFF2-40B4-BE49-F238E27FC236}">
                <a16:creationId xmlns:a16="http://schemas.microsoft.com/office/drawing/2014/main" id="{DFFF04C3-1A4D-492C-B4C1-68D1865404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4C6626-D698-434D-8C1F-3EC847DE9C91}"/>
              </a:ext>
            </a:extLst>
          </p:cNvPr>
          <p:cNvSpPr>
            <a:spLocks noGrp="1"/>
          </p:cNvSpPr>
          <p:nvPr>
            <p:ph type="sldNum" sz="quarter" idx="12"/>
          </p:nvPr>
        </p:nvSpPr>
        <p:spPr/>
        <p:txBody>
          <a:bodyPr/>
          <a:lstStyle/>
          <a:p>
            <a:fld id="{C278D183-6F10-4920-A04E-CC1ABEF59E03}" type="slidenum">
              <a:rPr lang="en-US" smtClean="0"/>
              <a:t>‹#›</a:t>
            </a:fld>
            <a:endParaRPr lang="en-US"/>
          </a:p>
        </p:txBody>
      </p:sp>
    </p:spTree>
    <p:extLst>
      <p:ext uri="{BB962C8B-B14F-4D97-AF65-F5344CB8AC3E}">
        <p14:creationId xmlns:p14="http://schemas.microsoft.com/office/powerpoint/2010/main" val="4093535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7A1A2-1685-4A2F-A98B-3878847A17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C6BCA0-4662-45E4-AD68-573CB941CE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550D11-563A-4202-888F-FB6321730C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11F3E2-14A2-4749-A443-7C623C0E04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64E8B2-7570-40AA-B1DA-A0311C309C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CA488B-7A3E-441A-89D7-E2E5FF668D32}"/>
              </a:ext>
            </a:extLst>
          </p:cNvPr>
          <p:cNvSpPr>
            <a:spLocks noGrp="1"/>
          </p:cNvSpPr>
          <p:nvPr>
            <p:ph type="dt" sz="half" idx="10"/>
          </p:nvPr>
        </p:nvSpPr>
        <p:spPr/>
        <p:txBody>
          <a:bodyPr/>
          <a:lstStyle/>
          <a:p>
            <a:fld id="{E4AC9197-94F1-487E-9F44-F8041458232E}" type="datetimeFigureOut">
              <a:rPr lang="en-US" smtClean="0"/>
              <a:t>12/4/2020</a:t>
            </a:fld>
            <a:endParaRPr lang="en-US"/>
          </a:p>
        </p:txBody>
      </p:sp>
      <p:sp>
        <p:nvSpPr>
          <p:cNvPr id="8" name="Footer Placeholder 7">
            <a:extLst>
              <a:ext uri="{FF2B5EF4-FFF2-40B4-BE49-F238E27FC236}">
                <a16:creationId xmlns:a16="http://schemas.microsoft.com/office/drawing/2014/main" id="{E7EF5E4C-6E18-490C-A14B-DC9C60E6C6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ED6A27-7D8F-47EC-BF56-4A86211C2BF8}"/>
              </a:ext>
            </a:extLst>
          </p:cNvPr>
          <p:cNvSpPr>
            <a:spLocks noGrp="1"/>
          </p:cNvSpPr>
          <p:nvPr>
            <p:ph type="sldNum" sz="quarter" idx="12"/>
          </p:nvPr>
        </p:nvSpPr>
        <p:spPr/>
        <p:txBody>
          <a:bodyPr/>
          <a:lstStyle/>
          <a:p>
            <a:fld id="{C278D183-6F10-4920-A04E-CC1ABEF59E03}" type="slidenum">
              <a:rPr lang="en-US" smtClean="0"/>
              <a:t>‹#›</a:t>
            </a:fld>
            <a:endParaRPr lang="en-US"/>
          </a:p>
        </p:txBody>
      </p:sp>
    </p:spTree>
    <p:extLst>
      <p:ext uri="{BB962C8B-B14F-4D97-AF65-F5344CB8AC3E}">
        <p14:creationId xmlns:p14="http://schemas.microsoft.com/office/powerpoint/2010/main" val="1866856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C981-D4E2-454E-85AA-358687C814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48DF14-DB5F-4BBA-8933-B78C5704B482}"/>
              </a:ext>
            </a:extLst>
          </p:cNvPr>
          <p:cNvSpPr>
            <a:spLocks noGrp="1"/>
          </p:cNvSpPr>
          <p:nvPr>
            <p:ph type="dt" sz="half" idx="10"/>
          </p:nvPr>
        </p:nvSpPr>
        <p:spPr/>
        <p:txBody>
          <a:bodyPr/>
          <a:lstStyle/>
          <a:p>
            <a:fld id="{E4AC9197-94F1-487E-9F44-F8041458232E}" type="datetimeFigureOut">
              <a:rPr lang="en-US" smtClean="0"/>
              <a:t>12/4/2020</a:t>
            </a:fld>
            <a:endParaRPr lang="en-US"/>
          </a:p>
        </p:txBody>
      </p:sp>
      <p:sp>
        <p:nvSpPr>
          <p:cNvPr id="4" name="Footer Placeholder 3">
            <a:extLst>
              <a:ext uri="{FF2B5EF4-FFF2-40B4-BE49-F238E27FC236}">
                <a16:creationId xmlns:a16="http://schemas.microsoft.com/office/drawing/2014/main" id="{F276FCE0-07E8-4557-9067-3EC7ECDECA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A52AD3-3DBF-4492-9103-ED6E1EA1B3F4}"/>
              </a:ext>
            </a:extLst>
          </p:cNvPr>
          <p:cNvSpPr>
            <a:spLocks noGrp="1"/>
          </p:cNvSpPr>
          <p:nvPr>
            <p:ph type="sldNum" sz="quarter" idx="12"/>
          </p:nvPr>
        </p:nvSpPr>
        <p:spPr/>
        <p:txBody>
          <a:bodyPr/>
          <a:lstStyle/>
          <a:p>
            <a:fld id="{C278D183-6F10-4920-A04E-CC1ABEF59E03}" type="slidenum">
              <a:rPr lang="en-US" smtClean="0"/>
              <a:t>‹#›</a:t>
            </a:fld>
            <a:endParaRPr lang="en-US"/>
          </a:p>
        </p:txBody>
      </p:sp>
    </p:spTree>
    <p:extLst>
      <p:ext uri="{BB962C8B-B14F-4D97-AF65-F5344CB8AC3E}">
        <p14:creationId xmlns:p14="http://schemas.microsoft.com/office/powerpoint/2010/main" val="2106654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A0D249-FA20-4CF4-9F2D-78137F711A45}"/>
              </a:ext>
            </a:extLst>
          </p:cNvPr>
          <p:cNvSpPr>
            <a:spLocks noGrp="1"/>
          </p:cNvSpPr>
          <p:nvPr>
            <p:ph type="dt" sz="half" idx="10"/>
          </p:nvPr>
        </p:nvSpPr>
        <p:spPr/>
        <p:txBody>
          <a:bodyPr/>
          <a:lstStyle/>
          <a:p>
            <a:fld id="{E4AC9197-94F1-487E-9F44-F8041458232E}" type="datetimeFigureOut">
              <a:rPr lang="en-US" smtClean="0"/>
              <a:t>12/4/2020</a:t>
            </a:fld>
            <a:endParaRPr lang="en-US"/>
          </a:p>
        </p:txBody>
      </p:sp>
      <p:sp>
        <p:nvSpPr>
          <p:cNvPr id="3" name="Footer Placeholder 2">
            <a:extLst>
              <a:ext uri="{FF2B5EF4-FFF2-40B4-BE49-F238E27FC236}">
                <a16:creationId xmlns:a16="http://schemas.microsoft.com/office/drawing/2014/main" id="{DD62E2FE-1947-4781-ADFC-6B32EC59B2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AFEB48-EA26-4DF6-A6A7-A9383F49A482}"/>
              </a:ext>
            </a:extLst>
          </p:cNvPr>
          <p:cNvSpPr>
            <a:spLocks noGrp="1"/>
          </p:cNvSpPr>
          <p:nvPr>
            <p:ph type="sldNum" sz="quarter" idx="12"/>
          </p:nvPr>
        </p:nvSpPr>
        <p:spPr/>
        <p:txBody>
          <a:bodyPr/>
          <a:lstStyle/>
          <a:p>
            <a:fld id="{C278D183-6F10-4920-A04E-CC1ABEF59E03}" type="slidenum">
              <a:rPr lang="en-US" smtClean="0"/>
              <a:t>‹#›</a:t>
            </a:fld>
            <a:endParaRPr lang="en-US"/>
          </a:p>
        </p:txBody>
      </p:sp>
    </p:spTree>
    <p:extLst>
      <p:ext uri="{BB962C8B-B14F-4D97-AF65-F5344CB8AC3E}">
        <p14:creationId xmlns:p14="http://schemas.microsoft.com/office/powerpoint/2010/main" val="2955971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A1834-E0D6-438C-B39F-D218F7A006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844E9C-9E1B-4533-9878-A03EB84E23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30F55C-F651-4CA3-B16A-73D91566F5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B30A84-CE0A-45B0-B4C4-5D2119F598B5}"/>
              </a:ext>
            </a:extLst>
          </p:cNvPr>
          <p:cNvSpPr>
            <a:spLocks noGrp="1"/>
          </p:cNvSpPr>
          <p:nvPr>
            <p:ph type="dt" sz="half" idx="10"/>
          </p:nvPr>
        </p:nvSpPr>
        <p:spPr/>
        <p:txBody>
          <a:bodyPr/>
          <a:lstStyle/>
          <a:p>
            <a:fld id="{E4AC9197-94F1-487E-9F44-F8041458232E}" type="datetimeFigureOut">
              <a:rPr lang="en-US" smtClean="0"/>
              <a:t>12/4/2020</a:t>
            </a:fld>
            <a:endParaRPr lang="en-US"/>
          </a:p>
        </p:txBody>
      </p:sp>
      <p:sp>
        <p:nvSpPr>
          <p:cNvPr id="6" name="Footer Placeholder 5">
            <a:extLst>
              <a:ext uri="{FF2B5EF4-FFF2-40B4-BE49-F238E27FC236}">
                <a16:creationId xmlns:a16="http://schemas.microsoft.com/office/drawing/2014/main" id="{090E3B18-8A1D-4954-AB96-A520257D21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1F7AD2-4316-4B09-AD34-E91BCCF3C8A8}"/>
              </a:ext>
            </a:extLst>
          </p:cNvPr>
          <p:cNvSpPr>
            <a:spLocks noGrp="1"/>
          </p:cNvSpPr>
          <p:nvPr>
            <p:ph type="sldNum" sz="quarter" idx="12"/>
          </p:nvPr>
        </p:nvSpPr>
        <p:spPr/>
        <p:txBody>
          <a:bodyPr/>
          <a:lstStyle/>
          <a:p>
            <a:fld id="{C278D183-6F10-4920-A04E-CC1ABEF59E03}" type="slidenum">
              <a:rPr lang="en-US" smtClean="0"/>
              <a:t>‹#›</a:t>
            </a:fld>
            <a:endParaRPr lang="en-US"/>
          </a:p>
        </p:txBody>
      </p:sp>
    </p:spTree>
    <p:extLst>
      <p:ext uri="{BB962C8B-B14F-4D97-AF65-F5344CB8AC3E}">
        <p14:creationId xmlns:p14="http://schemas.microsoft.com/office/powerpoint/2010/main" val="4049373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97FC7-039A-4F60-905B-EEFFFA1643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EF4903-2D71-4B89-ABFE-0000F9925B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9E9569-F865-4E46-AEB7-7CF267F12B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5B3FED-CCD6-40E2-AE86-2D4EB683DB69}"/>
              </a:ext>
            </a:extLst>
          </p:cNvPr>
          <p:cNvSpPr>
            <a:spLocks noGrp="1"/>
          </p:cNvSpPr>
          <p:nvPr>
            <p:ph type="dt" sz="half" idx="10"/>
          </p:nvPr>
        </p:nvSpPr>
        <p:spPr/>
        <p:txBody>
          <a:bodyPr/>
          <a:lstStyle/>
          <a:p>
            <a:fld id="{E4AC9197-94F1-487E-9F44-F8041458232E}" type="datetimeFigureOut">
              <a:rPr lang="en-US" smtClean="0"/>
              <a:t>12/4/2020</a:t>
            </a:fld>
            <a:endParaRPr lang="en-US"/>
          </a:p>
        </p:txBody>
      </p:sp>
      <p:sp>
        <p:nvSpPr>
          <p:cNvPr id="6" name="Footer Placeholder 5">
            <a:extLst>
              <a:ext uri="{FF2B5EF4-FFF2-40B4-BE49-F238E27FC236}">
                <a16:creationId xmlns:a16="http://schemas.microsoft.com/office/drawing/2014/main" id="{BF354355-4E21-4751-9532-C238347157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60C3CA-60DE-4062-B853-65D4050E2B38}"/>
              </a:ext>
            </a:extLst>
          </p:cNvPr>
          <p:cNvSpPr>
            <a:spLocks noGrp="1"/>
          </p:cNvSpPr>
          <p:nvPr>
            <p:ph type="sldNum" sz="quarter" idx="12"/>
          </p:nvPr>
        </p:nvSpPr>
        <p:spPr/>
        <p:txBody>
          <a:bodyPr/>
          <a:lstStyle/>
          <a:p>
            <a:fld id="{C278D183-6F10-4920-A04E-CC1ABEF59E03}" type="slidenum">
              <a:rPr lang="en-US" smtClean="0"/>
              <a:t>‹#›</a:t>
            </a:fld>
            <a:endParaRPr lang="en-US"/>
          </a:p>
        </p:txBody>
      </p:sp>
    </p:spTree>
    <p:extLst>
      <p:ext uri="{BB962C8B-B14F-4D97-AF65-F5344CB8AC3E}">
        <p14:creationId xmlns:p14="http://schemas.microsoft.com/office/powerpoint/2010/main" val="577749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4E9FFA-AD47-49B7-A831-EB083F8B81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6A62E0-FF99-4ADE-AAC4-5CBF50270C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348A0F-3B59-4B36-9965-D067415BFF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AC9197-94F1-487E-9F44-F8041458232E}" type="datetimeFigureOut">
              <a:rPr lang="en-US" smtClean="0"/>
              <a:t>12/4/2020</a:t>
            </a:fld>
            <a:endParaRPr lang="en-US"/>
          </a:p>
        </p:txBody>
      </p:sp>
      <p:sp>
        <p:nvSpPr>
          <p:cNvPr id="5" name="Footer Placeholder 4">
            <a:extLst>
              <a:ext uri="{FF2B5EF4-FFF2-40B4-BE49-F238E27FC236}">
                <a16:creationId xmlns:a16="http://schemas.microsoft.com/office/drawing/2014/main" id="{5972DD0C-680E-4D71-9ED2-65507511C9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126983-2D6E-469A-A60D-AE878E67F1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78D183-6F10-4920-A04E-CC1ABEF59E03}" type="slidenum">
              <a:rPr lang="en-US" smtClean="0"/>
              <a:t>‹#›</a:t>
            </a:fld>
            <a:endParaRPr lang="en-US"/>
          </a:p>
        </p:txBody>
      </p:sp>
    </p:spTree>
    <p:extLst>
      <p:ext uri="{BB962C8B-B14F-4D97-AF65-F5344CB8AC3E}">
        <p14:creationId xmlns:p14="http://schemas.microsoft.com/office/powerpoint/2010/main" val="1611106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90000"/>
            <a:alpha val="7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4C95D-A57D-42F0-8427-A059E6BAA91E}"/>
              </a:ext>
            </a:extLst>
          </p:cNvPr>
          <p:cNvSpPr>
            <a:spLocks noGrp="1"/>
          </p:cNvSpPr>
          <p:nvPr>
            <p:ph type="title"/>
          </p:nvPr>
        </p:nvSpPr>
        <p:spPr>
          <a:xfrm>
            <a:off x="776287" y="2297509"/>
            <a:ext cx="10639425" cy="2262982"/>
          </a:xfrm>
        </p:spPr>
        <p:txBody>
          <a:bodyPr>
            <a:normAutofit fontScale="90000"/>
          </a:bodyPr>
          <a:lstStyle/>
          <a:p>
            <a:pPr algn="ctr"/>
            <a:r>
              <a:rPr lang="en-US" sz="4900" b="1" strike="noStrike" dirty="0">
                <a:solidFill>
                  <a:schemeClr val="accent1">
                    <a:lumMod val="50000"/>
                  </a:schemeClr>
                </a:solidFill>
                <a:effectLst/>
                <a:latin typeface="Times New Roman" panose="02020603050405020304" pitchFamily="18" charset="0"/>
                <a:cs typeface="Times New Roman" panose="02020603050405020304" pitchFamily="18" charset="0"/>
              </a:rPr>
              <a:t>Topic:</a:t>
            </a:r>
            <a:br>
              <a:rPr lang="en-US" b="1" i="0" u="none" strike="noStrike" dirty="0">
                <a:solidFill>
                  <a:srgbClr val="000000"/>
                </a:solidFill>
                <a:effectLst/>
                <a:latin typeface="Times New Roman" panose="02020603050405020304" pitchFamily="18" charset="0"/>
                <a:cs typeface="Times New Roman" panose="02020603050405020304" pitchFamily="18" charset="0"/>
              </a:rPr>
            </a:br>
            <a:br>
              <a:rPr lang="en-US" sz="4000" b="1" i="0" u="none" strike="noStrike" dirty="0">
                <a:solidFill>
                  <a:srgbClr val="000000"/>
                </a:solidFill>
                <a:effectLst/>
                <a:latin typeface="Times New Roman" panose="02020603050405020304" pitchFamily="18" charset="0"/>
                <a:cs typeface="Times New Roman" panose="02020603050405020304" pitchFamily="18" charset="0"/>
              </a:rPr>
            </a:br>
            <a:r>
              <a:rPr lang="en-US" sz="4000" b="1" i="0" u="none" strike="noStrike" dirty="0">
                <a:solidFill>
                  <a:srgbClr val="000000"/>
                </a:solidFill>
                <a:effectLst/>
                <a:latin typeface="Times New Roman" panose="02020603050405020304" pitchFamily="18" charset="0"/>
                <a:cs typeface="Times New Roman" panose="02020603050405020304" pitchFamily="18" charset="0"/>
              </a:rPr>
              <a:t> Impact of online education on students’ Learning during Covid</a:t>
            </a:r>
            <a:r>
              <a:rPr lang="en-US" sz="4000" b="1" dirty="0">
                <a:solidFill>
                  <a:srgbClr val="000000"/>
                </a:solidFill>
                <a:latin typeface="Times New Roman" panose="02020603050405020304" pitchFamily="18" charset="0"/>
                <a:cs typeface="Times New Roman" panose="02020603050405020304" pitchFamily="18" charset="0"/>
              </a:rPr>
              <a:t>-</a:t>
            </a:r>
            <a:r>
              <a:rPr lang="en-US" sz="4000" b="1" i="0" u="none" strike="noStrike" dirty="0">
                <a:solidFill>
                  <a:srgbClr val="000000"/>
                </a:solidFill>
                <a:effectLst/>
                <a:latin typeface="Times New Roman" panose="02020603050405020304" pitchFamily="18" charset="0"/>
                <a:cs typeface="Times New Roman" panose="02020603050405020304" pitchFamily="18" charset="0"/>
              </a:rPr>
              <a:t>19</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8085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B732A3-55A8-4C2D-873E-CA73E9BA86BC}"/>
              </a:ext>
            </a:extLst>
          </p:cNvPr>
          <p:cNvSpPr txBox="1"/>
          <p:nvPr/>
        </p:nvSpPr>
        <p:spPr>
          <a:xfrm>
            <a:off x="733425" y="1954322"/>
            <a:ext cx="10725150" cy="3970318"/>
          </a:xfrm>
          <a:prstGeom prst="rect">
            <a:avLst/>
          </a:prstGeom>
          <a:noFill/>
        </p:spPr>
        <p:txBody>
          <a:bodyPr wrap="square" rtlCol="0">
            <a:spAutoFit/>
          </a:bodyPr>
          <a:lstStyle/>
          <a:p>
            <a:pPr rtl="0">
              <a:spcBef>
                <a:spcPts val="0"/>
              </a:spcBef>
              <a:spcAft>
                <a:spcPts val="0"/>
              </a:spcAft>
            </a:pPr>
            <a:r>
              <a:rPr lang="en-US" sz="2800" b="0" i="0" u="none" strike="noStrike" dirty="0">
                <a:solidFill>
                  <a:srgbClr val="242C35"/>
                </a:solidFill>
                <a:effectLst/>
                <a:latin typeface="Times New Roman" panose="02020603050405020304" pitchFamily="18" charset="0"/>
                <a:cs typeface="Times New Roman" panose="02020603050405020304" pitchFamily="18" charset="0"/>
              </a:rPr>
              <a:t>What do you think would be the best environment to increase a student’s learning capabilities? Some students prefer the comfort of their beds while the others prefer the attentiveness of the classrooms, but it’s certainly not about the student’s preferences rather it’s about the effects either has on the students’ learning. </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The impacts of online education during the COVID-19 epidemic is perpetual as it provides a flexible learning environment, a user-friendly interface, and a finer research domain. Online learning helps to eliminate the social and physical barriers among diverse students with diverse needs.</a:t>
            </a:r>
            <a:endParaRPr lang="en-US" sz="2800" b="0" dirty="0">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55BE862-BDBB-4AFF-BF24-74AA72A0C416}"/>
              </a:ext>
            </a:extLst>
          </p:cNvPr>
          <p:cNvSpPr txBox="1"/>
          <p:nvPr/>
        </p:nvSpPr>
        <p:spPr>
          <a:xfrm>
            <a:off x="365760" y="933360"/>
            <a:ext cx="10684043" cy="769441"/>
          </a:xfrm>
          <a:prstGeom prst="rect">
            <a:avLst/>
          </a:prstGeom>
          <a:noFill/>
        </p:spPr>
        <p:txBody>
          <a:bodyPr wrap="square" rtlCol="0">
            <a:spAutoFit/>
          </a:bodyPr>
          <a:lstStyle/>
          <a:p>
            <a:pPr algn="ctr"/>
            <a:r>
              <a:rPr lang="en-US" sz="4400" dirty="0">
                <a:solidFill>
                  <a:schemeClr val="accent1">
                    <a:lumMod val="50000"/>
                  </a:schemeClr>
                </a:solidFill>
              </a:rPr>
              <a:t>Introductory Paragraph</a:t>
            </a:r>
          </a:p>
        </p:txBody>
      </p:sp>
    </p:spTree>
    <p:extLst>
      <p:ext uri="{BB962C8B-B14F-4D97-AF65-F5344CB8AC3E}">
        <p14:creationId xmlns:p14="http://schemas.microsoft.com/office/powerpoint/2010/main" val="1179314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B732A3-55A8-4C2D-873E-CA73E9BA86BC}"/>
              </a:ext>
            </a:extLst>
          </p:cNvPr>
          <p:cNvSpPr txBox="1"/>
          <p:nvPr/>
        </p:nvSpPr>
        <p:spPr>
          <a:xfrm>
            <a:off x="733425" y="1443841"/>
            <a:ext cx="10725150" cy="3539430"/>
          </a:xfrm>
          <a:prstGeom prst="rect">
            <a:avLst/>
          </a:prstGeom>
          <a:noFill/>
        </p:spPr>
        <p:txBody>
          <a:bodyPr wrap="square" rtlCol="0">
            <a:spAutoFit/>
          </a:bodyPr>
          <a:lstStyle/>
          <a:p>
            <a:pPr rtl="0">
              <a:spcBef>
                <a:spcPts val="0"/>
              </a:spcBef>
              <a:spcAft>
                <a:spcPts val="0"/>
              </a:spcAft>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One main benefit of online education is the flexibility and moldability of the student’s surroundings. Students can adjust their environment according to their comfortability which certainly increases their learning and understanding capabilities. The pliability that the online mode of learning provides to the students, allows them to nurture their individual learning approach along with being profited by it in their studies. Online education allows you to be in your comfort zone and being in your comfort zone allows you to perform your best. </a:t>
            </a:r>
            <a:endParaRPr lang="en-US" sz="28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4041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1C559D-3144-4FE4-99CA-3D65D9CBB342}"/>
              </a:ext>
            </a:extLst>
          </p:cNvPr>
          <p:cNvSpPr txBox="1"/>
          <p:nvPr/>
        </p:nvSpPr>
        <p:spPr>
          <a:xfrm>
            <a:off x="672164" y="1659285"/>
            <a:ext cx="10847672" cy="3108543"/>
          </a:xfrm>
          <a:prstGeom prst="rect">
            <a:avLst/>
          </a:prstGeom>
          <a:noFill/>
        </p:spPr>
        <p:txBody>
          <a:bodyPr wrap="square" rtlCol="0">
            <a:spAutoFit/>
          </a:bodyPr>
          <a:lstStyle/>
          <a:p>
            <a:pPr rtl="0">
              <a:spcBef>
                <a:spcPts val="0"/>
              </a:spcBef>
              <a:spcAft>
                <a:spcPts val="0"/>
              </a:spcAft>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Another very interesting fact about online learning is that it provides the users with a very user-friendly interface. This aspect benefits the most to the introverted students who face difficulties in real-time classes to communicate and flourish due to the lack and fear of socializing. And it is a well-known research that the people who are introverts in real life turn out to be quite social in the virtual world of the internet. Thus, having such a platform benefits those real life neglected students a lot. </a:t>
            </a:r>
            <a:endParaRPr lang="en-US" sz="28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045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79689B-9375-4CA5-80AF-662BE498D477}"/>
              </a:ext>
            </a:extLst>
          </p:cNvPr>
          <p:cNvSpPr txBox="1"/>
          <p:nvPr/>
        </p:nvSpPr>
        <p:spPr>
          <a:xfrm>
            <a:off x="512545" y="1874728"/>
            <a:ext cx="11166910" cy="3108543"/>
          </a:xfrm>
          <a:prstGeom prst="rect">
            <a:avLst/>
          </a:prstGeom>
          <a:noFill/>
        </p:spPr>
        <p:txBody>
          <a:bodyPr wrap="square" rtlCol="0">
            <a:spAutoFit/>
          </a:bodyPr>
          <a:lstStyle/>
          <a:p>
            <a:r>
              <a:rPr lang="en-US" sz="2800" dirty="0">
                <a:solidFill>
                  <a:srgbClr val="000000"/>
                </a:solidFill>
                <a:latin typeface="Times New Roman" panose="02020603050405020304" pitchFamily="18" charset="0"/>
                <a:cs typeface="Times New Roman" panose="02020603050405020304" pitchFamily="18" charset="0"/>
              </a:rPr>
              <a:t>One </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of the most accepted outcomes of online learning is the better research domain. Online education saves a lot of time as it cuts down the time spent in travelling to the institute and back, and other idle activities that a student might indulge in. Moreover, </a:t>
            </a:r>
            <a:r>
              <a:rPr lang="en-US" sz="2800" b="0" i="0" u="none" strike="noStrike" dirty="0">
                <a:solidFill>
                  <a:srgbClr val="444444"/>
                </a:solidFill>
                <a:effectLst/>
                <a:latin typeface="Times New Roman" panose="02020603050405020304" pitchFamily="18" charset="0"/>
                <a:cs typeface="Times New Roman" panose="02020603050405020304" pitchFamily="18" charset="0"/>
              </a:rPr>
              <a:t>researchers say that virtual training takes 40-60% less time to complete than classroom training. This results in students having more time to apply the concepts they learned outside the virtual classroom ultimately nourishing the students’ research oriented perspective.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0168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79689B-9375-4CA5-80AF-662BE498D477}"/>
              </a:ext>
            </a:extLst>
          </p:cNvPr>
          <p:cNvSpPr txBox="1"/>
          <p:nvPr/>
        </p:nvSpPr>
        <p:spPr>
          <a:xfrm>
            <a:off x="595162" y="2121297"/>
            <a:ext cx="11001676" cy="3539430"/>
          </a:xfrm>
          <a:prstGeom prst="rect">
            <a:avLst/>
          </a:prstGeom>
          <a:noFill/>
        </p:spPr>
        <p:txBody>
          <a:bodyPr wrap="square" rtlCol="0">
            <a:spAutoFit/>
          </a:bodyPr>
          <a:lstStyle/>
          <a:p>
            <a:r>
              <a:rPr lang="en-US" sz="2800" b="0" i="0" u="none" strike="noStrike" dirty="0">
                <a:solidFill>
                  <a:srgbClr val="444444"/>
                </a:solidFill>
                <a:effectLst/>
                <a:latin typeface="Times New Roman" panose="02020603050405020304" pitchFamily="18" charset="0"/>
                <a:cs typeface="Times New Roman" panose="02020603050405020304" pitchFamily="18" charset="0"/>
              </a:rPr>
              <a:t>Conclusively, online education provided the students with a very vast range of benefits mainly including better learning, interacting and research facilities. It has been a way for the students to escape from the mentally as well as physically tiring daily routine that they acquired before the pandemic approached. It also has proved itself to be very effective and useful in conditions like the current spreading virus rampant. All-inclusive, online learning has had more positive impacts on students’ learning than negative ones.</a:t>
            </a:r>
            <a:endParaRPr lang="en-US"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AF36C1C-FB5B-497B-BFB2-FF623B89E7F7}"/>
              </a:ext>
            </a:extLst>
          </p:cNvPr>
          <p:cNvSpPr txBox="1"/>
          <p:nvPr/>
        </p:nvSpPr>
        <p:spPr>
          <a:xfrm>
            <a:off x="1437373" y="1197273"/>
            <a:ext cx="9317254" cy="769441"/>
          </a:xfrm>
          <a:prstGeom prst="rect">
            <a:avLst/>
          </a:prstGeom>
          <a:noFill/>
        </p:spPr>
        <p:txBody>
          <a:bodyPr wrap="square" rtlCol="0">
            <a:spAutoFit/>
          </a:bodyPr>
          <a:lstStyle/>
          <a:p>
            <a:pPr algn="ctr"/>
            <a:r>
              <a:rPr lang="en-US" sz="4400" dirty="0">
                <a:solidFill>
                  <a:schemeClr val="accent1">
                    <a:lumMod val="50000"/>
                  </a:schemeClr>
                </a:solidFill>
              </a:rPr>
              <a:t>Conclusion Paragraph</a:t>
            </a:r>
          </a:p>
        </p:txBody>
      </p:sp>
    </p:spTree>
    <p:extLst>
      <p:ext uri="{BB962C8B-B14F-4D97-AF65-F5344CB8AC3E}">
        <p14:creationId xmlns:p14="http://schemas.microsoft.com/office/powerpoint/2010/main" val="196420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480</Words>
  <Application>Microsoft Office PowerPoint</Application>
  <PresentationFormat>Widescreen</PresentationFormat>
  <Paragraphs>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Topic:   Impact of online education on students’ Learning during Covid-19</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Impact of online education on students’ Learning during Covid-19</dc:title>
  <dc:creator>Fatima Azfar</dc:creator>
  <cp:lastModifiedBy>Fatima Azfar</cp:lastModifiedBy>
  <cp:revision>2</cp:revision>
  <dcterms:created xsi:type="dcterms:W3CDTF">2020-12-04T05:33:41Z</dcterms:created>
  <dcterms:modified xsi:type="dcterms:W3CDTF">2020-12-04T06:01:30Z</dcterms:modified>
</cp:coreProperties>
</file>