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[$$-409]#,##0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-1124983440"/>
        <c:axId val="-112498180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[$$-409]#,##0">
                  <c:v>10000</c:v>
                </c:pt>
                <c:pt idx="2" formatCode="[$$-409]#,##0">
                  <c:v>30000</c:v>
                </c:pt>
                <c:pt idx="4" formatCode="[$$-409]#,##0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-1124983984"/>
        <c:axId val="-1124976912"/>
      </c:barChart>
      <c:catAx>
        <c:axId val="-1124983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24981808"/>
        <c:crosses val="autoZero"/>
        <c:auto val="1"/>
        <c:lblAlgn val="ctr"/>
        <c:lblOffset val="100"/>
        <c:noMultiLvlLbl val="0"/>
      </c:catAx>
      <c:valAx>
        <c:axId val="-1124981808"/>
        <c:scaling>
          <c:orientation val="minMax"/>
          <c:max val="50000"/>
        </c:scaling>
        <c:delete val="1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crossAx val="-1124983440"/>
        <c:crosses val="autoZero"/>
        <c:crossBetween val="between"/>
        <c:majorUnit val="10000"/>
      </c:valAx>
      <c:valAx>
        <c:axId val="-1124976912"/>
        <c:scaling>
          <c:orientation val="minMax"/>
        </c:scaling>
        <c:delete val="1"/>
        <c:axPos val="r"/>
        <c:numFmt formatCode="[$$-409]#,##0" sourceLinked="1"/>
        <c:majorTickMark val="out"/>
        <c:minorTickMark val="none"/>
        <c:tickLblPos val="nextTo"/>
        <c:crossAx val="-1124983984"/>
        <c:crosses val="max"/>
        <c:crossBetween val="between"/>
      </c:valAx>
      <c:catAx>
        <c:axId val="-1124983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124976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14.11.2020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14.11.2020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1147645"/>
            <a:ext cx="10510754" cy="2281355"/>
          </a:xfrm>
        </p:spPr>
        <p:txBody>
          <a:bodyPr/>
          <a:lstStyle/>
          <a:p>
            <a:r>
              <a:rPr lang="en-US" dirty="0"/>
              <a:t>MATLAB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Input, Output,</a:t>
            </a:r>
          </a:p>
          <a:p>
            <a:r>
              <a:rPr lang="en-US" dirty="0"/>
              <a:t>Plotting 2D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Nov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14, 2020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4632608"/>
          </a:xfrm>
        </p:spPr>
        <p:txBody>
          <a:bodyPr/>
          <a:lstStyle/>
          <a:p>
            <a:r>
              <a:rPr lang="en-US" dirty="0"/>
              <a:t>What is basically Input?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 prompt ) displays the text in prompt and waits for the user to 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 a value and press the Return key. The user can enter expressions, like pi/4 or rand(3) , and can use variables in the workspace. If the user presses the Return key without entering anything, then 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 returns an empty matrix.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Matrix1=[1 2 3;4 5 6;7 8 9]</a:t>
            </a:r>
            <a:endParaRPr lang="ru-RU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33858"/>
            <a:ext cx="5127235" cy="46241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above </a:t>
            </a:r>
            <a:r>
              <a:rPr lang="en-US"/>
              <a:t>example values </a:t>
            </a:r>
            <a:r>
              <a:rPr lang="en-US" dirty="0"/>
              <a:t>confided inside the brackets are the inputs and Matrix1 is declared as an variable in which these vales are stored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stored in an variable can be a numerical value or a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64690"/>
            <a:ext cx="4895927" cy="13505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Any information that is processed by and sent out from a computer or other electronic device is considered </a:t>
            </a:r>
            <a:r>
              <a:rPr lang="en-US" b="1" dirty="0"/>
              <a:t>output</a:t>
            </a:r>
            <a:r>
              <a:rPr lang="en-US" dirty="0"/>
              <a:t>. ... An example of </a:t>
            </a:r>
            <a:r>
              <a:rPr lang="en-US" b="1" dirty="0"/>
              <a:t>output</a:t>
            </a:r>
            <a:r>
              <a:rPr lang="en-US" dirty="0"/>
              <a:t> is anything viewed on your computer monitor screen, such as the words you type on your keyboard.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8205" y="3716867"/>
            <a:ext cx="4768928" cy="2870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Matrix1=[1 2 3;4 5 6;7 8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Matrix1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 algn="ctr">
              <a:buAutoNum type="arabicPlain"/>
            </a:pPr>
            <a:r>
              <a:rPr lang="en-US" dirty="0"/>
              <a:t>2      3</a:t>
            </a:r>
          </a:p>
          <a:p>
            <a:pPr marL="342900" indent="-342900" algn="ctr">
              <a:buAutoNum type="arabicPlain" startAt="4"/>
            </a:pPr>
            <a:r>
              <a:rPr lang="en-US" dirty="0"/>
              <a:t>5      6</a:t>
            </a:r>
          </a:p>
          <a:p>
            <a:pPr marL="342900" indent="-342900" algn="ctr">
              <a:buAutoNum type="arabicPlain" startAt="7"/>
            </a:pPr>
            <a:r>
              <a:rPr lang="en-US" dirty="0"/>
              <a:t>8      9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pressing the Enter we would get an Output in this form</a:t>
            </a:r>
          </a:p>
          <a:p>
            <a:pPr marL="342900" indent="-342900" algn="ctr">
              <a:buAutoNum type="arabicPlain"/>
            </a:pPr>
            <a:endParaRPr lang="en-US" dirty="0"/>
          </a:p>
          <a:p>
            <a:pPr marL="342900" indent="-342900" algn="ctr">
              <a:buAutoNum type="arabicPlain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PLOTTING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fontScale="92500"/>
          </a:bodyPr>
          <a:lstStyle/>
          <a:p>
            <a:r>
              <a:rPr lang="en-US" dirty="0"/>
              <a:t>Plotting is a way of displaying output in a more productive way or in the form of graph. Plots are also use to visualize data. There are 2 types of plotting in MATLAB 2D and 3D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2D Plotting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563411"/>
            <a:ext cx="4365625" cy="335385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2D Plots</a:t>
            </a:r>
            <a:r>
              <a:rPr lang="en-US" sz="1800" dirty="0"/>
              <a:t> in </a:t>
            </a:r>
            <a:r>
              <a:rPr lang="en-US" sz="1800" b="1" dirty="0"/>
              <a:t>Matlab</a:t>
            </a:r>
            <a:r>
              <a:rPr lang="en-US" sz="1800" dirty="0"/>
              <a:t> is a feature that enables a user to create the </a:t>
            </a:r>
            <a:r>
              <a:rPr lang="en-US" sz="1800" b="1" dirty="0"/>
              <a:t>two-dimensional graph</a:t>
            </a:r>
            <a:r>
              <a:rPr lang="en-US" sz="1800" dirty="0"/>
              <a:t> for any dependent variable as a function of a depending variable. A </a:t>
            </a:r>
            <a:r>
              <a:rPr lang="en-US" sz="1800" b="1" dirty="0"/>
              <a:t>plot</a:t>
            </a:r>
            <a:r>
              <a:rPr lang="en-US" sz="1800" dirty="0"/>
              <a:t> can present the data in continuous, discrete, surface or volume form. The default standard function for </a:t>
            </a:r>
            <a:r>
              <a:rPr lang="en-US" sz="1800" b="1" dirty="0"/>
              <a:t>2D graph plotting</a:t>
            </a:r>
            <a:r>
              <a:rPr lang="en-US" sz="1800" dirty="0"/>
              <a:t> is </a:t>
            </a:r>
            <a:r>
              <a:rPr lang="en-US" sz="1800" b="1" dirty="0"/>
              <a:t>plot</a:t>
            </a:r>
            <a:r>
              <a:rPr lang="en-US" sz="1800" dirty="0"/>
              <a:t>() function.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3D Plotting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627121" y="3563411"/>
            <a:ext cx="4365625" cy="3294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plot3( X , Y , Z ) </a:t>
            </a:r>
            <a:r>
              <a:rPr lang="en-US" sz="1800" b="1" dirty="0"/>
              <a:t>plots</a:t>
            </a:r>
            <a:r>
              <a:rPr lang="en-US" sz="1800" dirty="0"/>
              <a:t> coordinates in 3-D space. To </a:t>
            </a:r>
            <a:r>
              <a:rPr lang="en-US" sz="1800" b="1" dirty="0"/>
              <a:t>plot</a:t>
            </a:r>
            <a:r>
              <a:rPr lang="en-US" sz="1800" dirty="0"/>
              <a:t> a set of coordinates connected by line segments, specify X , Y , and Z as vectors of the same length. To </a:t>
            </a:r>
            <a:r>
              <a:rPr lang="en-US" sz="1800" b="1" dirty="0"/>
              <a:t>plot</a:t>
            </a:r>
            <a:r>
              <a:rPr lang="en-US" sz="1800" dirty="0"/>
              <a:t> multiple sets of coordinates on the same set of axes, specify at least one of X , Y , or Z as a matrix and the others as vectors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510102" cy="1524185"/>
          </a:xfrm>
        </p:spPr>
        <p:txBody>
          <a:bodyPr/>
          <a:lstStyle/>
          <a:p>
            <a:r>
              <a:rPr lang="en-US" dirty="0"/>
              <a:t>2D Plotting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1" y="3198228"/>
            <a:ext cx="3510101" cy="21547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Graph is an example of 2D plotting.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Plot(x,y)</a:t>
            </a:r>
          </a:p>
          <a:p>
            <a:r>
              <a:rPr lang="en-US" dirty="0"/>
              <a:t>First value Is along the </a:t>
            </a:r>
            <a:r>
              <a:rPr lang="en-US" dirty="0" err="1"/>
              <a:t>x_axis</a:t>
            </a:r>
            <a:r>
              <a:rPr lang="en-US" dirty="0"/>
              <a:t> and second Value is along the Y-axis   </a:t>
            </a:r>
          </a:p>
        </p:txBody>
      </p:sp>
      <p:graphicFrame>
        <p:nvGraphicFramePr>
          <p:cNvPr id="9" name="Chart Placeholder 8" descr="Chart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57818228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4667" y="3675708"/>
            <a:ext cx="4487333" cy="2589625"/>
          </a:xfrm>
        </p:spPr>
        <p:txBody>
          <a:bodyPr/>
          <a:lstStyle/>
          <a:p>
            <a:br>
              <a:rPr lang="en-US" dirty="0"/>
            </a:br>
            <a:r>
              <a:rPr lang="en-US" sz="2000" dirty="0"/>
              <a:t>Taimour Abdul karim</a:t>
            </a:r>
          </a:p>
          <a:p>
            <a:r>
              <a:rPr lang="en-US" sz="2000" dirty="0"/>
              <a:t>Sadaan Atif </a:t>
            </a:r>
          </a:p>
          <a:p>
            <a:r>
              <a:rPr lang="en-US" sz="2000" dirty="0"/>
              <a:t>Fatima Azfar</a:t>
            </a:r>
          </a:p>
          <a:p>
            <a:r>
              <a:rPr lang="en-US" sz="2000" dirty="0"/>
              <a:t>Ali Asmer </a:t>
            </a:r>
          </a:p>
          <a:p>
            <a:r>
              <a:rPr lang="en-US" sz="2000" dirty="0"/>
              <a:t>Muhammad Hassan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6dc4bcd6-49db-4c07-9060-8acfc67cef9f"/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terms/"/>
    <ds:schemaRef ds:uri="fb0879af-3eba-417a-a55a-ffe6dcd6ca7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433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Verdana</vt:lpstr>
      <vt:lpstr>Wingdings</vt:lpstr>
      <vt:lpstr>Office Theme</vt:lpstr>
      <vt:lpstr>MATLAB</vt:lpstr>
      <vt:lpstr>INPUT </vt:lpstr>
      <vt:lpstr>Matrix1=[1 2 3;4 5 6;7 8 9]</vt:lpstr>
      <vt:lpstr>OUTPUT</vt:lpstr>
      <vt:lpstr>PLOTTING </vt:lpstr>
      <vt:lpstr>2D Plotting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2020-11-13T11:04:29Z</dcterms:created>
  <dcterms:modified xsi:type="dcterms:W3CDTF">2020-11-14T08:35:17Z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