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D400-D9E9-445A-A9FA-9B3564032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A452D-84F9-4DD2-8FE0-6C90C181B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D0A0DC-5E48-478C-A561-CEF22E302DF9}"/>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E057DBDE-37F8-4AA9-836F-A55E8A9D2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903ED-8275-4EC7-BE38-5341E01F2A3D}"/>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293464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1AF1-333D-4BC7-B94B-BEAFC4DE1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5B8B3B-739B-41E2-B3FA-72E7E7839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6C062-2DB1-4240-9E10-68B4E1EFA878}"/>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DD61532A-D05A-4023-82CE-B483FB5B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5C07A-83F1-4DE2-BC10-179424622385}"/>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370717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EF2BF-575F-4B71-BCC2-541D20B3E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F79423-38A6-4402-818B-D166B7A5C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B068-68AF-4534-A65A-47872FC56715}"/>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73F4532A-49A5-4DCC-9DF1-41B495ECE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B1DDF-5FEE-4B01-A009-11F16849C55A}"/>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257611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387D-B411-4C35-8FB7-87257280E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B7EBD-F674-4BD9-AB00-0E775DA8D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1874C-B0E4-4DB1-A6A7-F11F78E2304F}"/>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D5C90CF6-0EEC-455C-968E-3CFE00E20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37811-23C8-41C1-B38B-DA5C2D776599}"/>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203996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D6F7-80C1-4772-B232-92C097210A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A3E361-52DD-4899-83E9-2D0AA34AC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89ABE-48AA-44C6-AA2D-8B6E572BEE0B}"/>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B5F310D9-DDF3-41E2-9A8F-29E5C7458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3E050-0345-4C54-A68A-307801EA4B3A}"/>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186496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7E9D-974D-42E1-861B-40B076AF5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87629-471E-44BF-90E2-94664DEE1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DD6BC-62F0-448F-932D-6BF9747D3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54CC5-E38B-48A2-8282-E99B853D45AF}"/>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6" name="Footer Placeholder 5">
            <a:extLst>
              <a:ext uri="{FF2B5EF4-FFF2-40B4-BE49-F238E27FC236}">
                <a16:creationId xmlns:a16="http://schemas.microsoft.com/office/drawing/2014/main" id="{95BC08C8-9D67-4867-9A87-918E73BB5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54862-7FE4-4AF3-9359-79638A3C2D33}"/>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168569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60C9-06BB-4DA7-BFBA-4FB6DD76B1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1AB512-7091-46B4-A9AF-33DBDE33F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AC7E32-1E85-44EF-87B6-817AB3779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B0151-A0DD-4CE8-9F05-B44DB10E8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07A9B-2F15-4CD4-8CDF-DDBDC851E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E7E718-A3D7-4FC3-B25D-6E4FBC0FFA54}"/>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8" name="Footer Placeholder 7">
            <a:extLst>
              <a:ext uri="{FF2B5EF4-FFF2-40B4-BE49-F238E27FC236}">
                <a16:creationId xmlns:a16="http://schemas.microsoft.com/office/drawing/2014/main" id="{BCAF910D-73C7-413E-9785-718E7A5BE1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78689-F58C-4376-B5C1-D8FA8730FC07}"/>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360881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AF52-6BFE-44AE-B78B-8153BAA6A7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9289F-6FF5-47C7-ABCC-64294F231443}"/>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4" name="Footer Placeholder 3">
            <a:extLst>
              <a:ext uri="{FF2B5EF4-FFF2-40B4-BE49-F238E27FC236}">
                <a16:creationId xmlns:a16="http://schemas.microsoft.com/office/drawing/2014/main" id="{D2E1DC52-F50D-42B6-933A-C06B87422E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DB08E-AE83-4052-B638-032A7CC21BA1}"/>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11492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04E28-9795-4034-BD2D-001758F4EA86}"/>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3" name="Footer Placeholder 2">
            <a:extLst>
              <a:ext uri="{FF2B5EF4-FFF2-40B4-BE49-F238E27FC236}">
                <a16:creationId xmlns:a16="http://schemas.microsoft.com/office/drawing/2014/main" id="{584FC11A-829C-4614-8CBD-E808671CC7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6FFE96-194B-44FD-8E04-EF058DB245A0}"/>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331263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4D59-03BF-4570-8AAC-F74B771D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5B7BFB-222F-4E3F-BDC9-D555E5671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49207B-CE5F-4E0F-8F62-982EBB58B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5A90D-2FD6-4839-893B-06A9527494E2}"/>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6" name="Footer Placeholder 5">
            <a:extLst>
              <a:ext uri="{FF2B5EF4-FFF2-40B4-BE49-F238E27FC236}">
                <a16:creationId xmlns:a16="http://schemas.microsoft.com/office/drawing/2014/main" id="{0B228C58-EC6B-41B4-BA2C-5E4C5726E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532B3-8346-49E2-A882-3C1A1C85EE86}"/>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40372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9B35-D095-4BB9-BA49-3D156BDD1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1A2F1-A6C3-4471-B099-2EB249DCE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92BC23-D03B-4BAF-9443-1C48172B9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77B53-A54A-4203-B711-86671A856B8D}"/>
              </a:ext>
            </a:extLst>
          </p:cNvPr>
          <p:cNvSpPr>
            <a:spLocks noGrp="1"/>
          </p:cNvSpPr>
          <p:nvPr>
            <p:ph type="dt" sz="half" idx="10"/>
          </p:nvPr>
        </p:nvSpPr>
        <p:spPr/>
        <p:txBody>
          <a:bodyPr/>
          <a:lstStyle/>
          <a:p>
            <a:fld id="{B783FD38-AC43-461B-A8C4-B60B1DF7DA1B}" type="datetimeFigureOut">
              <a:rPr lang="en-US" smtClean="0"/>
              <a:t>11/17/2020</a:t>
            </a:fld>
            <a:endParaRPr lang="en-US"/>
          </a:p>
        </p:txBody>
      </p:sp>
      <p:sp>
        <p:nvSpPr>
          <p:cNvPr id="6" name="Footer Placeholder 5">
            <a:extLst>
              <a:ext uri="{FF2B5EF4-FFF2-40B4-BE49-F238E27FC236}">
                <a16:creationId xmlns:a16="http://schemas.microsoft.com/office/drawing/2014/main" id="{535864A2-B7B6-4276-82FE-993AABD8C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F331B-1D6E-479B-B763-D9ECD9AE6177}"/>
              </a:ext>
            </a:extLst>
          </p:cNvPr>
          <p:cNvSpPr>
            <a:spLocks noGrp="1"/>
          </p:cNvSpPr>
          <p:nvPr>
            <p:ph type="sldNum" sz="quarter" idx="12"/>
          </p:nvPr>
        </p:nvSpPr>
        <p:spPr/>
        <p:txBody>
          <a:bodyPr/>
          <a:lstStyle/>
          <a:p>
            <a:fld id="{7B9789EC-E4F4-47E4-8857-355F313B1044}" type="slidenum">
              <a:rPr lang="en-US" smtClean="0"/>
              <a:t>‹#›</a:t>
            </a:fld>
            <a:endParaRPr lang="en-US"/>
          </a:p>
        </p:txBody>
      </p:sp>
    </p:spTree>
    <p:extLst>
      <p:ext uri="{BB962C8B-B14F-4D97-AF65-F5344CB8AC3E}">
        <p14:creationId xmlns:p14="http://schemas.microsoft.com/office/powerpoint/2010/main" val="53888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7E56D8-DC41-4B5B-A2F0-B4B19869F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8337C-C114-4A29-BB7B-C1FB76F09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621D2-1E4F-4995-8F3D-8BDF160F1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3FD38-AC43-461B-A8C4-B60B1DF7DA1B}" type="datetimeFigureOut">
              <a:rPr lang="en-US" smtClean="0"/>
              <a:t>11/17/2020</a:t>
            </a:fld>
            <a:endParaRPr lang="en-US"/>
          </a:p>
        </p:txBody>
      </p:sp>
      <p:sp>
        <p:nvSpPr>
          <p:cNvPr id="5" name="Footer Placeholder 4">
            <a:extLst>
              <a:ext uri="{FF2B5EF4-FFF2-40B4-BE49-F238E27FC236}">
                <a16:creationId xmlns:a16="http://schemas.microsoft.com/office/drawing/2014/main" id="{FD996936-0297-4458-AD60-9214C38D8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B9C0A-63E2-432F-BD9C-27EA3094F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789EC-E4F4-47E4-8857-355F313B1044}" type="slidenum">
              <a:rPr lang="en-US" smtClean="0"/>
              <a:t>‹#›</a:t>
            </a:fld>
            <a:endParaRPr lang="en-US"/>
          </a:p>
        </p:txBody>
      </p:sp>
    </p:spTree>
    <p:extLst>
      <p:ext uri="{BB962C8B-B14F-4D97-AF65-F5344CB8AC3E}">
        <p14:creationId xmlns:p14="http://schemas.microsoft.com/office/powerpoint/2010/main" val="44416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CEB7-291D-4B16-9197-16F20DDFF1F8}"/>
              </a:ext>
            </a:extLst>
          </p:cNvPr>
          <p:cNvSpPr>
            <a:spLocks noGrp="1"/>
          </p:cNvSpPr>
          <p:nvPr>
            <p:ph type="ctrTitle"/>
          </p:nvPr>
        </p:nvSpPr>
        <p:spPr/>
        <p:txBody>
          <a:bodyPr/>
          <a:lstStyle/>
          <a:p>
            <a:r>
              <a:rPr lang="en-US" dirty="0"/>
              <a:t>The Education System of Pakistan</a:t>
            </a:r>
          </a:p>
        </p:txBody>
      </p:sp>
      <p:sp>
        <p:nvSpPr>
          <p:cNvPr id="3" name="Subtitle 2">
            <a:extLst>
              <a:ext uri="{FF2B5EF4-FFF2-40B4-BE49-F238E27FC236}">
                <a16:creationId xmlns:a16="http://schemas.microsoft.com/office/drawing/2014/main" id="{4C17E585-E04C-476A-AB0B-ED9D91A52106}"/>
              </a:ext>
            </a:extLst>
          </p:cNvPr>
          <p:cNvSpPr>
            <a:spLocks noGrp="1"/>
          </p:cNvSpPr>
          <p:nvPr>
            <p:ph type="subTitle" idx="1"/>
          </p:nvPr>
        </p:nvSpPr>
        <p:spPr/>
        <p:txBody>
          <a:bodyPr/>
          <a:lstStyle/>
          <a:p>
            <a:endParaRPr lang="en-US" dirty="0"/>
          </a:p>
          <a:p>
            <a:r>
              <a:rPr lang="en-US" dirty="0"/>
              <a:t>Introductory paragraph</a:t>
            </a:r>
          </a:p>
        </p:txBody>
      </p:sp>
    </p:spTree>
    <p:extLst>
      <p:ext uri="{BB962C8B-B14F-4D97-AF65-F5344CB8AC3E}">
        <p14:creationId xmlns:p14="http://schemas.microsoft.com/office/powerpoint/2010/main" val="390094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C7CCD-AAD5-463B-BC30-77066DF67E77}"/>
              </a:ext>
            </a:extLst>
          </p:cNvPr>
          <p:cNvSpPr txBox="1"/>
          <p:nvPr/>
        </p:nvSpPr>
        <p:spPr>
          <a:xfrm>
            <a:off x="357187" y="695325"/>
            <a:ext cx="11477625" cy="5262979"/>
          </a:xfrm>
          <a:prstGeom prst="rect">
            <a:avLst/>
          </a:prstGeom>
          <a:noFill/>
        </p:spPr>
        <p:txBody>
          <a:bodyPr wrap="square" rtlCol="0">
            <a:spAutoFit/>
          </a:bodyPr>
          <a:lstStyle/>
          <a:p>
            <a:r>
              <a:rPr lang="en-US" sz="2800" dirty="0">
                <a:solidFill>
                  <a:srgbClr val="FF0000"/>
                </a:solidFill>
              </a:rPr>
              <a:t>I remember what my thinking mechanism was like when I was 11 years old in 5</a:t>
            </a:r>
            <a:r>
              <a:rPr lang="en-US" sz="2800" baseline="30000" dirty="0">
                <a:solidFill>
                  <a:srgbClr val="FF0000"/>
                </a:solidFill>
              </a:rPr>
              <a:t>th</a:t>
            </a:r>
            <a:r>
              <a:rPr lang="en-US" sz="2800" dirty="0">
                <a:solidFill>
                  <a:srgbClr val="FF0000"/>
                </a:solidFill>
              </a:rPr>
              <a:t> class, creativity and free thinking could be found in abundance in my mind. I have spent a long time wondering where it all went away and what went wrong that caused restrictedness in my thoughts today, and I discovered that it was taken away from me right when I entered matriculation system of Pakistan. </a:t>
            </a:r>
            <a:r>
              <a:rPr lang="en-US" sz="2800" dirty="0">
                <a:solidFill>
                  <a:srgbClr val="00B050"/>
                </a:solidFill>
              </a:rPr>
              <a:t>If you don’t cram and beautify your exam, you’ll score really bad!</a:t>
            </a:r>
          </a:p>
          <a:p>
            <a:r>
              <a:rPr lang="en-US" sz="2800" dirty="0">
                <a:solidFill>
                  <a:srgbClr val="00B050"/>
                </a:solidFill>
              </a:rPr>
              <a:t> this is what was fed continuously. In Pakistan’s education system, you are tested for your memory and by the end of your time there, you are brainwashed to stop thinking freely and being curious. </a:t>
            </a:r>
            <a:r>
              <a:rPr lang="en-US" sz="2800" dirty="0"/>
              <a:t>The education system is an issue that is not given attention because it requires a change in the examination techniques, teaching methods updated along with the centuries old syllabus. </a:t>
            </a:r>
          </a:p>
        </p:txBody>
      </p:sp>
    </p:spTree>
    <p:extLst>
      <p:ext uri="{BB962C8B-B14F-4D97-AF65-F5344CB8AC3E}">
        <p14:creationId xmlns:p14="http://schemas.microsoft.com/office/powerpoint/2010/main" val="221508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E859B-BC8B-468F-AEA0-E011A1A223C2}"/>
              </a:ext>
            </a:extLst>
          </p:cNvPr>
          <p:cNvSpPr txBox="1"/>
          <p:nvPr/>
        </p:nvSpPr>
        <p:spPr>
          <a:xfrm>
            <a:off x="238125" y="323850"/>
            <a:ext cx="11658600" cy="954107"/>
          </a:xfrm>
          <a:prstGeom prst="rect">
            <a:avLst/>
          </a:prstGeom>
          <a:noFill/>
        </p:spPr>
        <p:txBody>
          <a:bodyPr wrap="square" rtlCol="0">
            <a:spAutoFit/>
          </a:bodyPr>
          <a:lstStyle/>
          <a:p>
            <a:r>
              <a:rPr lang="en-US" sz="2800" dirty="0"/>
              <a:t>The main reason for the examination system in Pakistan being a total disaster </a:t>
            </a:r>
            <a:r>
              <a:rPr lang="en-US" sz="2800"/>
              <a:t>is t    </a:t>
            </a:r>
            <a:endParaRPr lang="en-US" sz="2800" dirty="0"/>
          </a:p>
        </p:txBody>
      </p:sp>
    </p:spTree>
    <p:extLst>
      <p:ext uri="{BB962C8B-B14F-4D97-AF65-F5344CB8AC3E}">
        <p14:creationId xmlns:p14="http://schemas.microsoft.com/office/powerpoint/2010/main" val="58919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180</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The Education System of Pakistan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Education System of Pakistan</dc:title>
  <dc:creator>Fatima Azfar</dc:creator>
  <cp:lastModifiedBy>Fatima Azfar</cp:lastModifiedBy>
  <cp:revision>1</cp:revision>
  <dcterms:created xsi:type="dcterms:W3CDTF">2020-11-17T09:50:29Z</dcterms:created>
  <dcterms:modified xsi:type="dcterms:W3CDTF">2020-11-17T10:45:57Z</dcterms:modified>
</cp:coreProperties>
</file>