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6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65F3-CBCC-41E2-BE79-7745F08ACD3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934A-3A9B-4035-B64D-2E223C0E5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0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65F3-CBCC-41E2-BE79-7745F08ACD3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934A-3A9B-4035-B64D-2E223C0E5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77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65F3-CBCC-41E2-BE79-7745F08ACD3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934A-3A9B-4035-B64D-2E223C0E5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43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65F3-CBCC-41E2-BE79-7745F08ACD3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934A-3A9B-4035-B64D-2E223C0E5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37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65F3-CBCC-41E2-BE79-7745F08ACD3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934A-3A9B-4035-B64D-2E223C0E5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0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65F3-CBCC-41E2-BE79-7745F08ACD3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934A-3A9B-4035-B64D-2E223C0E5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8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65F3-CBCC-41E2-BE79-7745F08ACD3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934A-3A9B-4035-B64D-2E223C0E5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03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65F3-CBCC-41E2-BE79-7745F08ACD3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934A-3A9B-4035-B64D-2E223C0E5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4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65F3-CBCC-41E2-BE79-7745F08ACD3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934A-3A9B-4035-B64D-2E223C0E5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5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65F3-CBCC-41E2-BE79-7745F08ACD3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934A-3A9B-4035-B64D-2E223C0E5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03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65F3-CBCC-41E2-BE79-7745F08ACD3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934A-3A9B-4035-B64D-2E223C0E5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4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165F3-CBCC-41E2-BE79-7745F08ACD3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934A-3A9B-4035-B64D-2E223C0E5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43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9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5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7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4140" y="179613"/>
            <a:ext cx="7452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7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80856" y="133896"/>
            <a:ext cx="7308666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9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4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29045" y="-42458"/>
            <a:ext cx="6942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5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2021-03-17T11:07:29Z</dcterms:created>
  <dcterms:modified xsi:type="dcterms:W3CDTF">2021-03-17T11:07:36Z</dcterms:modified>
</cp:coreProperties>
</file>