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9" r:id="rId4"/>
    <p:sldId id="258" r:id="rId5"/>
    <p:sldId id="261" r:id="rId6"/>
    <p:sldId id="263" r:id="rId7"/>
    <p:sldId id="260" r:id="rId8"/>
    <p:sldId id="262" r:id="rId9"/>
    <p:sldId id="264" r:id="rId10"/>
    <p:sldId id="256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5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1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5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8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7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7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8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3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A858-679E-409C-8D35-4E2A1E2E4C91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8117-051A-4252-94B6-9D1E7C73D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3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0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3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36202" y="775387"/>
            <a:ext cx="6419515" cy="5486402"/>
          </a:xfrm>
        </p:spPr>
      </p:pic>
    </p:spTree>
    <p:extLst>
      <p:ext uri="{BB962C8B-B14F-4D97-AF65-F5344CB8AC3E}">
        <p14:creationId xmlns:p14="http://schemas.microsoft.com/office/powerpoint/2010/main" val="280770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5057" y="-83592"/>
            <a:ext cx="66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8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6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8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7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0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6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2021-03-17T10:58:37Z</dcterms:created>
  <dcterms:modified xsi:type="dcterms:W3CDTF">2021-03-17T10:59:09Z</dcterms:modified>
</cp:coreProperties>
</file>