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0" r:id="rId6"/>
    <p:sldId id="269" r:id="rId7"/>
    <p:sldId id="263" r:id="rId8"/>
    <p:sldId id="266" r:id="rId9"/>
    <p:sldId id="273" r:id="rId10"/>
    <p:sldId id="264" r:id="rId11"/>
    <p:sldId id="267" r:id="rId12"/>
    <p:sldId id="257" r:id="rId13"/>
    <p:sldId id="271" r:id="rId14"/>
    <p:sldId id="268" r:id="rId15"/>
    <p:sldId id="270" r:id="rId16"/>
    <p:sldId id="261" r:id="rId17"/>
    <p:sldId id="27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25B-829C-4F83-B28A-7322942EEB75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5D81-B945-4B79-A287-468547BDD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83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25B-829C-4F83-B28A-7322942EEB75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5D81-B945-4B79-A287-468547BDD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7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25B-829C-4F83-B28A-7322942EEB75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5D81-B945-4B79-A287-468547BDD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8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25B-829C-4F83-B28A-7322942EEB75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5D81-B945-4B79-A287-468547BDD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85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25B-829C-4F83-B28A-7322942EEB75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5D81-B945-4B79-A287-468547BDD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96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25B-829C-4F83-B28A-7322942EEB75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5D81-B945-4B79-A287-468547BDD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4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25B-829C-4F83-B28A-7322942EEB75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5D81-B945-4B79-A287-468547BDD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67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25B-829C-4F83-B28A-7322942EEB75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5D81-B945-4B79-A287-468547BDD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5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25B-829C-4F83-B28A-7322942EEB75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5D81-B945-4B79-A287-468547BDD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3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25B-829C-4F83-B28A-7322942EEB75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5D81-B945-4B79-A287-468547BDD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09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25B-829C-4F83-B28A-7322942EEB75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45D81-B945-4B79-A287-468547BDD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0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3125B-829C-4F83-B28A-7322942EEB75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5D81-B945-4B79-A287-468547BDD6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9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45723" y="-88175"/>
            <a:ext cx="7413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8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76352" y="303712"/>
            <a:ext cx="7465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6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2863" y="-52253"/>
            <a:ext cx="7511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1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12620" y="323306"/>
            <a:ext cx="7948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5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99110" y="806630"/>
            <a:ext cx="8680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5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13066" y="-257993"/>
            <a:ext cx="7373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2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6087" y="-153490"/>
            <a:ext cx="7909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7607" y="133893"/>
            <a:ext cx="6916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2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26574" y="114302"/>
            <a:ext cx="7086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9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41218" y="-192680"/>
            <a:ext cx="7726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9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00793" y="52249"/>
            <a:ext cx="7824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5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88620" y="-1"/>
            <a:ext cx="6858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9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6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99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2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2021-03-24T09:22:41Z</dcterms:created>
  <dcterms:modified xsi:type="dcterms:W3CDTF">2021-03-24T09:27:59Z</dcterms:modified>
</cp:coreProperties>
</file>