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75" r:id="rId5"/>
    <p:sldId id="261" r:id="rId6"/>
    <p:sldId id="274" r:id="rId7"/>
    <p:sldId id="273" r:id="rId8"/>
    <p:sldId id="268" r:id="rId9"/>
    <p:sldId id="270" r:id="rId10"/>
    <p:sldId id="272" r:id="rId11"/>
    <p:sldId id="265" r:id="rId12"/>
    <p:sldId id="264" r:id="rId13"/>
    <p:sldId id="269" r:id="rId14"/>
    <p:sldId id="266" r:id="rId15"/>
    <p:sldId id="260" r:id="rId16"/>
    <p:sldId id="26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AC4A-D0C1-431F-BD05-B5F7D2F934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F0CD-D06F-43DC-87F3-9E3370724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2037" y="464128"/>
            <a:ext cx="778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7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7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2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1927" y="408709"/>
            <a:ext cx="7675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4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41" y="96983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8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Auditorium</dc:creator>
  <cp:lastModifiedBy>Auditorium</cp:lastModifiedBy>
  <cp:revision>4</cp:revision>
  <dcterms:created xsi:type="dcterms:W3CDTF">2021-03-31T12:39:50Z</dcterms:created>
  <dcterms:modified xsi:type="dcterms:W3CDTF">2021-03-31T12:56:26Z</dcterms:modified>
</cp:coreProperties>
</file>