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5" r:id="rId3"/>
    <p:sldId id="260" r:id="rId4"/>
    <p:sldId id="271" r:id="rId5"/>
    <p:sldId id="263" r:id="rId6"/>
    <p:sldId id="264" r:id="rId7"/>
    <p:sldId id="258" r:id="rId8"/>
    <p:sldId id="266" r:id="rId9"/>
    <p:sldId id="270" r:id="rId10"/>
    <p:sldId id="273" r:id="rId11"/>
    <p:sldId id="259" r:id="rId12"/>
    <p:sldId id="272" r:id="rId13"/>
    <p:sldId id="274" r:id="rId14"/>
    <p:sldId id="257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B84-8789-473E-8B80-885A4DD41FBC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37FF-31C1-4621-B8B5-280BB7E0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7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B84-8789-473E-8B80-885A4DD41FBC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37FF-31C1-4621-B8B5-280BB7E0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41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B84-8789-473E-8B80-885A4DD41FBC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37FF-31C1-4621-B8B5-280BB7E0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1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B84-8789-473E-8B80-885A4DD41FBC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37FF-31C1-4621-B8B5-280BB7E0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0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B84-8789-473E-8B80-885A4DD41FBC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37FF-31C1-4621-B8B5-280BB7E0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B84-8789-473E-8B80-885A4DD41FBC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37FF-31C1-4621-B8B5-280BB7E0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1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B84-8789-473E-8B80-885A4DD41FBC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37FF-31C1-4621-B8B5-280BB7E0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48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B84-8789-473E-8B80-885A4DD41FBC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37FF-31C1-4621-B8B5-280BB7E0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32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B84-8789-473E-8B80-885A4DD41FBC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37FF-31C1-4621-B8B5-280BB7E0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7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B84-8789-473E-8B80-885A4DD41FBC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37FF-31C1-4621-B8B5-280BB7E0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57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1B84-8789-473E-8B80-885A4DD41FBC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37FF-31C1-4621-B8B5-280BB7E0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2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1B84-8789-473E-8B80-885A4DD41FBC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37FF-31C1-4621-B8B5-280BB7E0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24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20043" y="55515"/>
            <a:ext cx="7230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2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13510" y="-114301"/>
            <a:ext cx="7086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2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9861" y="153488"/>
            <a:ext cx="6551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0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89415" y="-62050"/>
            <a:ext cx="7387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76352" y="264523"/>
            <a:ext cx="7387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8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91887" y="199207"/>
            <a:ext cx="6851471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2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51907" y="32655"/>
            <a:ext cx="6609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1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80755" y="61395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3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13067" y="362494"/>
            <a:ext cx="7295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26575" y="271054"/>
            <a:ext cx="7191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4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39637" y="153489"/>
            <a:ext cx="7164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7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4139" y="68580"/>
            <a:ext cx="67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5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87833" y="-16330"/>
            <a:ext cx="6590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29048" y="-68580"/>
            <a:ext cx="6995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6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44586" y="179615"/>
            <a:ext cx="6773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4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2021-03-24T07:49:33Z</dcterms:created>
  <dcterms:modified xsi:type="dcterms:W3CDTF">2021-03-24T09:02:18Z</dcterms:modified>
</cp:coreProperties>
</file>