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2" r:id="rId4"/>
    <p:sldId id="258" r:id="rId5"/>
    <p:sldId id="263" r:id="rId6"/>
    <p:sldId id="256" r:id="rId7"/>
    <p:sldId id="259" r:id="rId8"/>
    <p:sldId id="264" r:id="rId9"/>
    <p:sldId id="260" r:id="rId10"/>
    <p:sldId id="257" r:id="rId11"/>
    <p:sldId id="269" r:id="rId12"/>
    <p:sldId id="273" r:id="rId13"/>
    <p:sldId id="270" r:id="rId14"/>
    <p:sldId id="267" r:id="rId15"/>
    <p:sldId id="271" r:id="rId16"/>
    <p:sldId id="275" r:id="rId17"/>
    <p:sldId id="268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8387-4BF5-4329-8663-00C3711475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7026-354C-4A4C-A1AF-D0375B453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1442" y="-160021"/>
            <a:ext cx="7896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1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4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4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0044" y="133894"/>
            <a:ext cx="689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3329" y="22861"/>
            <a:ext cx="6903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1076" y="35923"/>
            <a:ext cx="6929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61705" y="68580"/>
            <a:ext cx="67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24000" y="33963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5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4139" y="153489"/>
            <a:ext cx="6903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0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9049" y="48986"/>
            <a:ext cx="6760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5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7972" y="225336"/>
            <a:ext cx="7308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6758" y="35922"/>
            <a:ext cx="7504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1221" y="-101237"/>
            <a:ext cx="7569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74668" y="470263"/>
            <a:ext cx="779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2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3085" y="241663"/>
            <a:ext cx="7341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9859" y="186148"/>
            <a:ext cx="7230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Auditorium</dc:creator>
  <cp:lastModifiedBy>Auditorium</cp:lastModifiedBy>
  <cp:revision>3</cp:revision>
  <dcterms:created xsi:type="dcterms:W3CDTF">2021-03-31T13:08:23Z</dcterms:created>
  <dcterms:modified xsi:type="dcterms:W3CDTF">2021-03-31T13:28:02Z</dcterms:modified>
</cp:coreProperties>
</file>