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ink/ink2.xml" ContentType="application/inkml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ink/ink3.xml" ContentType="application/inkml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5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7.xml" ContentType="application/vnd.openxmlformats-officedocument.presentationml.notesSlide+xml"/>
  <Override PartName="/ppt/ink/ink7.xml" ContentType="application/inkml+xml"/>
  <Override PartName="/ppt/notesSlides/notesSlide18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ink/ink8.xml" ContentType="application/inkml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9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0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ink/ink9.xml" ContentType="application/inkml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47"/>
  </p:notesMasterIdLst>
  <p:sldIdLst>
    <p:sldId id="639" r:id="rId5"/>
    <p:sldId id="460" r:id="rId6"/>
    <p:sldId id="606" r:id="rId7"/>
    <p:sldId id="549" r:id="rId8"/>
    <p:sldId id="640" r:id="rId9"/>
    <p:sldId id="524" r:id="rId10"/>
    <p:sldId id="646" r:id="rId11"/>
    <p:sldId id="635" r:id="rId12"/>
    <p:sldId id="634" r:id="rId13"/>
    <p:sldId id="641" r:id="rId14"/>
    <p:sldId id="560" r:id="rId15"/>
    <p:sldId id="637" r:id="rId16"/>
    <p:sldId id="612" r:id="rId17"/>
    <p:sldId id="638" r:id="rId18"/>
    <p:sldId id="647" r:id="rId19"/>
    <p:sldId id="648" r:id="rId20"/>
    <p:sldId id="656" r:id="rId21"/>
    <p:sldId id="657" r:id="rId22"/>
    <p:sldId id="649" r:id="rId23"/>
    <p:sldId id="650" r:id="rId24"/>
    <p:sldId id="651" r:id="rId25"/>
    <p:sldId id="652" r:id="rId26"/>
    <p:sldId id="653" r:id="rId27"/>
    <p:sldId id="654" r:id="rId28"/>
    <p:sldId id="655" r:id="rId29"/>
    <p:sldId id="642" r:id="rId30"/>
    <p:sldId id="595" r:id="rId31"/>
    <p:sldId id="615" r:id="rId32"/>
    <p:sldId id="618" r:id="rId33"/>
    <p:sldId id="619" r:id="rId34"/>
    <p:sldId id="620" r:id="rId35"/>
    <p:sldId id="643" r:id="rId36"/>
    <p:sldId id="658" r:id="rId37"/>
    <p:sldId id="644" r:id="rId38"/>
    <p:sldId id="622" r:id="rId39"/>
    <p:sldId id="623" r:id="rId40"/>
    <p:sldId id="627" r:id="rId41"/>
    <p:sldId id="645" r:id="rId42"/>
    <p:sldId id="628" r:id="rId43"/>
    <p:sldId id="629" r:id="rId44"/>
    <p:sldId id="631" r:id="rId45"/>
    <p:sldId id="632" r:id="rId46"/>
  </p:sldIdLst>
  <p:sldSz cx="9144000" cy="5143500" type="screen16x9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624" autoAdjust="0"/>
  </p:normalViewPr>
  <p:slideViewPr>
    <p:cSldViewPr>
      <p:cViewPr varScale="1">
        <p:scale>
          <a:sx n="98" d="100"/>
          <a:sy n="98" d="100"/>
        </p:scale>
        <p:origin x="600" y="90"/>
      </p:cViewPr>
      <p:guideLst>
        <p:guide orient="horz" pos="1572"/>
        <p:guide pos="2880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7:45.45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2817 12181 9673,'-20'0'768,"1"0"-415,19 0 1793,-20 0 96,20 0-769,-20 0-608,20 0-545,20 0-127,0 0 255,-1 0-64,21 0-191,21 19-1,-23-19-96,23 20-32,-2-20-64,-19 0 32,-21 20-64,1 0 32,20-20-128,-40 20 128,20 0 64,-20-1-32,-20 22 0,0-2 0,-20 0 32,21 2-32,-21-2-32,-1 1 0,23 0 64,-2 0 0,20-21 0,0 1 32,20-20-288,19 0 512,1 0-288,-1 0-96,-19 0-96,20 0-256,-20-20-449,-1 20-224,-19 0-673,0 0-2818</inkml:trace>
  <inkml:trace contextRef="#ctx0" brushRef="#br0" timeOffset="172.0094">2936 12539 12299,'-20'-21'705,"20"2"-257,20 19 930,0-20-65,1 0-384,-1 20-737,19-21-320,1 21-737,-20-19-929,19 19-1601,-19 0-4452</inkml:trace>
  <inkml:trace contextRef="#ctx0" brushRef="#br0" timeOffset="527.0299">3374 11704 8167,'-21'-20'673,"21"20"416,0-20 1153,0 20-737,0 0-1056,0 0-385,0 20 416,0 0 97,0 20 96,0-1-1,0-19-191,0 20-193,0 0-192,0 0-96,0-2 32,21-17 0,-1-1-64,-2 0-256,2 0-449,1-20-1057,-1 0-1953</inkml:trace>
  <inkml:trace contextRef="#ctx0" brushRef="#br0" timeOffset="706.0403">3552 11803 13388,'0'20'256,"0"-20"-127,0 20 1344,0 0-64,20 0-992,-20-1-417,0 2-96,20-2-321,-20-19-576,19 19-1569,-19-19-4613</inkml:trace>
  <inkml:trace contextRef="#ctx0" brushRef="#br0" timeOffset="857.0489">3532 11664 12716,'0'0'-769,"0"0"96,0 0 705,0 0-384,20-19-7560</inkml:trace>
  <inkml:trace contextRef="#ctx0" brushRef="#br0" timeOffset="1060.0606">3691 11545 13228,'19'20'1537,"1"-20"-704,-20 20 448,20 0-159,0 0-802,1 0-256,-1 19-160,-2-19 192,2 20-801,-20-1 513,0-19-673,-20 20-512,20-20-833,-18 0-2499</inkml:trace>
  <inkml:trace contextRef="#ctx0" brushRef="#br0" timeOffset="1406.08">4267 12002 11627,'-41'0'576,"2"0"-512,19 20 737,-20-20 416,21 40-704,-21-21-513,40 21 0,0 0 0,0-1-33,0-19 98,20 0-33,-20 0-32,20 0 96,-1-20-64,21 0 32,-20 20-96,1-20-897,17 0-1890,-38 0-5188</inkml:trace>
  <inkml:trace contextRef="#ctx0" brushRef="#br0" timeOffset="1529.0875">4127 12200 9545,'20'0'3299,"0"-19"-3203,21 19 0,-3-20 256,3 20-288,-21 0-3043</inkml:trace>
  <inkml:trace contextRef="#ctx0" brushRef="#br0" timeOffset="1788.102">4505 11883 13708,'19'-20'225,"-19"40"-289,0-20 1569,20 19 0,-20 21-832,20-21-321,-20 22-127,20-1 127,1-1-384,-21 21 96,20-20-64,-2-1-160,-18-19-32,0 0-161,20-20-223,-20 20-257,21 0-704,-21-20-1154,20 0-4548</inkml:trace>
  <inkml:trace contextRef="#ctx0" brushRef="#br0" timeOffset="2021.1156">4684 11823 4484,'20'40'8616,"-20"-1"-8104,20 1-255,-2 0 1536,3 0-960,-21 19-737,20-19-96,0 0 64,-20 19-160,20-39-160,-20 20-385,19-20-512,-19-1-128,20 1-224,0-20-1058,-20 21-3298</inkml:trace>
  <inkml:trace contextRef="#ctx0" brushRef="#br0" timeOffset="2408.1377">4625 11724 11915,'59'-20'865,"-19"0"-33,-1 20 450,-19 0 191,0 0-864,0 20-577,-1 0-32,1 20-193,-20-1 65,0-19-160,0 0 32,-20 0 224,20 0 64,-19-1 32,-1-19-64,20 21 96,-20-21 192,20 19 225,0 0-97,0 2 33,20-1 127,0 20-160,19-20 289,1-1-385,-1 21-31,1-20-97,1 0-160,-3 0 0,-18-1 96,1 1-320,-1 0-64,-2-20-321,-18 20-1088,0-20-4069</inkml:trace>
  <inkml:trace contextRef="#ctx0" brushRef="#br0" timeOffset="6169.3529">13240 12181 13773,'-79'0'1249,"59"0"-160,-21 0 672,41 0-255,-20 0-545,20 0-513,20 0-192,-20 0 65,41 0-97,-3 19-128,3-19 0,-1 20-96,19-20 96,-19 20-160,19 0-256,-39-20 128,19 20 32,-39 0-129,0-1 193,0 41 32,-18-40-32,-3 19 96,1 2-32,0-21 32,0-1 0,20 21 0,-19-20 128,19 0 32,19 0-96,1 0 0,0-20 0,0 19-32,1-19-256,17 0-64,-18 0-481,-20 0-160,21 0-96,-21 0-1761,-21 0-1859</inkml:trace>
  <inkml:trace contextRef="#ctx0" brushRef="#br0" timeOffset="6321.3616">13141 12558 11691,'-41'-19'896,"41"19"482,21 0 1472,-1-21-1536,18 21-578,3 0-287,-1 0-289,-1 0-288,1-19-449,-20 19-1441,19 0-4900</inkml:trace>
  <inkml:trace contextRef="#ctx0" brushRef="#br0" timeOffset="6595.3771">13876 12539 16399,'18'0'673,"2"19"-673,-20-19 2082,0 20-641,0 0-832,0 20-417,-20-1-192,20 1-160,-18 0-993,18-1-1218,0-18-3939</inkml:trace>
  <inkml:trace contextRef="#ctx0" brushRef="#br0" timeOffset="7539.4312">5378 6618 15342,'-40'19'1217,"40"-19"-1281,0 0 481,0 0 223,20 0 481,20 19-448,1 2-481,-3-21-64,3 19-64,-3-19-64,3 21 32,-1-2-64,-21 1 32,1 0-64,0 0 32,-20 20 96,-20-21 0,0 21-32,1-20 64,19 20-64,-20-21-96,20 1 160,0 0-64,0-20 32,20 20-64,-1-20-64,1 20 161,0-20-65,20 0-321,-21 0-576,1 0-896,0 0-2147,0-20-9383</inkml:trace>
  <inkml:trace contextRef="#ctx0" brushRef="#br0" timeOffset="7699.4403">5457 6915 17616,'20'0'-128,"21"0"64,-21 0 256,19-20 353,1 20 31,-20-20-576,19 20-1473,-19 0-3172</inkml:trace>
  <inkml:trace contextRef="#ctx0" brushRef="#br0" timeOffset="8081.4623">5915 6855 13805,'20'20'256,"-2"-20"1057,-18 0 321,20 0-577,1 0-161,-1 0-703,0 20-193,-20-20-32,0 20 96,0 0-128,0-20-97,0 20 161,0-1-64,0 1 193,-20 0-226,20-20-159,0 20 673,0-20-449,0 0 160,20 20 96,-1-20-32,1 0-32,0 0-128,0 0 64,19 0-128,-19 0-96,0 0-641,0 0-2273</inkml:trace>
  <inkml:trace contextRef="#ctx0" brushRef="#br0" timeOffset="16014.9158">19553 10532 5509,'-20'0'1505,"0"0"1058,20 0-97,0 0-384,20 0-769,-20 0-544,20-21-64,19 21-129,1 0 1,0 0 31,19-19-223,20 19-257,20 0-96,1 19 96,19-19-96,0 0-64,21 21 32,18-21 64,20 0 32,1 0-96,1-21 160,18 21 32,-40 0 129,20 0-65,-18-19-32,18 19-96,1 0-64,-20 0-64,-1 0 64,2 0 32,-2 0-32,2 0-32,-22 0 129,1 0-97,-39 0 96,-21 0-256,-20 0 192,21 0-96,-1 0 0,0 0 0,1 0 32,0 0-32,-41 19-32,1-19-64,-1 0 96,-39 0-32,20 0-32,0 0-32,-20 0-225,20 0-63,-20 0-289,0 0-480,0-19-1217,0 19-3043</inkml:trace>
  <inkml:trace contextRef="#ctx0" brushRef="#br0" timeOffset="16367.9362">23742 10214 13773,'0'0'128,"0"0"128,19 20 1762,1-20-737,20 0-608,-1 19-353,1 1 96,19 0 321,1 0 128,-21 0-449,22 0-159,-41-1-33,19 2-96,1-2 64,-20 1-96,-1 0-128,1-20 128,-20 20 64,-39 0-64,19-20 1,-41 19 31,23 2-64,-23-2-128,2 22 32,0-22-225,-1 1-575,1 0-161,19 20-257,1-20-639,-1-1-1090,-1 1-3331</inkml:trace>
  <inkml:trace contextRef="#ctx0" brushRef="#br0" timeOffset="18484.0571">20148 10929 11851,'-20'-40'929,"20"40"160,0 0-32,0-20-641,-20 20-32,20 0-191,0 20-129,-20 0 288,20 0 192,-19 20 33,-1 0-225,20-21-127,0 22-193,0-22 0,20 1-32,-1 0 32,21 0-128,0 0-321,-21-20-416,21 0-576,1 0-609,-21 0-1505,19 0-3780</inkml:trace>
  <inkml:trace contextRef="#ctx0" brushRef="#br0" timeOffset="18734.0714">20387 11088 10217,'0'20'288,"-20"-20"-223,20 20 671,0 0 1,0 0-481,0 0-96,20-1-32,-1 1 97,21-20 575,-20 0-31,19 0-256,-19-20 127,20 1 225,-40-1-64,20 0-161,-20-20-159,-20 20-33,20 1-127,-20-2-353,0 1-97,-19 20-543,39 0-225,-20 20-641,20-20-1024,0 21-2435</inkml:trace>
  <inkml:trace contextRef="#ctx0" brushRef="#br0" timeOffset="19203.0984">20744 11088 7879,'0'0'705,"0"20"-705,0 0 1345,0 0-64,0 0-576,20 0-225,0-1-320,-2 1 1,3 0 31,-1-20 160,0 0 353,-20 0 320,20-20-96,-20 20-321,0-20-384,19 1-160,-19-1-96,-19 0-256,19 20-160,0-20-97,0 20-480,0 20-64,0-20 961,0 20 192,0 0 96,19-1-128,-19-19 64,20 20-64,-20-20 32,20 20 1,0-20 127,-20-20 384,0 20 193,20-20-353,-20 1-320,0-1-96,19 0 0,-19 20-64,20-20 32,-20 20-96,20 0 0,-20 0 352,0 20 65,0 0-161,20 0-64,-20-1-64,0 1-96,21 0-545,-1-20-1185,-2 0-3010</inkml:trace>
  <inkml:trace contextRef="#ctx0" brushRef="#br0" timeOffset="19401.1089">21140 11028 7463,'0'20'6598,"0"-20"-7111,21 0 834,-1 0 1248,19 0-640,1 0-673,-20-20-160,19 20-64,-19 0-576,-20-19-801,0 19-2371,-20 0-6566</inkml:trace>
  <inkml:trace contextRef="#ctx0" brushRef="#br0" timeOffset="19600.1211">21220 10849 12427,'0'0'257,"0"20"159,0 0 1730,0 20-673,0 0-1024,20 0-353,-20 20-32,0-21-128,20 1-224,-20-20-705,20 19-1314,0-39-1664,-1 20-5414</inkml:trace>
  <inkml:trace contextRef="#ctx0" brushRef="#br0" timeOffset="20162.1528">21399 11168 320,'-20'39'3811,"20"-39"-3971,0 20 1153,0-20 1249,0 0 385,0 0-513,0-20-449,20 20-319,-20-19-514,19-1-639,-19 0-257,20 0-417,-20 0-480,20 0-704,0 20-225,1 0 1121,-21 0 673,18 0 192,2 20 224,-20-20 193,0 20 256,0-20-129,0 20-319,0-20-225,0 20-160,0-20-257,0 20-415,20-1-161,-20-19-32,0 20-545,21-20 738,-1 0 864,-20 0 673,18-20 1249,-18 1-257,21 19-255,-21-20-353,20 0-929,-20 20-256,0-20-160,20 20-224,-20 20 191,0 0 65,20 19 64,-1 1 64,-19 0 32,20 19-32,0-19 32,-20-1-32,20 1 289,-20-19 479,-20-2 546,20 2 319,-20-21 193,0 0-257,-19 0-384,-1 0-736,19-21-289,-17 2-160,-3-2-288,21 2-321,2 19-480,18 0-865,0 0-2498</inkml:trace>
  <inkml:trace contextRef="#ctx0" brushRef="#br0" timeOffset="20768.1879">22471 10988 6470,'-41'-19'8424,"3"19"-8072,17 0 96,1 0 161,-19 0-513,19 19-64,0 2-64,20-2-32,20 1 0,-20 1 0,39-2 32,-19 1 32,21-20 32,-3 20 32,-18-20 224,1 0 65,-1 0-97,-20 20 128,-20-20 481,-1 0-385,1 0-319,-18 0-65,17 0-96,-19 20-64,21-20-449,-1 0-800,20 0-1410,0 0-3074</inkml:trace>
  <inkml:trace contextRef="#ctx0" brushRef="#br0" timeOffset="20934.1974">22610 11028 14189,'19'20'64,"-19"1"-64,0-2 224,0 1-32,0 0-128,0 0-320,0 0-577,0 0-160,20-20-960,-20 0-1379,0 0-3874</inkml:trace>
  <inkml:trace contextRef="#ctx0" brushRef="#br0" timeOffset="21656.2387">22649 10889 12587,'-20'0'1089,"20"0"737,0-20 32,0 20-1410,0 0-704,0 0-865,0 20-1441,20-20-4261</inkml:trace>
  <inkml:trace contextRef="#ctx0" brushRef="#br0" timeOffset="22009.2589">22709 10949 13612,'0'0'1538,"0"0"-1762,0 0 736,0 0 513,21 20-705,17-20-224,-18 19-63,1-19-1,17 21-32,-38-21 32,21 19-32,-21-19 0,0 20 160,-21 1 160,3-21-160,-2 19-32,-1-19 129,1 0-97,0 20 64,20-20-96,0 20-32,0-20-160,0 0 192,20 20-160,-20-20-32,20 0 32,1 0-288,-1 0-353,-20 20-480,18-20-609,-18 0-576,0 0-2306</inkml:trace>
  <inkml:trace contextRef="#ctx0" brushRef="#br0" timeOffset="22377.2798">23027 11108 10730,'-20'0'5028,"20"0"-4931,20 0 831,-20 0 706,19 0-1346,1 0-32,0-20-95,0 20 31,-20 0-32,20-19-32,-20 19 64,0-21-192,0 21 64,-40 0-128,20 0-64,0 0 128,-19 0 0,19 0 32,0 21-32,0-21-96,20 19 160,20 1 32,0 0 160,20 0 1,-21 0-65,21-20 32,19 20-32,-19-20-32,-20 0-128,19 0 33,-19 0-354,-20 0-383,0 0-546,0 0-1664,0 0-5286</inkml:trace>
  <inkml:trace contextRef="#ctx0" brushRef="#br0" timeOffset="24462.3989">23681 10929 1985,'21'-20'8136,"-1"20"-6823,-20-20 1058,0 20 127,0 0-1185,0 0-768,-20 0 63,-1 20 65,21 0 64,-20 20-161,-18 0-288,17 20-159,1-1-97,-19 1 0,19-21-32,0 1-193,20-1-319,-20-19-193,20 0-672,0 0-1410,20-20-3362</inkml:trace>
  <inkml:trace contextRef="#ctx0" brushRef="#br0" timeOffset="25550.4614">21716 11704 10762,'0'-20'1633,"0"20"-736,-19 0 256,19-20-800,-20 20-353,0 20 0,20 0-33,-20 0 66,-1 20 127,21-1 224,-18 1 96,18 0-127,18 0-33,3-2-352,-1-17 64,0 19 96,0-40 32,19 20 193,1-20-33,-1 0-128,-19-20-128,20 20-288,-20-20-288,-20 0-225,0-1-64,0 21 225,0-19 223,-20 19 257,20 0 64,-20 0 64,20 0 0,-20 0-64,20 0-64,0 0-128,0 0 0,20 0-449,0 19-800,0-19-161,1 0 1025,-21 0 481,18 0 256,-18 0 353,0 0 672,0 21 96,0-21-288,0 20-480,-18 0-321,18-20-32,0 20-96,0 0 0,0-20-32,18 19-192,-18 1-609,20-20-929,-20 20-1313,21-20-4580</inkml:trace>
  <inkml:trace contextRef="#ctx0" brushRef="#br0" timeOffset="25998.487">22114 11843 3843,'19'20'7143,"-19"0"-7015,0 20-32,0-21 224,20 21 449,-20-20-481,0 20-256,20-20 0,-20-1 65,0 1 191,0-20 224,0 0 866,0-20-514,0 1-319,-20-1 128,20-20-97,-20-1-31,20 22-353,0-21-192,0 1-320,0-1 384,20 20-32,0 0-193,20 20 33,-1 0 32,1 0 64,-1 20-32,1 0 64,-19 0-96,17 0 32,-18 0-96,-20-1 0,21 2 0,-21-2 224,-21 0 320,-17 2 64,18-1 65,-21-20-129,2 20-288,-1-20-64,20 20-64,0-20-352,1 0-737,19 0-2146,19 0-3171</inkml:trace>
  <inkml:trace contextRef="#ctx0" brushRef="#br0" timeOffset="26408.5101">22610 11863 7334,'0'79'833,"0"-60"128,19 42-32,-19-41-705,20 19-160,-20-19 32,0-20 193,20 0 1600,-20 0-383,0-20-321,-20-19-192,20-1-32,0-1 0,-20 3-321,20 17-351,0-18-482,0-1 161,0 20-416,20 0-32,0 20 95,20 0 321,-1 20-32,1 0 0,1 20 96,-2-20-32,-19-1 96,0 2-96,-20-21 224,-20 19 513,0-19 96,-39 0-1,18 0-287,3 0-321,-3 0-224,1 0-224,20 0-769,20 0-1474,0 0-4772</inkml:trace>
  <inkml:trace contextRef="#ctx0" brushRef="#br0" timeOffset="31928.8261">3473 4908 13741,'0'0'-65,"0"0"194,0 0-450,0 20 193,0 0 480,0 19 481,20 1 256,-20 20-416,39 39-97,-19 21-95,0 38-289,0 21 0,-1 20-192,1 19 192,-20-18-224,0-2 0,20 0 64,-20-38-96,0-21 64,0-20 0,0-20-32,0-19-96,0-21-480,0-19-1154,0-40-2306</inkml:trace>
  <inkml:trace contextRef="#ctx0" brushRef="#br0" timeOffset="32461.8567">3333 5126 3106,'-39'40'7335,"19"-40"-6053,20 20-1058,0-20 128,20 0 737,-20-20 417,19 1-545,1-21-577,21 0-192,-3-20 128,3 1 193,-21-1-129,19 1-352,-19-2 577,0 22-449,-20 18 64,20 2 0,-20 19-63,0 0-354,20 19 354,-1 2-33,21 18 64,-20 1 32,19 1-192,-19-22-96,20 21 0,1 0-609,-3-20-448,3 19-1217,-21-19-3331</inkml:trace>
  <inkml:trace contextRef="#ctx0" brushRef="#br0" timeOffset="35290.0185">833 4849 8327,'0'59'1922,"20"-19"-1634,-2 19-95,23 1 127,-21-1-224,0 22 256,19-22 289,-19 1-64,-20-2-33,0-37 385,20-1 1697,-20-20-2017,0-20-545,-20-1-96,0-18 0,0-21 64,1 1-32,-21-1-64,19 1-160,1-1-449,20 0 97,0 1 191,0 19 738,20 1-289,21 19-64,-21-1-32,19 21 0,1 21 128,-20-1 0,-1-1 128,-19 21 192,20 0 129,-40-20-193,20-1-32,-19 21-159,-1-20-289,-20-20-673,20 20-1473,1-20-3107</inkml:trace>
  <inkml:trace contextRef="#ctx0" brushRef="#br0" timeOffset="35658.0392">1189 4849 12139,'20'0'288,"-20"0"-96,-20 0 513,20 19-160,0-19 63,0 0-255,0 0-321,0 0 864,20 0-575,-20 0 319,0-19-447,20 19-1,-20-20 160,21-1-160,-21 2-128,0-2-96,-21 21-224,21-19 0,-20 19 32,0 0-97,0 19 97,20-19-32,-19 21 96,19 19 128,0-20 0,19-1-32,1 21-545,20-40 32,19 20-127,-18-20 255,-1 0 449,19 0 0,-39 0-352,19-20-2275,-19 0-6982</inkml:trace>
  <inkml:trace contextRef="#ctx0" brushRef="#br0" timeOffset="36063.0625">1507 4908 5477,'0'0'2466,"0"0"161,0 0 159,0 0-1473,0 0-384,0 0 417,0-20-962,-20 20 224,20-20-319,-19 1-129,19-1-64,0-1-32,0 2-32,0-2-224,0 2 192,0-1-192,19 20-161,-19-21-319,20 21-161,-20 0-640,20 0-705,0 21-2915</inkml:trace>
  <inkml:trace contextRef="#ctx0" brushRef="#br0" timeOffset="36250.0729">1746 4768 17520,'0'21'-544,"0"-21"351,20 0 642,-20-21-417,18 21-352,3-19-3428</inkml:trace>
  <inkml:trace contextRef="#ctx0" brushRef="#br0" timeOffset="36632.0948">2043 4590 12716,'21'19'0,"-21"21"192,20-20 128,-2 40-160,2 0-32,21 0-352,-21-1-1377,19-39 63,-39 20 1250,20-40 384,-20 19 352,0-19 1218,0-19 64,-20 19-994,-1-40-127,3 20 63,-2-20-575,0-20 287,-1 1-512,1-1-641,2 20-1025,18-19 1026,0 19 1184,18 0-192,2 1 321,1 39 512,19 0-545,-22 19-127,3 21 127,-1-20-256,-20 20-95,0-21-1,0 21 128,-20-20-128,-1 0-801,3-20-2049,-2 0-5254</inkml:trace>
  <inkml:trace contextRef="#ctx0" brushRef="#br0" timeOffset="36993.1158">2301 4570 14669,'40'0'96,"-20"0"769,0-20 192,-1 20-288,1-20 224,-20 0-705,20 0-160,-20 20 97,0-19-289,0-1-33,0 20-351,-20 0-193,0-20 161,1 20-97,-1 20 129,0-20 192,20 20-33,0-1 161,0 1 96,0 0 0,20 0 32,0 0 32,-1 0-32,21-1 64,-20-19-128,1 0 64,17 0 96,-18 0 97,1-19-129,-1-1 0,-2 0-289,-18 20-543,21-20-1570,-21 0-1602,0 0-2690</inkml:trace>
  <inkml:trace contextRef="#ctx0" brushRef="#br0" timeOffset="37050.1192">2619 4490 768,'0'20'1410,"0"0"-2243</inkml:trace>
  <inkml:trace contextRef="#ctx0" brushRef="#br0" timeOffset="37477.1432">2639 4510 3651,'0'20'577,"0"-20"-545,20 0 1313,-20 20 352,0-20-127,20 0-737,-20 0-417,0 0 417,0 0 416,0 0 385,0 0 63,0 0-800,0 0-545,0-20 33,-20 0-97,20 0-160,-20 1 0,20-1 0,-20 0-128,20 0 225,0 0 31,20 20-352,0-20-96,-20 20-1,20 0-223,-1 0-1826,1 20-2755</inkml:trace>
  <inkml:trace contextRef="#ctx0" brushRef="#br0" timeOffset="37750.1592">2877 4312 13676,'-20'0'993,"20"0"-1217,-20 0 737,20 0-481,-20 0-96,20 19 0,0 2-97,20-21 129,0 19 64,0-19 129,1 20 31,-3-20-96,-18 20-32,20-20 160,-20 0-32,0 20 0,0-20 257,0 0-1,-20 20-288,2 0-352,-23-20-1281,21 19-1314,0-19-3010</inkml:trace>
  <inkml:trace contextRef="#ctx0" brushRef="#br0" timeOffset="38017.1745">3056 4312 14573,'0'0'-865,"0"19"513,0 2 352,0-2 32,0 1 256,0 0-191,20-20-1,0 0 96,-1 0 416,1 0 161,0 0 0,0-20 288,-20 0 64,0 1-256,0-2-225,0 2-415,-20 19-65,0-21-256,0 2-705,1 19-897,-1 0-2241,20-20-7528</inkml:trace>
  <inkml:trace contextRef="#ctx0" brushRef="#br0" timeOffset="38262.1885">3254 4312 4420,'20'19'6085,"-20"-19"-4291,0 0 1537,0 0-832,0 0-1250,0-19-769,0 19-255,20-21-225,-1 2 64,-19-1-128,20 0 128,0 0-128,-20 0 192,0 20 0,0 0 224,21 0-96,-21 20-224,20-20-64,-2 20 64,2 0-256,-20-20-641,21 20-1056,-21-1-4998</inkml:trace>
  <inkml:trace contextRef="#ctx0" brushRef="#br0" timeOffset="38990.229">952 5822 17520,'-40'-19'192,"19"19"-352,1 19-32,2 1 96,-2 20 0,20-20 64,-21 39-289,21-19-511,21-1 223,-21-19 257,38 0 63,-18 0 65,21-20 224,-2 0 32,1-20 64,-20 0 0,19 0 97,-39 1 31,20-1 64,-20 0 0,0 20-95,-20-20-225,20 20-97,-19 0-31,19 0-64,0 0 0,0 0 128,0 0-96,0 20-161,19-20 33,1 0 96,0 0 192,0 0 32,0 0 160,-1 0 160,-19-20-64,20 20 129,-20 20-193,0-20-192,0 20 64,20 0-32,-20-1-32,0 1-160,20 0-321,-20-20-351,21 20-482,-21-20-1504,20 0-6599</inkml:trace>
  <inkml:trace contextRef="#ctx0" brushRef="#br0" timeOffset="39373.252">1270 5742 12940,'0'20'64,"18"21"-128,2-22-64,1 20-97,-1 2 193,19-22 225,-19 1 63,0 0 192,0 0 930,-20-20 575,0 0-1632,0 0-289,-20-20 0,-20-20-32,21 21 64,-1-22-128,0 22-385,-1-20-127,1-2 352,20 2-65,20 19 193,21 1 160,-2-2 64,21 21-128,-1 0 64,-19 21 193,19-2-129,-19 20 96,-19-19 385,-21 21 448,0-22-257,0 1-95,-21-1-545,-19 2-96,1-1-576,19-1-930,-20-19-1536,20 0-3428</inkml:trace>
  <inkml:trace contextRef="#ctx0" brushRef="#br0" timeOffset="39775.2745">1845 5584 11627,'0'19'-97,"0"1"-287,0 0 384,20 0 0,-1 20 0,1-20-897,20 19 225,-20-18 640,-1-21 320,1 20 1313,-20-20 545,20 0-1249,-40 0-224,20-20 224,-20-1-65,1-18-191,-1 19-545,0-20-160,0-20-128,0 21 0,20-21 128,20 20 96,0 1 64,20 19-96,-1 20 64,1 0 96,1 20-96,-23 0 0,2-1 32,-20 21 577,0-20 96,-20 0-161,2 0-255,-2-20-161,-1 0-192,1 20-641,-20-20-1057,1 0-2401</inkml:trace>
  <inkml:trace contextRef="#ctx0" brushRef="#br0" timeOffset="40296.3048">871 6557 10249,'-18'0'801,"-2"0"128,-1 0 320,21 20 0,-20 21-96,20-3-352,20 2-641,-20 20-64,21-20 0,-1 19-160,-2-19-96,23 0-769,-21-20-1057,19-1-2113</inkml:trace>
  <inkml:trace contextRef="#ctx0" brushRef="#br0" timeOffset="40989.3445">1090 6776 4484,'0'0'1537,"20"-20"-1473,-20 20 193,0-20 703,0 1 610,-20 19 384,20-21-481,0 21-288,0 0-160,0-19-192,0 19-256,0 0-193,0 0-256,0 0-96,0 0-96,0 0 32,0 0-32,0 0 32,0 0 0,0 0 96,0 0-64,0 0 32,0 0 0,0 0-96,0 0-32,0 0 32,0 0 96,0 0-32,0 19 0,0-19 32,0 0-32,0 0 0,0 0 64,0 0 0,0 0 0,20 0 32,-20 0-96,20 0 32,0 0-32,-20 21 64,19-21-32,1 0 96,0-21-64,-20 21 33,0-19-33,20 19 32,-20-21 0,0 21-128,-20-19 0,20 19-96,-20-19 31,0 19 97,1-21-96,-1 21 0,20 21 0,-20-21 96,0 19 0,20 0 64,0 2 32,0-2 97,0 2 31,20-2 0,20 1-96,-21 0-64,1-20 192,20 20-160,-19-20-448,-1 0-577,-2 0-1441,2 0-3075</inkml:trace>
  <inkml:trace contextRef="#ctx0" brushRef="#br0" timeOffset="41609.3798">1448 6577 10890,'0'0'1089,"0"0"-1441,0 0 576,-20 0 128,20 0 0,-20 20-191,20 1-97,0-2-32,20 0 0,-20 2 32,20-2-64,0 2-160,-20-21-97,19 0-31,1 0 128,20 0-96,-20 0 192,-1-21 64,1 21-161,0-19-191,0-2 256,-20 2 64,0 19-224,0-19 128,0 19-33,0 0 161,-20 0 97,20 19 159,-20 0 0,20-19 32,20 21 129,-20-2-65,41-19-288,-23 21 32,23-21 160,-1 0 449,-1-21 256,1 2-96,-20-2-32,-1 2 96,-19-21-129,0 20-319,0 0-257,-19 0-256,-21 0-32,20 20-288,-19 0-738,19-19-1920,0 19-5478</inkml:trace>
  <inkml:trace contextRef="#ctx0" brushRef="#br0" timeOffset="41919.3972">1964 6498 9673,'19'39'192,"1"-19"673,-20-20 1217,0 20 0,0-20 0,0 0-929,0 0-737,0 0-256,0-20-96,0 20-64,-20-20 96,20 0-288,0-19 0,-19 19 96,19 0-64,19 0-353,-19 20 641,0-20-128,20 20 64,0 0 1,0 20-33,-20-20 64,21 20-160,17 20-33,-18-20-351,1-1-321,-21-19-384,0 0-384,0 20-3396</inkml:trace>
  <inkml:trace contextRef="#ctx0" brushRef="#br0" timeOffset="42214.4145">2222 6319 13196,'0'40'-2562,"-21"-40"1665,21 20 897,0-1 128,0 1 224,21 0-320,-1-20-96,0 20 128,0-20 224,19 0 289,-19 0 32,-20-20 287,0 0 546,0 0 31,0 1-288,0 19 289,-20-20-1314,0-1-224,1 2-321,-21 19-1152,20 0-2755</inkml:trace>
  <inkml:trace contextRef="#ctx0" brushRef="#br0" timeOffset="42668.4405">2481 6319 9961,'18'19'1473,"-18"-19"-1665,0 21 577,0-21 1280,0 0-31,0 0-609,-18-21-609,18 21-288,-21-19-32,21-1-128,0 0-32,0-20-96,0 20 96,0 20-32,0-19-32,0 19 128,21 0-64,-3 0 32,-18 0-32,20 19 32,0-19 32,1 20 0,-21-20-65,20 0 1,-20 0 64,18 0 64,-18 0 65,0-20 63,0 20-128,21-19 192,-21-2-160,20 21-160,-20-19 0,20-1 32,-20 20-64,20 0 64,-20 0 192,0 0-64,19 20 128,-19-1-31,20-19-161,-20 21-32,0-21-225,20 19-704,-20-19-1024,0 0-866,20 0-2050</inkml:trace>
  <inkml:trace contextRef="#ctx0" brushRef="#br0" timeOffset="42907.4542">2758 5981 2722</inkml:trace>
  <inkml:trace contextRef="#ctx0" brushRef="#br0" timeOffset="43115.466">2916 6060 11210,'-18'40'96,"18"-20"801,0 0 1633,18 0-1344,-18-1-418,40-19-383,-19 0-161,-1 0-160,19 0-64,-39 0-64,20-19-449,-20 19-1248,0 0-3941</inkml:trace>
  <inkml:trace contextRef="#ctx0" brushRef="#br0" timeOffset="43391.4818">2758 6100 9192,'0'20'993,"0"-20"-32,20 20 512,-20 0-704,0-20-641,19 19-1249,-19 2-2883</inkml:trace>
  <inkml:trace contextRef="#ctx0" brushRef="#br0" timeOffset="43549.4908">2738 5921 1505</inkml:trace>
  <inkml:trace contextRef="#ctx0" brushRef="#br0" timeOffset="44436.5413">1369 7391 5957,'0'-19'1281,"-20"19"769,20-20 385,-20 0-65,-1 20-512,1-20-481,20 20-576,-18 0-513,-2 0-256,-1 0-192,21 0 96,-20 20-225,20 0 322,0 19-354,0-19-95,20 0 96,-20 0-33,21 0 97,-21-20 256,20 0 64,-2 0 0,-18-20 64,20 0-32,-20 0 32,0 0-96,0 1 129,0-1-65,0 0-64,0 0 256,0 0 0,-20 20-256,20 0-288,0 0 320,0 0-128,0 20-32,20 0-192,-20-20-225,21 20-256,-21 0-159,20-20-226,0 0-447,19 0-1026,-19 0-4804</inkml:trace>
  <inkml:trace contextRef="#ctx0" brushRef="#br0" timeOffset="44710.5573">1487 7272 6117,'0'40'865,"0"-40"-1089,0 20 256,20-20 705,0 0 224,0 0-673,19-20-384,-19 0-417,20 0 417,-19 1 224,-3 19 449,-18-20 512,0 0 416,0 0 193,0 20 192,0 0-801,-18-20-128,18 20-257,-21 0-512,21 0-608,0 0 192,21 0-289,-3 0-800,23-19-513,-1 19-640,-1-21-2050</inkml:trace>
  <inkml:trace contextRef="#ctx0" brushRef="#br0" timeOffset="44869.5662">1726 6955 11050,'0'39'480,"20"-19"-95,-20 20 223,38-1-127,-17-18-289,-1 19-608,20-1-1698,-21-19-2499</inkml:trace>
  <inkml:trace contextRef="#ctx0" brushRef="#br0" timeOffset="45020.5749">2003 7054 14157,'20'39'-192,"-20"-18"-161,0-2 1,20 2-737,-20-2-352,21 1-1122,17 0-4740</inkml:trace>
  <inkml:trace contextRef="#ctx0" brushRef="#br0" timeOffset="45178.5841">1983 6955 6886,'-19'0'-416,"19"0"-2083,0 0 3108,19 0 544,-19 0-320,20 0-833,0 19-1442</inkml:trace>
  <inkml:trace contextRef="#ctx0" brushRef="#br0" timeOffset="45352.5931">2222 7154 12107,'20'-21'833,"-20"21"1345,0-19-128,0-2-1217,0 2-545,0-1-352,0 0-609,-20 20-192,20-20 65,0 0-450,0 20-960,0 0-2146</inkml:trace>
  <inkml:trace contextRef="#ctx0" brushRef="#br0" timeOffset="45489.6015">2321 7014 8936,'40'20'1409,"-40"0"-480,0-20 609,20 20-1026,-20-20-384,0 0-32,19 19-448,-19-19-321,20 0-159,-20 0-1250,0-19-3556</inkml:trace>
  <inkml:trace contextRef="#ctx0" brushRef="#br0" timeOffset="45720.6149">2341 6895 3843,'20'0'2242,"19"-20"1634,-19 20-865,0-20-1121,-20 20-1026,20-19-543,1-1-193,-3 20 0,2-20-128,-20 20-769,0 0-2178,0-20-6822</inkml:trace>
  <inkml:trace contextRef="#ctx0" brushRef="#br0" timeOffset="46282.647">2321 6717 13805,'20'19'96,"0"1"1057,-20 20 480,20-20-576,-1 19-416,1-19-481,20 20-224,-19-20 0,-3 0-64,22-1-225,-19-19-479,17 0-289,-17 0 96,-1-19-289,-20 19-736,20-20-736,-20 0 1056,0 0 1282,0 0 672,0 0 769,0 20 640,0 0-63,-20 0-417,20 0-961,0 20-160,0-20 64,20 20-96,-20 0 0,20-20-96,-20 20-288,19-20-129,1 0 289,-20-20 288,20 20 32,-20-20 65,20 0-1,-20 20-96,0-20-64,0 20-321,0 0-191,20 0 160,-1 0 320,1 20 128,0 20 96,0-20 513,0 19 95,1 1-223,-3 0 288,2-20-641,0 20 448,-20-21 321,0 2 609,-20-2-225,0-19-224,-19 20-288,19-20-480,-20 0-289,20 0-449,-19 0-351,19 0-642,-20-20-2017,1 20-3491</inkml:trace>
  <inkml:trace contextRef="#ctx0" brushRef="#br0" timeOffset="46622.6663">2143 7034 4131,'20'-20'7528,"-20"20"-7112,0 20 1282,0-20 640,20 20-1089,-20-20-897,0 20-128,18-1-256,-18 2-448,21-21-769,-1 19-2531</inkml:trace>
  <inkml:trace contextRef="#ctx0" brushRef="#br0" timeOffset="46967.6863">2817 6418 15502,'60'40'1089,"-21"0"-128,22-1 160,-2 1 577,1 1-97,-21-22-1152,1 21-353,-20 0-192,-1-1-193,-19 21-255,0-21-289,0 21-1441,-39-1-3652</inkml:trace>
  <inkml:trace contextRef="#ctx0" brushRef="#br0" timeOffset="55141.1538">19096 3775 11755,'0'0'4644,"20"20"-3523,0-20 320,19 20-287,1 0-738,0-1 193,19 21-225,0-20-192,22 20-128,-22-20 32,1 0-96,-1-1 0,-19 1 0,-1-20-288,1 21-193,-20-21-95,-1 0-161,-19 0 193,-19 0-321,-1-21-929,0 21-1281,-20-20-1473</inkml:trace>
  <inkml:trace contextRef="#ctx0" brushRef="#br0" timeOffset="55454.1716">19413 3715 14477,'0'0'481,"0"0"-1,0 0 833,-20 0-864,0 0-65,1 0-352,-21 0-32,20 0 32,-19 20 224,-1-20 161,0 20-193,1-20 0,19 20 257,0 0-193,-1 0-192,21 0 160,0 20 33,21 19-33,19-19-384,-1-1-353,1-19-992,0 20-2787</inkml:trace>
  <inkml:trace contextRef="#ctx0" brushRef="#br0" timeOffset="56465.2292">20327 3954 9929,'-21'-20'2979,"21"20"-2018,0-20-129,-18 20 193,18 0-512,0 20-193,0 20 321,0-1 31,-20 21-223,20-1-289,20 21-64,-2-20-96,3-20 160,-1 0-96,20-1 64,-21-19 65,21-20 127,0 0-32,-21 0-192,21-40-160,-20 21-64,19-21 64,-19-20 96,-20 20 0,0 0-32,0 0-96,0 1-384,0 19 287,-20 1 418,20 19-225,-19 0 32,19 19-225,0 1 482,0 19-1,0 1 32,19 20-192,-19-20-32,20 0-63,0 0-33,0-1-417,1 1-480,-3-20-896,23 0-1891,-41-20-8648</inkml:trace>
  <inkml:trace contextRef="#ctx0" brushRef="#br0" timeOffset="56804.2489">20883 4192 7463,'19'-20'2626,"-19"1"-1088,0 19 640,0-21-193,-19 21-287,19 0-993,-20 0-449,20 0-288,-20 0-64,0 21 0,-1-2 0,21 21-64,0-20 95,21 0 65,-1 19-64,0-18-32,0 19 32,-1-21 0,1 1 32,0 0 64,-20 0-32,0-20 96,0 20 321,-20-20 127,0 0-256,1 0-320,-1 0-224,0 0-577,0 0-800,-1 0-2211</inkml:trace>
  <inkml:trace contextRef="#ctx0" brushRef="#br0" timeOffset="57251.2745">21220 4153 13644,'-19'19'64,"-1"1"-96,20 20 129,0 0 159,-20 19 224,20-19-224,0 0-159,0 0-1,0-20 96,0-1 192,0-19 65,0 0 736,0 0 608,0-19-1312,0-21-449,20 0 32,-20 1-32,0-1-64,20 0-160,-20 0-449,19 0 289,1 1 288,-20 39 96,20-21 32,0 21-96,0 21 64,-20-21 256,19 39-96,-19 1-31,0 0 127,20 0-160,-20 0-32,0 19 0,20-19-288,-20-20-160,20 19-193,0-19-288,-20-20-1089,19 20-1569,-19-20-8264</inkml:trace>
  <inkml:trace contextRef="#ctx0" brushRef="#br0" timeOffset="57388.2823">21201 4391 17552,'0'0'897,"19"0"-1313,1 0 992,20 0-384,19 0-96,-19 0-768,-1 0-9258</inkml:trace>
  <inkml:trace contextRef="#ctx0" brushRef="#br0" timeOffset="66941.8289">14807 2820 13644,'-18'21'1570,"-2"-21"480,20 0-353,0-21-736,0 21 257,0 0-322,0 0-415,0 0-193,20-19-160,-2 0 96,23-21-160,18 0-31,1 0 31,19-20-96,-20 21 64,22-1-96,-2 0 31,-20 1 1,1 19 32,-21-19-192,-19 39-128,0-21-225,0 21-319,-20 0-321,0 0 128,-20 0-225,0 0-704,0 0-1121,-19 21-5413</inkml:trace>
  <inkml:trace contextRef="#ctx0" brushRef="#br0" timeOffset="67273.8474">14807 2543 11402,'20'-40'96,"-20"40"449,0 0-161,0-20 1,0 20 383,-20 20-832,20 0-64,-18 20 96,-2 19 449,-1-19 351,1 19-159,0-18 160,1-2-65,-1 1-223,20-20-33,0-20-64,20 20 353,19-20-288,-19 0 31,39 20-256,-18-40-288,18 20-480,-19 0-1058,0 20-2241</inkml:trace>
  <inkml:trace contextRef="#ctx0" brushRef="#br0" timeOffset="68052.8921">16119 1887 3171,'-40'0'13292,"19"0"-12972,1 0-224,-18 0-448,-3 0-545,1 0 609,1 21 96,19-1-193,0 19-127,20 1 416,0 0 32,20-1 160,0 21 192,19-21-192,1-19 0,1 20 33,-3-40-33,3 20-32,-1-20 32,-22 0 352,-18 21 161,0-21 31,0 19 1,-18-19-385,-22 19 0,-1 2-159,3-2-290,-3-19-255,21 21-801,0-21-897,20 0-1282,0 0-7108</inkml:trace>
  <inkml:trace contextRef="#ctx0" brushRef="#br0" timeOffset="68233.9019">16257 2225 15662,'20'20'257,"-20"0"575,20 1-511,-20-2-225,20 0-64,-20 2-64,19-21-481,1 0-384,0 0 33,-20 0-450,20 0-1248,-20-21-2531</inkml:trace>
  <inkml:trace contextRef="#ctx0" brushRef="#br0" timeOffset="68319.9074">16257 2047 6309,'0'-20'3171,"0"20"-5765</inkml:trace>
  <inkml:trace contextRef="#ctx0" brushRef="#br0" timeOffset="68579.9221">16455 2245 16751,'0'60'865,"0"-60"-769,0 0 609,0 0-161,0 0 225,20-19-481,-20 19-416,21-21-320,-1-19-193,-20 20 225,18-19 128,-18 19-161,21 20 161,-21 0 224,0 20 320,0-1-96,0 1-416,20 0 544,-20 0-416,20 0-512,0 1-1090,19-21-1313,-19 19-3843</inkml:trace>
  <inkml:trace contextRef="#ctx0" brushRef="#br0" timeOffset="68976.9442">16753 2205 9577,'0'-20'1153,"-20"1"1665,1 19-736,19 0-576,-20 0-802,20 0-543,-20 19-354,20 1 97,0 0-32,20 0-448,0 0-642,-1 1 193,1-2 129,20-19 415,-20 0 161,-1 19 256,-19-19 96,20-19 128,-20 19 256,0-19 257,0 19-128,0-21-481,0 21-96,0 0-353,0 0-800,0 0 865,20 21 320,-20-2 32,21 21-32,-1 0 0,0-21 0,-2 21 32,3-20 64,-21 19 545,0-19 800,0 0 128,-21 0 1,-17 0-97,18-1-384,-21-19-448,2 0-481,-1 0-224,0 0-448,21-19-481,-1-1-1250,0-20-2881</inkml:trace>
  <inkml:trace contextRef="#ctx0" brushRef="#br0" timeOffset="69661.9844">17131 2205 15246,'-20'-20'416,"0"20"673,20 0-480,-20 0-289,0 0 225,1 0-385,-1 20-256,20 0 96,0 0-224,0-20 63,20 20-191,-1-20 0,1 0 160,0 0 128,0 0 32,0 0 96,-1 0 32,-19-20 288,0 20-32,0-20-127,-19 20-129,19-20-96,-20 20 64,20-20-224,0 20 160,0 0-193,0 0-223,0 0 0,20 0 287,-1 20-127,1-20-448,0 0-65,0 0 192,0 0 449,-1 0 64,1 0 160,-20 0-32,0-20-32,0 20 64,0 20-96,0-20-128,0 20 32,20 0 96,-20 21 32,0-3 160,21 2-160,-1 20 0,-2-20-288,-18-1 192,20 1 128,-20-20 96,21-20 545,-21 0 448,0 0-32,-21-20-929,21 0 33,-20-20-33,2 1-160,18-1 0,-20 0-192,20-19-513,0-1-576,0 20 480,20 1 865,-20 19 64,18 20 225,23 0 31,-21 20-32,0-1-95,-20 1-97,0 0-32,0 0 32,0 0 225,0-20 127,-20 21-127,0-21-449,-1-21-449,1 21-928,20 0-1602,0-20-3395</inkml:trace>
  <inkml:trace contextRef="#ctx0" brushRef="#br0" timeOffset="69913.9984">17607 2146 16879,'0'0'-256,"0"20"288,0-20 0,-20 19 32,20 21 0,0-20-64,20-20-320,0 20-96,-1-20 288,1 0 224,0 0-160,0 0 160,1-20 192,-3 0 513,-18 0 64,0 0-33,0 1-415,-18-1-321,-3 0-320,1 0-609,0 20-1089,0 0-1665</inkml:trace>
  <inkml:trace contextRef="#ctx0" brushRef="#br0" timeOffset="70354.024">17925 2225 8616,'-20'20'4420,"20"-20"-3075,-20 0 481,20-20-1057,-20 0-705,20 0-225,0-19-831,0 19-930,0 0 224,20 0 865,0 20 33,0-20-33,-20 20 769,20 0 1025,-20 20 512,19-20-448,-19 20-288,20-20-193,0 20-223,0-20-65,0 0 96,-1-20 673,1 20 256,0-20-224,0 20-96,-20-20-320,0 1-257,0 19-192,-20 0-480,0 0-288,0 0-97,1 19 224,-1 1 225,20 0 192,0 0-160,0 0 224,20 0 32,19-1 96,1 1-32,-1 0 1,22-20 63,-23 0-128,-17-20 32,19 20-96,-40-20-801,20 20-2050</inkml:trace>
  <inkml:trace contextRef="#ctx0" brushRef="#br0" timeOffset="84664.8421">10183 9061 14189,'0'0'1185,"0"0"0,0 0 160,-21 0-544,21 0-256,0 20-129,21 20-32,-21-1 161,20 21 0,-2-1-1,3 21-192,-1-21 1,0 21-225,0 0-96,-1-20 0,1-1-224,0-19-65,0-20-31,0-1-224,-20 1-65,20-20-224,-20 0-480,0 0-352,-20-20-1186,20 1-1665,-20-21-5252</inkml:trace>
  <inkml:trace contextRef="#ctx0" brushRef="#br0" timeOffset="85031.8634">10043 9339 11146,'-39'20'737,"39"-20"544,0 0 1121,-20 0-576,20 0-289,0 0-608,0 0-448,0 0-289,0 0 0,0-20-96,20 0-64,-20-20 64,0 1-96,19-1 0,-19 0 0,20 1 128,0-1-63,0 20 31,1-20 32,-3 20-32,2 0 128,0 1-96,1-2 32,-1 2-96,-2-1-32,3 20-64,-1 0 64,20 20 32,-21-1-64,1 2-32,20-2 129,-20 21-226,0-20-447,19 0-898,-19 0-3170</inkml:trace>
  <inkml:trace contextRef="#ctx0" brushRef="#br0" timeOffset="100596.7537">17508 9935 7815,'-20'20'3747,"0"-20"-2914,20 0 160,0 0 96,0 0 224,0 0-191,0 0-578,20 0-64,0-20 321,19 1-224,1-2-65,19-18-95,1-1 95,-1 0-224,22-19 1,-2-1-65,0 20-96,-20-19-32,1 18-96,-21 2 0,2 19 0,-21 1-320,0 19-193,-20 0-287,0 0 31,0 0-192,0 0-128,0 0-449,-20 19-864,0-19-1441</inkml:trace>
  <inkml:trace contextRef="#ctx0" brushRef="#br0" timeOffset="101151.7856">17587 9677 6534,'0'0'2562,"0"0"-1505,0 0 192,0 0 193,0 0 127,0 0-448,0 0-480,-20 0-225,20 0-256,0 20-96,-20 0-64,1 0-32,-1 0 0,0 19 64,0 1 0,0-20 65,1 19 223,19 1 96,-20-20 65,0 0-321,-1 0 192,21-20-96,0 20-95,0-20-33,41 20 160,-2-20-128,21 0 0,-1 0 0,1 0-352,-1-20-288,0 20-385,-18 0-1890,-1 0-5957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49:18.1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21657 2583 1537,'-59'0'16271,"39"0"-15694,20 0 128,0 0 768,0 19-672,38 1-1,3 1-31,18 18-160,21 0-321,-1-18 0,0 19-192,0-2-64,-18-17-32,-22 19-224,1 0-256,0-21-385,-21 1-128,-19 0-128,20-20-128,-20 0-641,-20 0-833,1 0-7110</inkml:trace>
  <inkml:trace contextRef="#ctx0" brushRef="#br0" timeOffset="216.0123">22133 2464 16879,'0'39'1378,"0"-39"-1314,-19 20-32,-1 20 673,-20-1-33,1 21 1,-1-1-513,-19 2 32,-2-2-192,21-19 128,21 0-448,-1-21-769,20 1-993,0-20-1794,0 0-8776</inkml:trace>
  <inkml:trace contextRef="#ctx0" brushRef="#br0" timeOffset="519.0297">22530 2643 15022,'0'-41'961,"0"41"512,0 0-160,-19 0-704,-1 0-33,-21 20-287,21 1-161,2 18 32,-2 0 0,-1-18 0,21 19-64,21-21 0,-1 0 161,-2 2-33,23-1 32,-1-20-224,-1 0-160,1 0-128,-20 0-321,-1-20-1409,-19 20-2114</inkml:trace>
  <inkml:trace contextRef="#ctx0" brushRef="#br0" timeOffset="671.0384">22371 2782 16751,'0'0'128,"21"0"-31,17 0 1152,-18 0-513,21 0-223,-2 0-353,-19 0-897,20 0-2241,-20 0-5126</inkml:trace>
  <inkml:trace contextRef="#ctx0" brushRef="#br0" timeOffset="930.0531">22847 2305 16559,'0'0'-256,"21"19"608,-21 2 1122,20-2-545,0 21-1,-20 20-255,20-1-417,-20 1-31,0 19-418,19-20 514,-19 2-546,20-2-255,0-19-353,0-20-512,0 0-1250,-1-1-2497</inkml:trace>
  <inkml:trace contextRef="#ctx0" brushRef="#br0" timeOffset="1182.0676">23086 2245 18033,'0'20'-513,"0"-20"577,20 40 256,0-21 1026,-1 42-546,-19-2 1,20 20-416,-20 20-321,0 0 352,20-19-352,-20 0 32,20-21-288,-20-19-641,39 0-480,-19-20-1057,1-1-2755</inkml:trace>
  <inkml:trace contextRef="#ctx0" brushRef="#br0" timeOffset="1579.09">22847 2225 17969,'0'-40'-449,"21"1"545,-1 19 513,20 20-225,19 0 65,20 0 63,20 20-192,-20 0 353,2-1 160,-22 21-609,-19-20-512,-21 0-161,21 20-95,-20 19-65,0-19-192,-20 0 65,0-1 223,-20 21 385,-20-40 160,1 19 192,-1 2 257,20-22-1,-1 1-191,3 0-1,18-1 224,0 2-63,18-1-161,3 19-96,19-20-32,-1 2-256,1-1-64,0 0-416,-1 0-770,-19-20-800,0 0-3427</inkml:trace>
  <inkml:trace contextRef="#ctx0" brushRef="#br0" timeOffset="1997.1139">23543 2007 15118,'19'-20'-160,"1"20"448,0-20 1826,1 0-801,-1 20-256,-2 0-512,23 0-449,-21 0-160,0 0-64,-20 20-1,19-20-383,1 40 32,-20-20 95,0 0 257,-20-1 64,20 1 32,-19 0 96,19-20 0,0 20 128,0-20 161,0 20 63,19 0-160,1-20-256,0 19 192,20-19-160,-1 20-96,-19-20-864,20 0-1411,-40 0-7014</inkml:trace>
  <inkml:trace contextRef="#ctx0" brushRef="#br1" timeOffset="16288.9315">6688 13313 1153,'0'0'4324,"0"0"-2435,0 0 65,0 0-384,0 0-97,0 0-160,0 0-448,0 0 0,0 0-192,0 0-161,0 0-127,0 0-1,0 0-96,0 0-32,-20 0-95,20-19-193,0 19 96,20 0 96,-20 0-64,0 0-64,20-21 32,-20 1-64,20 20 0,1-19 32,-3-1-32,2 0 0,-20 0-32,21 0 64,-1 0-32,0 1 0,-2-1 64,3 0-64,-1 0-32,0 0 64,0 0-32,-1 20 0,1-20 0,0 1 96,0-1-192,0 0 128,19 0-32,-19 20 0,0-21 0,21 2-32,-23-20 96,23 19-96,-21-1 32,18 1 32,3 1-32,-21-1-32,0 0 96,-1 0-32,21 0-64,-20 0 64,0 1-96,-1-1 32,1 0-128,0 0 416,0 20-256,1-20 32,17 1-32,-18-2 64,1 2-64,-1 19 32,-2-20 32,3 0-32,-1 20 0,0-21 0,0 2-224,-1-1 545,1 0-321,0 20-32,0-19 0,0-2 32,0 1-96,-20 20 96,19-19-32,21-1 0,-20 0 32,1 0 0,-3 20 0,2-20-32,1 0-224,-1 1 384,0 19-96,-2-20-64,3 0 0,-1 20 96,0-20-192,0 0 96,-1 0-192,-19 1 480,40 19-320,-40-20-32,20 0 128,0 20-128,-1-20 128,1 0-96,0-1 32,20 21-32,-21-19 128,1 0-192,0-2 224,1 2-192,-1 19 96,-2-20-32,2 0 0,1 0 0,-1 0 32,19 0-64,-19 1 32,0-1 32,0 20 0,0-20 0,0 0-96,19 0 96,-19 0-96,0 1 32,19-1 96,1 0-192,-19 0 160,17-20-96,3 21 96,-21-2 64,19-19-64,1 21 96,0-21-96,-1 20-32,1-20 160,-1 20-32,1-19-32,19-1 65,2 0 95,-23 1-32,23-1 224,-2 0-31,-19 0 127,0 1-159,-1 18-225,-19 2-128,1-1-64,-1 0-224,-20 20-129,18-20-191,-18 20-417,20 0-353,-20 0-832,0 0-2850</inkml:trace>
  <inkml:trace contextRef="#ctx0" brushRef="#br1" timeOffset="20097.1491">9766 10849 960,'-21'20'321,"21"-20"-65,0 0 0,0 0 0,0 0-191,0 0 159,0 0 64,0 0-288,21 0-256,-21-20-385,0 20 225,0 0 416,0 0 256,0 0 737,0 0-160,0 0-193,0 20-319,0-20-129,0 0 160,0 0-32,0 0-95,0 0 95,0 0 417,0 0 480,0 0 32,0 0-160,0 0-192,0-20-321,0 20-159,0 0-193,20 0 64,-20 0-31,0 0-65,20-19-64,-20 19 128,19-20 160,-19 20-63,20-20 31,-20 20-128,20-20-63,0 0-33,0 20 32,-1-20-64,1 1 0,0-1-32,0-1 32,0 21-96,-1-19 97,1-1-33,-20 20 128,20-20 64,0 20-64,1-19 1,-3-2-1,2 21-32,0-20-32,1 1-64,-1-2 0,-2 2-64,3 19 64,-1-20-128,20 0 64,-21 0-64,1 0 64,0 1-32,0-2-32,0 2 64,19 19-32,-19-20 0,0 0-32,0 20 64,1-20-32,17 0 32,-17 0-64,-1 1 64,18-1-32,-17-1 0,19 2 32,-20-21-96,19 21 96,-19-2-32,0 1-32,19 1-64,-19-1 64,20 0-32,-20 0 32,19-20 32,-19 20 32,1 1 0,17-2-64,-18 2 32,21-1 0,-21 0 0,19 0 0,1 0-32,0-19 0,-21 19 64,21 0-64,-20 0 64,19 0-32,-19 0 0,0 1 0,1-2 0,-1 2 0,19-1 192,-19 0-352,0 0 256,0-1-96,19 21 64,-19-19-32,20-1 32,-21 0-64,1 1-64,20-2 96,-20 1 32,-1 1-64,1 19 0,20-20-32,-19 0 0,-3 0 96,2 0-64,1 0 33,-1 20-66,0-19 33,19-1 33,-19 0-66,0 0 33,0 0 33,19 0-33,-19 0 32,0 1-32,20-2-32,-21 2 64,1 19-321,0-20 610,21 0-321,-23 0 0,2 0 0,1 20 64,-1-20-160,0 1 128,-1-2-64,-19 2 32,20 19 0,0-20 0,0 0 0,0 0 32,-1 20-32,1-20-32,0 20 64,0-20-96,0 1 96,-1-1-97,1 20 130,0-20-97,0 0-1,1 0 98,-3 20-65,2-20-32,0 1 64,-20 19-32,21-21 0,-1 2 0,-2-2 0,23 21-32,-21-19 64,0-1-32,0 0 0,-1 20 0,1-20 0,0 0 0,-20 20 0,20-19-32,0-1 64,-1 20-32,1-21 0,0 2 64,0 19-193,1-20 194,17 0-33,-17 1-64,19-2 64,-22 1 0,3 1 32,19-1-64,-20 0 64,-1 0-64,1 20 32,20-20-32,-20 0-32,-1 1 32,1-2 32,0 21-32,0-19 0,1-1 0,-3 0-64,22 0 128,-19 0-32,-1 0-32,18 0 0,-17 1 32,19 19 32,-20-20 32,-1-1-96,21 2 32,-20-1 0,0 0 0,19 0 0,-19 0 64,0 0 64,19 1 97,-19-1-161,0 0 64,21 0 32,-23 0-224,23 0 96,-21 1 96,0-1-256,19 0 160,-19 0-32,0 20-32,0-20 128,-1-1-160,1 2 64,0 0 0,20-2 32,-21 2 0,1-2 97,21 1 31,-21 1 32,-2-1-32,2 0-96,1 0-32,-1 0 0,20 0-96,-21 1 32,21-1 0,0 0 32,-21 0 0,21-20-32,0 21 64,-1-1 193,-19 0 159,21 0-64,-23-19-95,23 18-97,-21 2-128,0-2 96,19 2-128,-19-1 32,20 0 32,-1 0 0,-19-20-160,20 21 160,-1-21 32,1 20-128,-19-20 128,17 21-128,3-1 128,-1-20 0,-21 20 33,21 0 31,0-20-96,-1 21 96,-19-2-64,20 2-32,-21-21 0,21 20 64,-20 0-128,19 0 0,-19 20 0,1-20 32,-1 1 32,18-1-64,-17 0 0,19 0 64,-20-20-32,19 21 65,-19-1-33,20-1-64,-21 2 32,21 19 32,-20-20-32,1 0 64,-3 1 0,2 19 64,0-21-192,1 1 96,-1 20 32,0-19-128,-2-2-32,23 2 96,-21-1-64,0 0 32,19 0-32,-19 20 64,0-20-32,0 0 32,-1 0 32,1 20-32,0-19 32,0-1-64,1 0 0,-3 0-32,2 0 0,21 0-64,-3 1 224,-17-1-224,19-1 128,-1-18-32,1 20 32,0 19-64,-21-20 64,21-1-32,-20-18-32,0 19 96,19 1-128,-19-2 128,1 21-128,-1-20 0,18 0 32,-17 0 32,-1 1 0,0 19 0,0-20 0,19 0-32,-19 0 128,0 20-160,19-20 0,-19 0 96,0 0-32,20 1 32,-21-1-96,21 0 128,-19-1-64,-1 2 0,-2 19 0,23-20 0,-21 1-96,0-1 192,-1-1-96,1 2-96,0-1 128,0 20 0,19-20 64,-19 1-224,0-2 64,0 21 64,19-20-32,-19 1 64,0-2-64,21 2 32,-3-1-32,-17 0 32,19 0 0,-1 0 0,-19 0-64,0 0 128,20 20-256,-21-19 64,1-1 64,20 0-33,-20 0-95,19 0 96,1 0-416,-19 1 1152,17-1-672,3 20 32,-21-21 64,-2 2 32,3-2-96,-1 2-128,0-1 224,0-1-96,-1 2-32,21-1 32,-20 0-64,0 1 32,-1-2-64,21 2 32,-20 19 96,19-20-128,-19 0 64,21 0 64,-21 0 96,19 0-224,-19 1 256,20-1-320,-20 0 288,-1 0-128,1 0 64,20-19-32,-20 18-32,-1 2-32,1-2 32,20 2-128,-19-1 128,17 0 0,3 0-64,-21 0 96,19 0 32,-19 1-96,0 19-32,-20-21-192,20 21-257,-20-19 33,0 19 63,0 0-511,0 0-514,0 19-383,-20-19-1122,0 0-7847</inkml:trace>
  <inkml:trace contextRef="#ctx0" brushRef="#br2" timeOffset="30183.7264">16972 4649 3042,'20'0'1506,"-20"0"63,0 0-255,20 0 287,-20 0-160,0 0-1184,20 0-321,-20 0-193,19 0-191,-19 20-737,0-20-3139</inkml:trace>
  <inkml:trace contextRef="#ctx0" brushRef="#br2" timeOffset="30319.7341">17230 4808 5829,'19'21'1313,"-19"-21"-1217,0 0-384,20 0-1698,-20 20-1409</inkml:trace>
  <inkml:trace contextRef="#ctx0" brushRef="#br2" timeOffset="30580.7491">17429 5027 768,'0'0'1249</inkml:trace>
  <inkml:trace contextRef="#ctx0" brushRef="#br2" timeOffset="31236.7866">17269 5126 9769,'-20'0'1665,"20"0"-480,0 0-448,0 0-160,0 0 448,20 0 128,0 0-385,1-19-415,-1 19-33,18 0 161,-17 0-129,19 19-64,-1-19 97,1 21-353,-1-2-32,1-19 64,0 0 0,19 20 0,-18-20 32,-3 0-64,3 0-96,-1 0-32,-21-20-257,1 20-319,0 0-289,-20 0-961,0 0-929,0 0-2594</inkml:trace>
  <inkml:trace contextRef="#ctx0" brushRef="#br2" timeOffset="31519.8028">17706 4868 9833,'-20'0'0,"20"20"448,0 0 833,-20 20-63,0-1-450,20 1-31,-19 20 64,-1 0 96,0 0-129,0-21-543,0 21-129,20-21-160,0-19-545,0-1-928,0-19-2531</inkml:trace>
  <inkml:trace contextRef="#ctx0" brushRef="#br2" timeOffset="32188.8411">16694 6597 5957,'-40'0'-833,"40"0"-1249,-20 0 1314,20 0 960,0 0 1217,0 0 449,0 0-449,0 0-480,0 0-609,0 0-512,0 0-2178</inkml:trace>
  <inkml:trace contextRef="#ctx0" brushRef="#br2" timeOffset="32389.8525">16555 6498 5925,'-21'-20'1954,"3"20"-1634,18-20-864,-20 0-1186,20 20 801,0-20 961,0 20-256,0 0-1826,0 0 64,-21 0 2307,21 0 1120,-20-20-416,20 20-705,-20 0-352,20-19-2562</inkml:trace>
  <inkml:trace contextRef="#ctx0" brushRef="#br2" timeOffset="32520.8601">16417 6299 5349,'-21'0'1217,"1"0"-1121,20 0-481,0 0-159,0 0-193,-20 0-672,20 0-1025</inkml:trace>
  <inkml:trace contextRef="#ctx0" brushRef="#br2" timeOffset="32910.8824">15959 6060 9288,'-20'0'1249,"20"0"449,0 0-321,0 0-63,0 0 159,0 0-576,20 0-449,0 0-95,19 0-129,1 0-32,21 0 128,-22 0-192,21 0-31,-1 20-65,-19-20 32,19 20-96,-18-20 0,-23 20-32,2-20-129,0 0-191,1 0-161,-21 0-319,0 0-33,0 0-256,-21 0-1730,21 0-2466</inkml:trace>
  <inkml:trace contextRef="#ctx0" brushRef="#br2" timeOffset="33140.8952">16317 5861 12043,'0'21'1025,"-20"-21"-865,20 39 64,0-19 417,-20 20 640,0 19-224,20 1-609,-20 0-159,1-1-97,-1 1 0,0-20-192,20 0 64,-20-20-192,20-1-448,0-19-898,0 0-1793,0 0-2178</inkml:trace>
  <inkml:trace contextRef="#ctx0" brushRef="#br2" timeOffset="33530.9178">14471 7372 1345,'0'0'416,"0"0"-864,0 0-864</inkml:trace>
  <inkml:trace contextRef="#ctx0" brushRef="#br2" timeOffset="33817.9342">14471 7372 1153,'20'0'2402,"-40"19"385,20-19-321,0 0-448,-20 0-321,20 0-351,-20 0-65,20 0-288,0 0-64,-21 0-161,21 0-63,0 0-96,0 0-33,0 0-223,0 0-33,0 0-160,0 0-160,21 0 128,-1 0 64,20 0-96,-1 0-32,1-19-32,-1 19 0,21-20 33,-21 20-97,1-20-161,1 20-95,-23 0-288,2 0-289,1 0-352,-21 0-481,0-20-832,0 20-1987</inkml:trace>
  <inkml:trace contextRef="#ctx0" brushRef="#br2" timeOffset="34035.9467">14748 7114 11466,'-20'19'1474,"0"2"-33,1-2-576,-1 1 96,0 20-32,0-1-513,-19 1-32,19 20 161,0-21-161,0 21-384,20-21-448,-20-19-769,20 1-1025,0-2-3171</inkml:trace>
  <inkml:trace contextRef="#ctx0" brushRef="#br2" timeOffset="34771.9888">8992 11386 12043,'-40'20'3779,"20"-20"-2337,20 19-33,-21-19-320,21 0 0,0 0-544,0 0-257,21-19-32,-21 19-32,40 0-95,-20 0 31,19 0 160,1 0-96,19 0 97,-19 0-161,19 19-128,2-19 160,-23-19-288,3 19 32,-21 0-353,19-20 257,-19 20-544,-20-20-321,0 20-481,0-20-608,0 20-2146</inkml:trace>
  <inkml:trace contextRef="#ctx0" brushRef="#br2" timeOffset="34973.0002">9209 11069 16047,'0'19'865,"0"1"-353,0 20 801,-19 0 129,19-1-449,-20 21-673,20-1-64,-20 20-224,20-18-32,0-21-512,0-1-706,0 1-351,0-40-929,-20 20-3332</inkml:trace>
  <inkml:trace contextRef="#ctx0" brushRef="#br2" timeOffset="35687.041">7046 12837 2626,'-20'0'2659,"0"0"-33,20 0-832,-20 19-97,0-19 417,20 0-64,-19 0-448,19 0-513,-20 0 0,20 0-288,-20 0-449,20 0-448,0 0 224,20 0 384,-20 0-287,20 0-65,19 0 160,-19-19-128,20 19 0,-1 0-95,1 0-33,19 0-128,-18-20 32,-1 20-353,-1 0-31,1-21-289,-20 21-256,-1 0-288,1 0-769,0 0-1153,-20 0-2146</inkml:trace>
  <inkml:trace contextRef="#ctx0" brushRef="#br2" timeOffset="35946.056">7304 12558 13644,'-21'0'1410,"3"-19"-1026,18 19 673,0 19-96,0 1-288,-20 0-289,20 0-64,0 19 1,0 21 319,-20-20 321,20 40-480,0-22-321,0 23-256,0-22-161,0 1-992,0-21-384,0 1-2659</inkml:trace>
  <inkml:trace contextRef="#ctx0" brushRef="#br0" timeOffset="39555.2613">16972 4649 7847,'-21'-19'1217,"21"19"673,-18 0 96,18 0-481,0 0-128,0 0-320,0 0-32,0 0-96,0 0-160,0 0-353,0 0-63,0 0-65,0 0 64,0 0-31,0 0-97,0 0 288,0 0-95,0 0 63,18 0-95,-18 19-129,0-19 160,21 20-160,-21 0-127,20-20-33,0 19 32,0 2-128,19-1 32,-19-1-32,20 2 0,-21-2 32,21 2-32,-20-1 0,19 19-32,-19-19-160,21 0 224,-21 0-32,-2 0 32,23-1-64,-21 1 160,0 0-160,-1 0-64,21 0 96,-20 0 0,0 0 0,-1-1-64,1 2 64,-20-21-96,20 19 64,0-19-161,-20 20 65,0-20-32,0 0 128,0 0-32,0 0 0,0 0 64,0 0 32,0 0-160,0 0-96,0 0 31,0 0-95,0 0 224,0-20-288,-20 20 128,20 0 95,-20-19 33,0-2 0,1 21 0,-21-19 64,20-1 32,-19-20-128,19 20 64,0 0 64,-21-19-352,23 19 31,-23-20 161,1 20-64,21 0 800,-21 1-928,20-1 993,-19 20-257,19-21-256,0 2 32,0 19-128,0-21 0,1 2-32,19-1 0,-20-1 0,0 2 0,0-1 32,-1 0 1,21 1-1,-18 19 64,18 0-64,0 0-64,0 0-64,0 0-33,0 0 33,18 0 64,-18 19 64,0-19-32,21 0-32,-21 20 32,0-20 32,20 0 0,-20 20 64,20-1-64,0 2 65,19-1-33,-19 20-257,20-21 482,19 22-289,-19-22 32,-1 1 64,2 0-320,-3 20 224,3-20-96,-21-20-1,19 19 129,-19 1-64,-20 0-96,20-20 96,-20 20-128,20-20 128,-20 20 32,0-20-96,0 0 0,0 0 96,0 0-224,-20-20 192,20 20-128,-20-20 160,-19 0-32,19 0-65,-21 1 97,3-21-32,-3 20-96,-18-20-160,19 1 704,-19-1-480,-1 19 128,21-18-160,-1 18 192,20 2-96,-1 19 32,3-20 129,18 0-161,-20 1 96,20 19 0,0-21-32,-20 21 64,20 0-32,0-19 96,0 19-288,0 0-160,0 19 224,20 2 32,18-2 0,3 21 32,-1 0-32,-1-20 64,21 20 32,-21 0-32,21-1-64,-21-19 128,22 20-320,-23-20 96,-17 0 192,19-1-96,-21 1 0,1 0 64,0 0-224,-20-20 64,20 20 0,-20-20 32,0 20-96,0-20 31,0 0 33,0-20 0,-20 20 0,0-20-96,-19 0 192,19-20-480,-21 1-161,3 19 225,-3-20 191,1 1 514,1-2-225,-1 22 160,1-2-64,-1 2 0,20-1 32,0 20 97,1-21 63,19 21-64,0 0-160,0-19-128,0 19-128,19 0 160,1 19 96,0 2 129,20-1-97,19 20 0,-19 0 64,19-1-256,-18 1 128,-3-20-384,3 20 192,-2-21-160,-19 1 127,0-20-191,-20 20-192,20-20-321,-20 0-737,-20 0-2369</inkml:trace>
  <inkml:trace contextRef="#ctx0" brushRef="#br0" timeOffset="40774.332">16356 6239 4804,'-20'-20'3011,"1"20"-1858,19-19 416,-20 19-159,20-21 255,-20 21 33,20 0-417,0-19-416,0 19 32,0 0-160,0 0-289,0 0-256,0 0-224,0 0-32,0 19 288,20 2 65,0 18 95,19 1 64,-19 0-95,21 0-1,-3-1-320,3 1 32,-3 0-32,-17-1-160,19-19 0,-20 0-32,19 0 32,-19-20-33,0 0-63,-20 0-128,20 0 96,-20 0-33,-20 0 97,20-20 32,-20 0 64,-20 0 0,1-19-32,-22-1-128,23 0-129,-23 1-95,22-21-193,-1 21 449,20 18 256,1 1 256,-1 1 321,20 19-161,0 0-288,0 0-32,20 0 1,-20 0-1,19 19-64,1 1 0,0 1 0,0-2 96,19 21-256,-19 0 160,21-20-64,-3 19 96,3-19-64,-21 20 64,19-40-224,-39 20 128,20-20 0,-20 19 64,0-19 64,0-19 129,-20 19-129,1-20-64,-1 0 160,-20 0-64,1-20-256,-2 1 192,-17-1-64,17 0-64,-18-20 32,19 41 64,20-2 64,0 2 353,20 19-481,0 0-128,20 19 288,0 21 160,20 1-192,-1-2 96,1 0-160,-1 2 289,1-2-193,1-19-96,-2 20-32,-19-20-128,0-1-192,0 1-65,-20 0-191,0-20-225,0 0-192,0 0-608,-20 0-738,-20-20-2945</inkml:trace>
  <inkml:trace contextRef="#ctx0" brushRef="#br0" timeOffset="41625.3808">14451 7253 11755,'0'0'1153,"0"19"480,-20-19-191,20 20-193,0 0-288,20-20-545,0 20-192,-20 0-128,20-20 1,-1 20-162,1-20 65,0 0-192,-20 19 224,20-19-64,-20 0 128,0-19 97,-20 19-65,0-20-96,0 20 288,1-20 0,-1 0 1,0 0-321,0 0 64,-1 20-128,1-19 32,20 19 0,0 0 96,0 0-160,20 0 224,1 19-64,-1 1-32,0-20-64,0 20 96,-20 0-64,19-20 0,-19 0 0,0 0 64,20 0 192,-20 0-96,-20 0 64,20-20-160,-19 0-31,-1 20 95,20-20-32,-20 1-96,20 19 32,-20 0 96,20 0-160,0 19-160,0 1-289,20 0-640,-20 0-961,0 0-2818</inkml:trace>
  <inkml:trace contextRef="#ctx0" brushRef="#br0" timeOffset="42750.4452">9229 11505 8936,'-20'0'32,"1"0"-128,19 0 961,0 0 1249,0 0-160,0 0-545,0 0-256,0 0 32,0 21-576,19-21 191,-19 19-255,40 1-193,-20 20-31,19 0-225,-19-21 32,21 21-64,-21 0-128,19-20 96,-19 19 0,0-19-64,0 0 96,0 0-96,-20-20-64,0 0 96,0 0-32,0 0 128,0-20-64,-20 0-128,0 0 128,-20-19 32,19-1-128,-17 0 128,-3 1-288,3-1-65,-3 0 353,1 1-32,21 18-128,-1 2 192,20 19 33,0 0-33,0 0-160,0 0 0,20 19 96,-1 2 32,21-2-128,1 21 160,-3 0-96,3-20 128,-3 19-224,-17-19 32,19 20 64,-20-40-64,0 20 96,-20-20 32,0 0-96,0 0 96,0 0-32,0-20 32,-20 0 32,0 0-128,0-20 96,-21 1-64,23 19-64,-22-20 64,-1 20 0,23 1 64,18-2 256,0 21-128,0 21-95,18-2 159,2 1-192,1 20-32,19-20 32,-1 19 0,-19-19-96,20 0-577,-20 0-191,-20-20-514,19 0-1088,-19 0-3459</inkml:trace>
  <inkml:trace contextRef="#ctx0" brushRef="#br0" timeOffset="43782.5042">6887 12419 11723,'-21'19'480,"21"-19"-288,0 0 1057,0 21 321,0-21-449,0 0-256,21 0-32,-1 0-257,0 20-256,19 19-127,1 1-129,-20 0-32,20 0 0,-1-1-160,2 1 128,-21-20-32,-2 0 0,2-1 128,-20 1-96,0-20 96,0 0-32,0 0-64,0 0 0,-20-20-64,2 20 128,-2-19-128,-1-21-96,-19 20-129,21-20 129,-21 1-256,0 19-257,1-20-96,-1 0 737,20 21 353,-1-1-33,3 20-32,18 0 353,18 20-97,3-1-223,-1 2-33,20 18-288,-21 1 96,21-1 64,0-19-32,-20 20-192,19-20 128,-19 0-96,1-1 32,-1-19-224,-2 0 160,-18 0-65,0 0 65,0 0-224,-18-19 224,-2-1 32,-1 0 0,-19-20 64,21 20-160,-21-19 224,0-1 32,1 20 64,19 1 64,0 19 32,20 0 1,0 0-33,0 0 64,20 19-128,0 1-128,-1 0 64,1 0 65,0 19-1,20-19-32,-20 20-192,19-20 96,-19 19-224,1-19-129,-1-20-31,-2 21-64,-18-21-65,0 0-800,0 0-1346,-18 0-4868</inkml:trace>
  <inkml:trace contextRef="#ctx0" brushRef="#br0" timeOffset="44769.5605">17111 4749 2146,'-20'-20'3106,"20"20"-1344,0 0 416,-20-21-1441,0 21 480,20 0 449,-19 0-33,19 0-352,-20 0-256,20-19-320,-20 19-128,20 0-193,0 0-224,0-20 289,-20 20-33,20 0-224,20 20-96,-20-20 128,40 19 193,-21 22-33,21-22-64,0 2-63,-1 19 31,1-1-160,-1-19 96,1 20-608,1-20 672,-23 0-736,2-1 31,1-19-255,-1 20-417,-20-20-1057,0 0-3331</inkml:trace>
  <inkml:trace contextRef="#ctx0" brushRef="#br0" timeOffset="45575.6065">16317 6239 9160,'0'0'2787,"0"0"-417,0 0-544,0-20-417,0 20-416,0 0-384,0 0-161,0 0-32,19 20 257,-19 1-64,40 18-257,-20 0 0,1 2 65,17-2-417,3 21 32,-3-21-64,-17-19-257,19 0-159,-20 0-161,-1-20-416,1 0-640,0-20-2947</inkml:trace>
  <inkml:trace contextRef="#ctx0" brushRef="#br0" timeOffset="46673.6688">17508 4649 544,'0'0'1089,"0"0"-1057,-20 0 673,20 0 1377,0 20 192,0-20 160,0 0-704,0 0-65,0 0-31,0 0-385,0-20-832,20 1-97,0-2 32,19 2-64,21-21-31,-1 0-65,0 1 96,2-1 0,18-20-31,-19 20-193,-1 21-96,-19-21-193,-1 20-127,-19 0-705,0 20-640,-20 0-289,0 0-577,0 0-1120</inkml:trace>
  <inkml:trace contextRef="#ctx0" brushRef="#br0" timeOffset="47106.6933">17567 4371 8071,'0'-19'288,"0"19"-224,0 0 161,0 0 704,0 0 800,20 0-351,-20 19-834,-20 1-160,20 20-191,-20 0 31,1-21-128,-1 41-64,0-40 0,0 19-32,20 1 0,0-20 0,0 0 32,0-20 224,20 19 417,0-19-97,19 0-319,-19 0-129,20-19 0,-1 19-64,1 0-96,-20 0-160,19 0-481,-19 19-960,1-19-2307</inkml:trace>
  <inkml:trace contextRef="#ctx0" brushRef="#br0" timeOffset="61833.5365">16793 6160 7591,'20'0'224,"-20"-20"224,19 20-223,1-20-1,-20 20 32,20-20-256,1 20-32,-1-20 32,18 0 32,-17 20-64,19-20-32,-1 1-224,1-1-513,0 0-1569,-21 0-2627</inkml:trace>
  <inkml:trace contextRef="#ctx0" brushRef="#br0" timeOffset="62266.561">16893 5941 4804,'20'-20'929,"-20"20"704,0 0-255,0 0 31,0 0-864,0 20-545,-20-20 0,-1 20 32,1 20 352,-19-20 705,19-1-96,0 1-320,0 20-161,20-20-352,-20 0-128,20 19-64,20-39-96,0 21 0,0-2 32,19-19-128,1 0-65,21 0-639,-43 0-129,23 0-801,-21 0-5445</inkml:trace>
  <inkml:trace contextRef="#ctx0" brushRef="#br3" timeOffset="124203.104">10162 6260 5413,'0'0'896,"0"0"738,0 0-161,0 0 353,0 19-224,0-19-577,0 0-449,0 0 161,0 0 64,0 0-33,0 20-223,0-20-193,0 0 97,0 0-65,21 0-32,-21 20-63,0-20-65,0 0-32,0 0 64,20 19-160,-20-19 0,0 0 1,18 21-97,-18-21 32,21 0 32,-1 20 0,-20-20 32,20 0-224,0 19 192,-20-19-64,19 0 32,-19 20-64,20-20 96,0 20-128,-20-20 128,20 20-32,0-20-32,0 20 0,-20 0 0,19-20 64,1 19-32,-20 1 32,20-20-128,0 20 192,-20 0-224,21 0 128,-3-20-32,-18 21 32,20-2-64,1 0 32,-1 2 32,0-2-32,-2 2-32,3-21 96,-1 19 0,0 1-64,0 0 64,-1 0 0,-19 0 64,20 0-64,0-20-32,0 19 0,0 1 0,-1 0 0,1 0 65,0 0-97,0 0-32,0-1 128,19 1-32,-19 0-64,1 0 0,-1-20-32,-20 20 128,18 0-160,2-1 96,1-19-96,-21 21 96,20-2 0,0 2-64,-20-21 32,19 19 96,1-19-128,-20 20 32,20-20 32,0 20 0,0-20-32,-20 20-32,20-20 64,-20 0-32,19 20 32,-19-20-64,20 0 32,-20 19 0,20-19 32,-20 0-64,20 20 96,-20-20-96,21 0 32,-21 20-32,18-20 96,-18 20-96,20-20 0,-20 0 64,20 20 0,-20-20-64,21 0 32,-21 20 32,20-20-64,-20 0 128,18 19-96,-18-19-64,21 0 96,-21 20-64,20-20 32,0 0 32,-20 20-64,20-20 64,-20 20-64,19-20 96,1 20-128,-20-20 32,20 20 64,0-20 0,-20 19-32,20-19 96,-1 20-128,1-20-64,0 0 96,-20 21 64,20-21-64,0 19 0,-20-19 0,19 21 0,1-21 0,-20 19 32,20-19-32,-20 19-32,20-19 128,-20 21-64,21-21-160,-21 20 192,18-20 0,-18 20-128,20-20 160,-20 20-256,21-20 224,-21 20-64,20-1-32,-20-19 96,20 20-64,-20 0 96,18-20-128,-18 20-32,21 0 96,-1 0-32,-20-20-32,20 19 32,0 1 32,-20 0-96,20 0 128,-1-20-96,-19 20 32,20 0 64,0-20-96,-20 19 96,20 2-64,0-1 0,-1-20 64,1 19-128,-20-19 64,20 20 0,1 0 0,-21-20 0,20 20 0,-20 0 0,18-20 0,2 20 0,-20-20 0,21 20 0,-21-20-96,20 19 160,-20-19 64,20 21-480,-20-21 608,19 19-256,-19-19 0,0 20 0,20-20 32,-20 20-32,0-20 64,20 20-64,-20-20 0,0 0-32,20 20 96,-20-20-96,0 0-64,20 20 128,-20-20-64,0 0 32,19 19 0,-19-19 0,0 0 0,0 20 0,20-20 0,-20 0 0,0 21 0,20-21 64,-20 19-96,0-19 0,0 20 96,20-20-128,-20 0 64,0 20-96,20-20 192,-20 0-96,19 19-32,-19-19 64,0 21-64,20-21 64,-20 0-32,20 0 0,-20 20-32,20-20 64,-20 0-32,0 19 0,21-19 0,-21 20 0,0-20 0,18 0 0,-18 20 0,20-20-32,-20 20 64,0-20-32,20 0-32,-20 20 32,21-20 32,-21 19-32,0-19-64,20 0 160,-20 21-128,18-21 32,-18 19 0,0-19 0,21 21 32,-21-21-32,0 19 0,20-19 0,-20 0 32,20 20 0,-20-20-32,20 20 0,-20-20 32,20 0-32,-20 20 0,0-20 32,19 20-64,-19-20 0,20 20 96,-20-20-96,0 19 64,20-19 0,-20 20-32,0-20 32,20 20-32,-20-20 96,20 20-192,-20-20 96,0 20 64,19-20-64,-19 0 0,0 20 0,20-20 0,-20 19-32,20-19 64,-20 21-64,20-21 32,-20 19 0,0-19 96,21 20-192,-21-20 96,18 20 0,-18-20 0,20 20 32,-20-20-64,21 20 32,-21-20 64,20 20-160,0-20 128,-20 19-32,18-19 0,-18 21 32,21-2 0,-21-19-96,20 20 160,0-20-128,-20 20-32,20 0 96,-1-20 64,-19 20-160,20 0 96,-20-20-64,20 20 64,0-1-96,-20-19 32,20 20 96,-1-20-96,-19 20 96,20 0-128,0 0 128,-20 0-128,20-20 128,1 19-64,-3 1-32,2 1 96,-20-2-96,20 1 32,1 0 65,-1-1-65,-2 2 32,2-1-64,1 0 64,-1 0 0,0-1-257,0 2 514,-1-2-193,1 21-64,20-20 32,-20 0-64,-1 0 128,1 19-96,0-19 32,0 0-32,19 20 64,-19-21-96,0 2 32,21 18 0,-23-19 64,3 20-64,19-20 64,-20 0 65,-1 19-65,21-18-64,-20-2 64,19 21 96,-19-21-256,0 2 224,20 18-160,-21-19 64,1 0 32,21 20-128,-21-20 192,18-1-192,-17 21 64,-1-20-32,20 0 0,-21 0 64,21 19 0,-20-18-32,19-2 161,-19 1-193,0 20 224,20-20-224,-21 0 0,1-1 96,0 2-160,-20-1 128,21-1-64,-1 1 96,-2 0-64,-18 0 32,20 0-96,1-20 32,-21 20 128,20-1-160,0 1 64,-1-20 0,-19 20 0,20-20-32,0 20-32,-20-20 64,20 20-32,-20-20 96,20 0-192,-20 0 96,0 0 0,0 20-64,0-20 64,0 0-352,0 0-641,0 0-1345,0 0-2659</inkml:trace>
  <inkml:trace contextRef="#ctx0" brushRef="#br2" timeOffset="127693.3035">9745 11803 3747,'0'0'5189,"21"0"-4452,-21 0 256,0-20-609,20 20-384,-20 0-513,20-19-704,-1-1-1473,-19 20-2115</inkml:trace>
  <inkml:trace contextRef="#ctx0" brushRef="#br2" timeOffset="127836.3117">9984 11625 3939,'20'0'929,"-1"-20"-737,-19 20 65,20-20 31,0 20 128,-20-20-416,20 20-1313,1-20-1890</inkml:trace>
  <inkml:trace contextRef="#ctx0" brushRef="#br2" timeOffset="127987.3204">10341 11425 1345,'20'0'2498,"-20"0"-2466,20-19 32,0 19-416,-20 0 128,20-20-577</inkml:trace>
  <inkml:trace contextRef="#ctx0" brushRef="#br2" timeOffset="128305.3386">10956 11048 3555,'0'21'8360,"20"-42"-8360,-20 21 96,21 0 96,-1-20-160,-20 20-128,18-19-1730,2-2-3235</inkml:trace>
  <inkml:trace contextRef="#ctx0" brushRef="#br2" timeOffset="128449.3467">11353 10810 8071,'40'-20'-288,"-19"0"-353,-1 0-576,-20 20-1698</inkml:trace>
  <inkml:trace contextRef="#ctx0" brushRef="#br2" timeOffset="128853.37">12347 10115 4292,'0'-21'-545,"19"1"-288,-19 1 1186,20 19-193,-20-20-256,20 20-1666</inkml:trace>
  <inkml:trace contextRef="#ctx0" brushRef="#br2" timeOffset="129012.3791">12624 9856 9480,'21'-20'385,"-21"20"-1794,18-20 384,-18 20-225,0 0-1664</inkml:trace>
  <inkml:trace contextRef="#ctx0" brushRef="#br2" timeOffset="129192.3894">12902 9617 6438,'20'-19'704,"0"19"-704,-20-20-224,20 20 192,-1-20 96,1 20-448,-20-20-2243</inkml:trace>
  <inkml:trace contextRef="#ctx0" brushRef="#br2" timeOffset="129899.4297">13141 9398 3555,'-20'0'3011,"20"0"384,-21 0-224,21 20-833,-20-20-480,20 0-289,0 0-416,0 0-256,0 0-192,0 0-321,20 0 1,21 0-33,-21 0-64,19-20-95,21 20-1,-1 0-32,0 0-32,1-19 0,-1 19-32,-18 0-128,17 0 0,-17-20 0,-1 20 32,-21 0-64,1 0-192,0 0-321,-20 0 33,20 0-1,-20 0 1,0 0-65,0 0-256,0 0-288,-20 0-480,20 0-2179,-20-20-9032</inkml:trace>
  <inkml:trace contextRef="#ctx0" brushRef="#br2" timeOffset="130166.445">13576 9100 7655,'-18'0'3555,"18"0"-3523,-20 21 1249,-1 18 929,1 1-416,-18 20-481,17-1-384,1 1-256,-20 19-353,21-20-192,-21 2-96,40-1 96,-20-21-192,20 1-384,0-20-769,0 0-1057,0-20-3588</inkml:trace>
  <inkml:trace contextRef="#ctx0" brushRef="#br2" timeOffset="131991.5494">11948 8286 11370,'0'0'929,"0"-20"64,0 20 929,21-20-128,-21 20-257,20 0-832,0 0-161,0-20 1,19 20 31,21-19-159,-1 19-33,-18-21-128,17 2-192,3-1-64,-2 20 128,0-20-63,-19 0 31,0 0-128,-21 20-32,1-20-321,-20 20-255,0 0-225,0 0-609,-20 0-704,1 0-1025,-21 0-4740</inkml:trace>
  <inkml:trace contextRef="#ctx0" brushRef="#br2" timeOffset="132208.5619">12386 7888 11146,'-20'20'32,"1"-20"513,-1 20 1697,20 20-320,-20-21-545,-1 22-608,1 18-353,2-19-96,-23 0-192,41 0-96,-20-21-576,0 21-1410,20-20-4516</inkml:trace>
  <inkml:trace contextRef="#ctx0" brushRef="#br2" timeOffset="132856.5989">12327 8544 9480,'-20'0'1442,"20"0"320,0 0 896,0 0-544,0 0-705,0 0-576,0 0-577,20 0 353,0-20-32,-1 20-129,21 0-64,0-19-95,-1-1 31,21-1-96,-1 2-128,0-1-288,-19 20 480,19-20-288,-38 1 64,19 19-160,-20 0-64,-20-21-160,20 21-33,-20 0 97,0 0-32,-20 0-417,20 0-480,-20 0-192,0 0-1890,0 0-7015</inkml:trace>
  <inkml:trace contextRef="#ctx0" brushRef="#br2" timeOffset="133088.6122">12724 8246 10826,'0'0'2786,"0"0"-2818,0 20 1314,0 0 255,-21 0-288,1 19-192,20 2-224,-20-2 0,2 0-417,-23 2-160,21-2-159,0 1-130,20-1-127,-19-18-704,-1-2-1218,20 2-1730</inkml:trace>
  <inkml:trace contextRef="#ctx0" brushRef="#br2" timeOffset="134039.6665">12823 9061 13324,'0'0'2082,"20"0"-1153,-20 0 448,0 0 161,20 0-65,-1-20-544,1 20-449,20-20-191,-1 20-33,21-20 32,-1 0-288,-18 1 0,18 19 0,1-21 96,-41 2-352,21 19-32,-20-20-257,0 20-95,-20 0-129,0 0-352,0 0-385,0 0-1568,-20 0-3268</inkml:trace>
  <inkml:trace contextRef="#ctx0" brushRef="#br2" timeOffset="134270.6798">13220 8763 9416,'-20'20'5638,"-1"-20"-5478,3 39 705,-2-19 544,0 40 225,20-21-513,-21 21-609,1 0-352,2 0-64,18-1-32,-21-19-192,21 0-769,0-21-1088,0 1-2820</inkml:trace>
  <inkml:trace contextRef="#ctx0" brushRef="#br2" timeOffset="134998.7213">11533 7670 13068,'-20'0'1890,"20"0"-1314,0 0 866,20 0-1,19 0 225,1 0-449,-1 0-545,21 0-255,19 0-33,0 0-96,-18-20-95,18-1-65,-20 21-32,1-19-96,-40 0-224,-1 19-321,1 0-672,-20 0-225,-20 19-319,1-19-1218,-1 0-1986,0 0-5379</inkml:trace>
  <inkml:trace contextRef="#ctx0" brushRef="#br2" timeOffset="135208.7335">11989 7431 12940,'-41'20'1153,"23"0"-673,-2 0 385,0-1 288,-1 22 289,-17 18-514,17-19-575,1 20-225,0-1 64,0 1-32,1-21-192,19 1-704,0-20-1603,0 20-4868</inkml:trace>
  <inkml:trace contextRef="#ctx0" brushRef="#br0" timeOffset="138465.9198">9707 11883 2594,'0'0'2626,"0"0"-63,0 0-609,0 0-385,0 0 97,0 0-353,0 0-512,0 0-225,0 0 65,0 0 0,0 0-97,0 0-320,0-20-192,0 20 64,0 0-32,0 0-32,18 0 33,-18 0-1,20-20 0,1 20-64,-1-20-64,0 20 192,-1-20-96,1 0-32,0-19-96,20 19 160,-1 0-96,1 0 0,-20 0-32,19-19-161,1 19 97,-1 0-32,-19 0 128,21 0 64,-21 1-96,19-2 64,-19 2-32,20-2 32,-1 2 32,1-2 0,-20-18-32,19 19 0,1-20 32,1 20-64,-3-19 64,3 19-64,-21-20 64,19 21-96,1-1-64,-20 0-32,-1 0 64,21 0-32,-20 0 64,19 1-97,-19-2 161,20 1-64,-1-20-192,1 21 32,1-1 96,-3-20-32,3 20-449,18-20 321,-19 21 224,19-21 64,1 0 32,-1 1 64,-18-2 64,18 2 32,-19 0-128,19-2-32,-19 22 32,-1-21 0,1 20-32,0-20-32,-1 20 32,1 1-32,-1-21 129,2 20 255,-21 0-96,18 0-128,-17 0-32,19 20 33,-20-20-161,19 1 32,-19-1 0,20 20 0,-20-21 0,19 2 64,-19-1 160,21 0-96,-23 1 64,2-2 33,21 1-65,-21 1-96,-1-1-64,21 0 32,-20 0 0,0 0 64,19 0 128,-19 0 1,20 1 127,-21-2-160,21 2-32,-20-1-160,1 0 97,17 0-33,-18 0-64,1 0 0,-1 1 0,19-1-32,-19 0 32,0 20-32,0-20 0,0 0 0,-1 0 0,1 1 0,0 19 32,0-21-96,0 2 96,-1 19-96,1-20 160,0 0-224,0 20 128,1-20 32,-3-1 96,2 21-32,1-19 128,-1-1 64,0 20-95,-2-20-193,-18 20 0,21-19 64,-21 19-64,20 0 96,-20 0-192,20 0 128,-20-21-32,0 21 64,0 0-192,20 0 160,-20 0-96,19-20 64,-19 20-129,0 0 129,20 0-64,-20-19-416,0 19-97,0 0-832,-20 0-1442,1 19-3491</inkml:trace>
  <inkml:trace contextRef="#ctx0" brushRef="#br0" timeOffset="140521.0373">16674 6637 1729,'0'0'1922,"0"0"64,0 0 32,0 0-385,0 0-287,0 0-33,0 0-160,0 0-160,0 0-545,-20 0-191,20 0-129,0 0-32,-20 19 0,20-19-64,-19 21-32,-1-21 0,0 19 0,-21 2 0,23-2 0,-23 1 0,1 0-160,1 0-97,-1 20-95,1-21 32,19 1 0,-20 20 191,1-20 33,-1 0-96,-1 19 160,3-19 32,-23 20 0,23-20 0,-3 20 0,-18-21 0,19 21 32,-19-20 32,19 20-64,-19-20 0,19 19 0,-1 1-96,-18-20 0,19 19-160,1-19 0,-1 20 95,1-20 129,19 0 64,-20 19-32,1-18 193,19-2 95,-21-19-160,1 21 0,22-2 0,-23 0-128,1 2 0,1-1 0,-1 0-64,1 20 32,19-40 0,-20 19 32,20 1 0,1 0 32,-21 0-32,19-20 32,-17 20-32,-3 0 64,21-1 96,-19 1-96,-1 20 0,0-20 33,1 0 31,19-1-64,-20 2-64,21-1 0,-1-20 64,0 19-32,-21 1 0,21-20 64,2 20-64,-23 0 32,1 0 32,1 0 64,-21 19 257,21 1-193,-21-20-192,1 20 64,18 0-96,3-21 32,-3 1-32,3 1 96,17-2 160,1 1-63,0-20 31,0 20-128,1-20 32,-1 19 32,0 2-64,0-1-64,-19-1 32,-1 1-32,-1 20 0,-17-20 0,17 20-32,3 0 32,-3-21 97,1 21-97,1-20-32,19 0 32,0 0 32,0-20-64,20 0-32,0 19 32,0-19-64,0 0-417,0 0-448,0 0-768,20 0-1346,-20-19-6630</inkml:trace>
  <inkml:trace contextRef="#ctx0" brushRef="#br0" timeOffset="141285.0809">14451 7173 4131,'0'0'481,"-20"20"736,-1-20 737,1 20-481,2 0-416,-23 0-224,21-1 64,-39 1 448,19 0-960,-19 20-97,-20-1 128,19 1-352,-20 0 32,22-1-96,-23 2-160,22-22 128,-20 21 32,18 0 32,-18 0 32,21-20 225,-3 19 127,22 1-32,-21 0-192,1-20-95,19 19 31,-19 1-96,18-20 0,3 0-32,-3-1 32,-18 2 32,19 18-64,0-19 32,1 0 128,-1 0 192,-1 0-224,23 20-31,-23-21 31,21 2 32,0-2-64,2 1-32,-3 0-32,21 0-32,-20-20 0,20 0-96,0 20-96,0-20-193,0 0-127,0 0-193,0 0 97,0-20-257,0 20-1698,0 0-2433</inkml:trace>
  <inkml:trace contextRef="#ctx0" brushRef="#br0" timeOffset="145108.2997">7006 12300 416,'-20'0'3043,"20"0"-1506,0 19-608,0-19-320,-20 0-1,20 0 513,0 0 225,0 0 255,0 0-544,0 0-256,0 0-96,0 0-97,0 0-31,0 0-225,0 0-224,0 0-32,20 0 0,-20 0 64,0 0-31,20 0-1,0-19-32,0-1-32,0 0 0,-1 0-32,1 0 32,0 20-32,-20-20 64,21 1 0,-21 19-96,20 0 0,-20 0 0,0-20 0,0 20 0,18 0 0,-18-20 32,20 20-32,1-20 0,-21 20 32,20-20-32,0 20 32,-20-20-32,0 20 0,18-19 32,-18 19-32,21-20 32,-1 0-64,0 0 64,0 0-32,-1-1 0,21 2-32,-20-21 0,19 21 32,1-21-160,1 0 32,-3-19-32,23 19-160,-22-19 127,21 19 193,-1-20 96,1 1 1,-21 19 63,22-20 32,-2 20-64,-1-19 0,-17 19-64,18-19-32,1 19-32,-1 0 64,-19 1-64,19-2 32,-18 1 0,-3 1 0,3-1-32,-1 0 0,-1 20 0,1-19 0,19-1 32,-19 0 32,1 21-64,-23-22 0,22 22 0,1-1 0,-2-19 0,1-2-128,-1 22-224,21-41 320,-1 20 0,1 1 32,19-1 32,-20-20 64,2 20 32,-2 1 32,1-21 1,-1 21-97,0-2-32,2 2 32,-23-21-32,23 20-32,-2 0-32,1 1 32,-1-1 0,0-19 0,1 19-32,-1 0 64,2-20-32,-2 21 0,0-1 0,1 0 0,-1 0 0,-19 0-64,19 1 32,22-1-65,-22 0-31,20 1 128,-19-21 0,19 20 32,-20-20-64,20 21 160,-18-21 1,18 21 31,0-21 64,-19 20-32,-1-19-96,2 19-64,-2-20-32,20 20 0,-19-19-64,19 19 160,0-19-128,0-1 128,-18 20-192,-2-20 224,1 21-64,-21-1 129,21 0 31,-21 21-224,2-21 64,-21 20-128,18 0 32,-17 0-32,-21 20 0,20-20-32,-20 20-65,0 0-511,0 0-866,0 0-1408,0 20-3717</inkml:trace>
  <inkml:trace contextRef="#ctx0" brushRef="#br0" timeOffset="149965.5775">16832 4590 3523,'0'-20'1729,"0"20"257,0 0-128,0 0-128,0 0 352,0 0-577,0 0-352,0 0-128,0 0-128,-19 0-449,19 0-223,-20 20 63,20-20-256,-40 19 0,1 2-64,-1-2-32,0 1-32,-19 0-256,0 20 95,-2-1 65,-18-18 64,0 19 96,0-1 32,-2 1 32,-18 20-192,20-21 128,0 1 32,0 0 32,-2-1 0,2 1-32,20 1 32,-20-2 0,19 21-96,-19-21 96,20 0 0,-22 2 0,2-2 0,20 21 32,-21-20-64,1-1 32,0 21 0,0-20 0,-1 19 64,0-18-64,1 17 0,20-17 64,-2-2-96,-18 21 64,20-21-96,-1 21 0,-19-20 96,20-1 0,-22 1-31,22 1 159,1-2-64,-3 0 64,2 2 0,-1-2 96,1-19-95,18 20-33,-17-1-192,17-19 128,3 20 32,-23 1-96,22-22 32,-1 21-64,0-21 32,1 21-32,-1-20 0,1 20 32,-1-20-64,-1 0 64,2 19-64,-1-19 64,1 0 0,-1 20-64,20-21 32,-19 21 0,-1-20 32,0 20-32,1-21 0,-2 21 32,1-19 32,1 18-96,-21-19 0,21 20 128,-21-21-96,1 1 96,0 20-128,19 0 128,-19-21 1,-2 21 95,22 0-96,-1-20 32,0-1-288,1 22 480,-1-22-384,20-19 128,-19 21-64,19-2 0,0 0 0,-1 2-64,1-21 192,2 20-160,18-20-96,-21 0-64,21 20-193,0-20-191,0 0-865,0 0-3492</inkml:trace>
  <inkml:trace contextRef="#ctx0" brushRef="#br1" timeOffset="155909.9175">18858 4928 10409,'-20'-40'1057,"20"20"1089,-20 20-1377,20-19 480,0 19-128,-20-20-128,20 20-128,0 0-288,0 0-449,0 20-192,20-1 160,0 21 64,0 20-256,19-1 64,-19 1 96,0 0 128,19 0-96,-19-1 64,0-19-128,1 19 0,-21-19-32,20 0 96,-20-21-160,18 1-448,-18 0-289,0-20-288,0 0-192,0 0-577,0 0-1537,0-20-7175</inkml:trace>
  <inkml:trace contextRef="#ctx0" brushRef="#br1" timeOffset="156277.9385">18739 5266 10217,'-20'0'1281,"20"0"-864,0 0-481,0-20 800,0 20 930,-20-20-513,20 1-576,0-2-65,0-18 65,0-1-193,0 0-32,0 0-31,0 0-225,0-19 0,0 19-64,0 1 160,0-2 929,0 22-608,0-2-289,20 2-256,-20 19 32,20 0-64,-20 0-64,20 0 64,19 19 160,-19-19-32,20 21 32,19-21-64,-18 19-64,17 2 32,-17-21 32,18 20-96,-19-20-289,-1 19-768,1-19-1569,-1 0-4677</inkml:trace>
  <inkml:trace contextRef="#ctx0" brushRef="#br3" timeOffset="157879.0301">14888 10253 15502,'-20'0'609,"20"0"-1,0 0 513,0 0 129,0 0-354,20 0 1,-20 0-384,19 0-33,1 0-127,-20 0 95,40 0-160,-1-19 33,1-1-289,39-1 0,0 2-32,2-1 0,18-19 0,-20 18 32,0 21 32,0-20-256,-18 1 192,-2 19-97,-19-20-351,-1 20 128,-19-20-353,-20 20-128,-20 0-320,1 20-1345,-21-20-3139</inkml:trace>
  <inkml:trace contextRef="#ctx0" brushRef="#br3" timeOffset="158225.0499">15145 9955 13869,'41'-20'256,"-41"20"160,18 0 609,-18 0 321,-18 20-802,-3 0-96,1 0-448,-39 20-64,19-20 128,-19 19-32,-1 1 129,21 0 287,-1-21 65,19 22-33,21-41-160,0 19-160,21 1 1,19 0 127,-1-20-64,21 20-160,-1-20-96,20 20 64,-18 0-512,-23-20-513,3 19-865,-21 2-2754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2:31.14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21001 10015 160,'-19'0'3139,"19"0"-1474,0 0 321,0 20-128,0-20-321,-20 0-352,20 0-256,0 0-224,0 0-32,0 0 31,0 0-95,0 0-161,0 0-127,0 0-33,20 0-32,-1 0-96,1-20 0,20 20 1,-19 0 31,17 0-64,3 0-96,-1 0 0,-1 0-32,1 20 32,-1-20-64,41 0 32,-21 20 32,20-20-32,0 0-64,2 0 32,18 0 32,21 0 64,-21 0 96,0 0-64,0 0 32,0 0 257,1 0 63,-1 0-352,0 19 64,-20-19-160,41 0 64,-1 20 129,-1-20-65,21 0-96,-39 0 416,-21 21 65,-19-21-1,-1 0 33,1 0-193,20 0-224,-22 0-64,3 0-32,-22-21-160,-39 21-352,20 0-1090,-40 0-1120,20 0-3684</inkml:trace>
  <inkml:trace contextRef="#ctx0" brushRef="#br0" timeOffset="21771.2452">7919 6060 1473,'0'0'1986,"0"0"-1025,-20 0-833,20 0-160,0 0-64,0 0 224,0 0-128,0 0 64,0 0 224,0 0 449,0 0-32,0 0-417,0 0 32,0 0 481,0 0 224,0 20-128,0-20 0,0 0 160,0 0 160,0 0 32,0 0-128,0 0-96,0 0-320,0 0-289,0 0-128,0-20 129,0 20-65,20 0-160,-20-20 64,0 20-63,20-19-161,0 19 224,-20-20-32,21 20-128,-21-20 64,18 20 0,2-20-31,1 20 31,-1-20 0,0 0-32,-2 1-128,3 19 192,-1-20-288,0-1 192,0 2-64,-1-1 0,21 20 0,-20-19 0,19-1-64,-19-1-32,20 1 160,-1 1-32,-19-20-64,21 18 32,-3 1 32,-18-20-64,21 21 97,-2-21-162,-19 20 130,20 0-98,0-20 33,-1 21 33,1-21-1,-19 19 64,17-18-32,3 20-96,-21-22 128,19 22 0,-19-1-192,20-19 128,-1 18 32,-19-18-64,20 18 32,-1 2-32,-19-21 128,20 20-192,-1 0 64,1 0 32,-1 0 64,-19-19 64,21 19-64,-21 0-32,19 0-320,-19 0 705,0 1-353,0-1-32,0-1 0,19 2 96,-19-2-224,0 2 128,0-1 32,-1-1 128,1 2-96,0-1 0,-20 20-63,21-20-65,-1 20 64,-20 0-96,18-19 96,-18 19-128,20 0 64,-20-21-65,0 21 33,0 0-384,0 0 64,0 0-257,0 0-416,0 0-224,-20 0-64,20 0-481,-18 0-1473,18 0-3427</inkml:trace>
  <inkml:trace contextRef="#ctx0" brushRef="#br0" timeOffset="22197.2695">9448 4649 5445,'0'0'2658,"0"0"-2402,0-19 769,0 19 481,0 0 576,0 0-641,0 0-544,20 0 0,-20 0 160,20 0-288,19 0-193,-19-21-480,20 21 96,-1-19 1,1-1 95,19 0 32,-18 20-192,-21-20 0,0 20-64,-1 0 1,1 0-33,0 0 32,-20 0-64,0 0 32,0 0-32,0 0 32,0 0-64,0 0 128,0 20 64,0 0 32,0 0 32,0-1-64,0 2-96,0 18-64,-20-19 33,20-1-33,0 22-65,0-22-543,0 2-609,0-2-993,-20 2-4389</inkml:trace>
  <inkml:trace contextRef="#ctx0" brushRef="#br0" timeOffset="23877.3657">8733 3974 7431,'0'-20'4708,"0"20"-3843,0 0 64,0 0-769,0 20 128,0 19 96,0 2-95,0-22-129,20 21-32,0 0-32,1-21 0,-3 1 289,2 0-97,21-20-96,-21 0 321,-2-20 127,3 20-480,-21-39 97,20 18-97,-20-18-64,0 19-32,0-20 32,0 20-160,0-19 32,-20 19-96,20 0 96,-21 0-64,21 20 128,0 0-64,0 0-129,21 20 322,-21 0-1,20 0 160,0 19-256,-20-19 160,20 20-64,-20-20 33,19 19-129,-19-18-32,20-2 0,-20 1 0,20 0-256,-20-20-673,20 20-737,-20-20-1953,0 0-6983</inkml:trace>
  <inkml:trace contextRef="#ctx0" brushRef="#br0" timeOffset="24310.3904">8992 3477 11723,'0'0'480,"0"0"673,0 0 224,0 0-352,0 0-320,0 0-545,-20 20-64,20 0 64,0-1 97,0 22 31,0-22-128,20 21 64,-20 0-224,19-1 96,1-19-96,0 20-32,0-40-288,0 20-288,-1-20-417,1 0-1698,0 0-7591</inkml:trace>
  <inkml:trace contextRef="#ctx0" brushRef="#br0" timeOffset="24527.4028">9190 3556 9480,'0'21'1346,"0"-2"-449,0 1 768,19 0-127,-19-1-417,0 2-673,20-1-288,-20-1-64,20 1-96,-20-20-320,20 20-801,-20-20-1473,0-20-1795</inkml:trace>
  <inkml:trace contextRef="#ctx0" brushRef="#br0" timeOffset="24837.4206">9249 3338 9673,'20'0'256,"-20"20"2306,21-20-384,-3 20-544,2 0-673,1-20-545,-1 19 1,-20 1 63,20 0-31,-2-20-129,3 20-96,-1 0-96,0 0-96,-20-1 64,20 22-256,-20-22-288,0 21-353,0-21-608,-20 22-2083,20-22-5572</inkml:trace>
  <inkml:trace contextRef="#ctx0" brushRef="#br1" timeOffset="28169.611">4167 8922 448,'20'-20'1890,"-20"20"-449,21 0-992,-21-20-289,0 20-513,18-20-576,-18 20-224,20-20 128,-20 20 641,21 0 288,-1-20 160,-20 1 545,20 19 31,-2-20-127,3 0-481,-1 20 0,0-20 0,0 0 160,-1 0-32,1 1-256,0-2 352,20 2-96,-21-21 33,1 20-97,20 0 352,-19-20 257,17 21 256,-18-1-193,1-1 65,19-18-448,-22 19-225,23 1-128,-21-2-96,19-18-32,-19 19 64,20 0 32,-20 0-97,19-20 97,-19 21 0,21-2-192,-3-18 192,-18 19 0,21 0 0,-23 0 0,3-20-32,19 21 32,-20-1-32,19-1 32,-19 2-32,0-1 64,19 0 0,1 0-64,-20-20-64,21 21-160,-23-1 256,23 0 0,-21-20-96,18 20 192,3 1-96,-21-1 0,19-20 128,-19 20 0,20-1-128,-20 2 0,19 0 0,-19-2-32,20-19 32,-1 20 0,-19 1 96,1-21-64,17 20-32,-18 0 256,1 0-224,-1 1-64,19-1 64,1 0-64,0-20 32,-1 20 65,1-19-98,1 19 33,-3-20 33,3 21-66,-3-21 98,3 19 159,-21-18 192,19 19-128,-19 0-63,20 0-193,-1-19-160,-19 19-481,20 0-320,-1 0 160,-19-20 513,20 21 256,-1-1 0,2 0 192,-1 0 33,-1 0-129,-19-19-96,20 18-96,-1 2-1218,21-2-2561</inkml:trace>
  <inkml:trace contextRef="#ctx0" brushRef="#br1" timeOffset="28256.616">7324 6458 800,'79'-60'192,"-19"21"-127,-21 18-162,1-18-862</inkml:trace>
  <inkml:trace contextRef="#ctx0" brushRef="#br1" timeOffset="28356.6218">7680 6219 768,'100'-79'2082,"-40"59"-865,-1-20-160,-19 0-448,1 21-833,-3-1-513,-17 0-576,19 0-1218,-22 0 1604,3 0 927</inkml:trace>
  <inkml:trace contextRef="#ctx0" brushRef="#br1" timeOffset="30441.7411">4088 8922 6726,'0'0'1954,"-20"0"-1474,20 0 930,0 0 159,0 0-512,0 0 64,0 0-608,0 0-385,0 0-96,20 0 128,-20-20-64,20 0-96,-1 0 96,1 0 0,20 0-32,-19 1-32,17-1 0,-17-20 32,19 20 0,-1-19-32,1 18 0,19-19 32,-19 1-64,-20-1 0,19 20 0,1 1 0,1-22 0,-23 22 33,23-1-33,-1 0 0,-22 1 0,23-22 32,-1 22-32,-21-1 0,21 0 32,0-20-32,-21 20 64,21 1-64,-20-2 64,19 2-32,-19-21-32,21 20 32,-3-20-96,-17 20 64,19 1 0,-1-1-128,-19-1 64,20 2-1,-1-21 33,-19 20 32,20 0 0,1 0 0,-3 1 0,-17-1-32,19-20-64,-1 20-32,1-19-32,-1 19-128,1-20 128,0 20 128,-1-20-161,1 0 161,-1 21 32,-19-2 0,21-18 0,-21 19 0,18-20 0,-17 20 0,19 0-64,-1 1 64,-19-21-32,20 20-128,-1 0-128,1-19 32,1 19 160,17-20 96,-17 20-33,-2-20 33,1 21 0,-1-21-32,1 20 64,0-20-64,-1 20 64,-19-19-160,20 19-128,-1-20 0,-19 20-96,21 0-289,-3 1 96,3-21 289,-21 20 160,19-20 0,1 21 96,-1-2 192,1-19 481,0 21-417,-1-21-160,22 20-32,-23-20-32,3 20 0,17-19 64,-17-1 193,18 0 191,-19 21 577,19-22-256,-19 2-225,1 19-191,-3-20-193,3 20-96,-3-20-96,3 21-352,-1-1-801,-21 0-577,1 20-961,-20-20-6533</inkml:trace>
  <inkml:trace contextRef="#ctx0" brushRef="#br1" timeOffset="31544.8041">7899 6100 2114,'20'-20'2914,"-20"20"-2401,20-20 159,-20 20-255,20-20-289,-20 20 448,21-19-31,-3-1-385,2 0-128,1 0 64,-1 0-160,0 0 32,-2 1-256,3 19-321,-1-20 193,0 20 128,0-21 288,-1 2-32,1 19 64,0-20-160,0 1 256,0 19-256,-1-20 160,21-1-97,-20 1-191,0 1 0,-1-1 192,21 1-160,-19 19 160,-1-21 32,-2 1 64,23 0 192,-21 0-64,0 1-32,-1 19-32,1-20-96,0 0-288,20 0-225,-20 0-1088,19 0-1,1-19 1186,-19 19 832,-3 0 1538,2-1-192,0 21-577,1-19-32,-1-1-224,-2 1-352,3-1-449,-1-1 0,0 21-32,0-39-64,19 39 0,-19-20 0,0 1-32,0-2 64,-1 1 32,1 1 96,0-2-160,0 2-32,0 19-96,-1-20-416,1 0-225,0 0 97,0 20-65,1-20 192,-3 0 385,2 20 96,-20-20 64,21 20 32,-1-19-32,0-1 0,-2 20-544,3-20-1442,-1 0-1858</inkml:trace>
  <inkml:trace contextRef="#ctx0" brushRef="#br1" timeOffset="32165.8394">9508 4868 64,'19'-19'2210,"1"-1"-673,0 20-896,0-21-225,0 2 193,-20 19-161,19-21-224,21 2-128,-19-1-64,-1 20 0,-2-21 33,23 2 31,-21-1 384,0 0 545,19 1-384,-19-2-481,0 2-160,0-1 0,-1 0-417,1 0-351,20 0-193,-20 0 416,-1 1 417,1 19 128,0-20 64,0 0 224,1 0 97,-3 20 95,22-20-95,-19 0-289,-1 1-96,19-2-64,-19 2-96,20-2 160,-1 2 32,-19-1-64,0 0 64,20 0 32,-21 0 32,21 0 224,-20 1 385,1-2-97,17 2 161,-17-1 256,19 0 0,-22-20-192,23 20-353,-1-19-256,-1 19-31,1-20-65,-1 1-32,1 18-32,0-18 0,-1-1-32,2 0 0,-3 1-64,3-2 32,18 22 0,-19-21 0,20-20-32,-21 21 32,22-1 32,-23 0-32,3 1 64,18-21 192,-19 20 481,19 1 128,1 19-257,-21-21-255,21 2-193,-21 20 0,1-22-64,-1 2-64,-19 19 0,21-20-96,-21 20 32,-2 0-64,3 1-128,-21-1-609,0 20-1121,0 0-1986,0 0-6405</inkml:trace>
  <inkml:trace contextRef="#ctx0" brushRef="#br2" timeOffset="35809.048">10401 3994 13388,'-40'19'1377,"40"-19"385,0 0-961,20 0 64,0 0 416,19 0-384,1 0-417,19 0-288,22 0-31,-22-19-225,0 19-129,-19 0-383,0-20-449,-1 20-673,-19 0-1152,-20 0-2275</inkml:trace>
  <inkml:trace contextRef="#ctx0" brushRef="#br2" timeOffset="35996.0588">10719 3775 10698,'0'20'1857,"-20"0"-832,20 0 801,-20-1-128,0 21-225,-19 20-640,19-20-609,0 20-224,-1-21-192,21 0-705,0-18-1025,0 18-2626</inkml:trace>
  <inkml:trace contextRef="#ctx0" brushRef="#br2" timeOffset="36314.0769">9984 4471 6758,'-40'0'8488,"40"0"-7976,-20 0 706,20 0-161,0 0 32,0 0-417,20 0-255,0 19 127,20-19-448,-1 0 0,1 20-96,19-20-224,-18 0-673,-3-20-64,-17 20-544,19 0-1346,-40-19-4484</inkml:trace>
  <inkml:trace contextRef="#ctx0" brushRef="#br2" timeOffset="36450.0848">10104 4312 13004,'-61'40'2242,"41"-21"-1954,-19 21 321,19 20-257,0-21 97,20 21-321,-20 0-1506,20-1-6565</inkml:trace>
  <inkml:trace contextRef="#ctx0" brushRef="#br2" timeOffset="36905.1108">8753 5345 12716,'0'0'1601,"0"0"-512,0 0-288,0 0 192,41 0 480,-23 0-320,43 0-704,-2 0-353,1 0 0,19-19 0,-20 19-192,1 0-192,-21-20-257,1 20-416,-1-21-704,-19 21-1667,-20-19-6693</inkml:trace>
  <inkml:trace contextRef="#ctx0" brushRef="#br2" timeOffset="37071.1199">9051 5087 16207,'-40'39'1697,"21"-18"-1472,-1 18-1,20 21 128,0 0 97,-20-1-193,20 1-352,0-21-737,20 21-769,-20-20-1729,0-1-10216</inkml:trace>
  <inkml:trace contextRef="#ctx0" brushRef="#br2" timeOffset="37633.1523">5637 7591 12235,'-40'0'705,"20"-21"224,-1 21 192,3 0 32,18 0 544,-20-19-223,20 19-257,0 0-865,0 19 1,38-19 191,3 21-288,18-21 1,1 19-225,-1-19 64,1 0 0,-1 0-64,0 0-160,2 0-577,-41-19-512,19 19-256,-19 0-1250,-20 0-2594</inkml:trace>
  <inkml:trace contextRef="#ctx0" brushRef="#br2" timeOffset="37793.1608">5815 7391 13004,'-40'40'2434,"20"-20"-2050,1 20 289,19-1-96,-20 1-193,0 19-256,0 2-384,0-2-1634,20 1-2722</inkml:trace>
  <inkml:trace contextRef="#ctx0" brushRef="#br2" timeOffset="38247.1875">4445 8445 10281,'-59'19'1089,"59"-19"-480,-20 0-193,20 21 449,0-21 769,0 0-545,0 0-481,20 0 321,0 0 128,19 0-288,-19 0-321,39 0-288,-19 0-96,21 0 1,-23 0-130,23 0-351,-22 0 320,1 0-384,-20 0-353,-1 0-737,1 0-1889,-20 0-5542</inkml:trace>
  <inkml:trace contextRef="#ctx0" brushRef="#br2" timeOffset="38427.1968">4684 8246 12267,'-21'20'2531,"1"0"-1699,20 0-351,-18 19-193,18 21 385,0-20 159,0 20-639,0-1-289,0 0-641,0-19-897,18 20-3843</inkml:trace>
  <inkml:trace contextRef="#ctx0" brushRef="#br0" timeOffset="50282.876">3770 3894 13036,'0'-19'416,"0"-2"65,0 21 544,0 0-641,0 21 0,0-2 353,0 41-417,21-20-288,-1 20 32,-2-1-31,2-19 31,1-1-64,19 1 64,-21-20-32,21-20 160,-20 0 64,19-20 96,-19-20-288,0 1-128,0-21 32,-20 21 32,0-21 64,-20 20-224,0 0 0,20 1 32,-20-1 128,20 20 96,0 20 160,0 0-352,0 20 192,0-1 257,20 21 159,0 20-95,0-20-257,0 20-64,-1-21-96,1-19-32,20 20-256,-19-21-834,-3 1-735,-18-20-2788</inkml:trace>
  <inkml:trace contextRef="#ctx0" brushRef="#br0" timeOffset="50550.8909">4127 3398 11370,'0'-20'1281,"0"0"-1216,0 20 831,0 20-735,0 0 575,0-1 417,0 41-512,0-20-193,20 20-320,-20-21 65,20-19-65,0 20-64,19-40-64,-19 20-449,-20-20-736,21 0-1377,-1 0-2755</inkml:trace>
  <inkml:trace contextRef="#ctx0" brushRef="#br0" timeOffset="50716.9008">4287 3477 8680,'0'20'4484,"0"-20"-4260,20 20 1089,-20-1-159,18 1-546,-18 1-448,21-21-32,-1 19-288,-20 1-512,20-20-866,-20 0-2370</inkml:trace>
  <inkml:trace contextRef="#ctx0" brushRef="#br0" timeOffset="50895.911">4366 3318 14765,'0'0'449,"20"0"384,0 20 384,-1-20-769,1 20-127,0 20-129,0-21-320,0 21-353,-1 0-672,-19-1-993,0 2-2466</inkml:trace>
  <inkml:trace contextRef="#ctx0" brushRef="#br0" timeOffset="51488.9449">3691 5027 3555,'0'0'-673,"0"0"641,0 0 160,0 0 865,0 0 481,0 0 63,19 0 65,-19 0 832,0 0 449,0 0-833,0 0-481,0 0-31,0 0-257,0 0-513,0 0-543,0 0 191,20-20-96,0 20-95,21-20-193,-21 1-32,18-1 0,3 0-289,-21 20-672,19 0-896,-19 0-1442,0 0-6951</inkml:trace>
  <inkml:trace contextRef="#ctx0" brushRef="#br0" timeOffset="51911.969">4167 4729 16047,'0'-21'416,"0"21"-960,0 21 544,20-1 288,-20-1 96,0 21-256,21 1-96,-3-22-96,2 21 0,1-20-160,-1 0 96,0-20-160,-2 0 288,3 0-128,-1-20-65,-20 0-63,20 0-288,-20 0 544,0 1-32,-20-22-33,20 22-223,-20-2-256,-1 2 416,21-1 192,0-1 224,0 21-96,0 0-224,0 21 673,21-1-1,-1-1-95,0 21-161,0-19-128,-1 18-95,1-19-161,0 0-1250,20 0-768,-21-20-3747</inkml:trace>
  <inkml:trace contextRef="#ctx0" brushRef="#br0" timeOffset="52187.9849">4465 4411 2754,'0'0'10250,"0"0"-10058,-20 0 449,20 0 832,0 20-96,0 20-480,20-21-769,-20 21 0,20-20-64,0 0 1,-20 0-98,19-1-319,1 2-32,0-21-577,-20 0-1185,20 0-3299</inkml:trace>
  <inkml:trace contextRef="#ctx0" brushRef="#br0" timeOffset="52389.9965">4605 4391 11530,'0'20'2755,"20"-20"-2883,-20 20 384,18-20 385,-18 20 288,20 0-545,1-1-416,-21 1-641,20-20-576,-20 20-577,20-20-2305</inkml:trace>
  <inkml:trace contextRef="#ctx0" brushRef="#br0" timeOffset="52685.0132">4643 4252 13068,'20'0'-128,"1"20"1857,-1-20-191,18 19-129,-17 2-384,19-2-608,-20 2-321,-1-2 0,1 1-96,0 0-128,-20 0 32,0 0-257,0 0-63,0-1-1154,-20 1-4035</inkml:trace>
  <inkml:trace contextRef="#ctx0" brushRef="#br0" timeOffset="54494.1168">7899 6140 10185,'0'0'1730,"0"0"-897,0 0 480,0 0-192,0 0 192,0-20-736,0 20-481,0 0-32,20 0 160,-20-20 224,0 20-63,20-20 95,-20 20 97,20 0-257,-20-20 64,21 0-31,-21 20-97,38-19-64,-17-21 0,-1 20 1,18 0 127,3-19-192,-1-2 256,-1 22-31,21-20-1,-21-2-192,1 21 0,-1-19 1,1-1-161,-19 20 96,17-20 0,3 1-64,-1 19 64,19-20 96,-19 0 128,-1 1-95,1 19-258,1-20 130,-3 20-1,-18 1-96,21-1-32,-23-20 96,23 20-32,-1 0 32,-1-20-64,-19 20 32,20 1-32,-1-21 32,1 20 0,-20 0-32,19 0 0,-19 20 0,21-20 0,-3 0 32,-17 0-64,19-19 64,-22 19 0,23 0-32,-21 0 32,20 0-545,-21 1 1250,1-1-737,0-1 64,0 21-64,0-19 64,-1-2 32,-19 21-64,0 0 32,20-19-31,-20 19-130,0 0 97,20 0 97,-20-20-194,0 20 65,0 0-160,21 0 32,-21 0-256,0 0-97,0 0-544,0 0 128,0 0-128,0 0-384,0 0-353,0 0-1697,-21-21-6759</inkml:trace>
  <inkml:trace contextRef="#ctx0" brushRef="#br0" timeOffset="54876.1386">9428 4708 11274,'-21'0'513,"21"0"1408,0 0-767,21 0 127,-21-19-384,20 19-545,0-20-128,0 20 321,0 0 63,19-20-127,-19 20-289,20-19 64,-21 19-160,21 0-96,1-21 192,-3 21-128,-17 0-96,-1-19 64,-20 19 1,20 0-33,-20 0 192,0 0 192,0 0-256,0 19 225,0 2-193,0-21 192,0 19-64,-20 21-256,0-21 32,20 2-96,-21 18 96,1-18-96,2 19 32,-2-20 32,-1 19-64,1-19-480,0 0-353,20 20-640,-19-21-1122,19 1-3811</inkml:trace>
  <inkml:trace contextRef="#ctx0" brushRef="#br3" timeOffset="59893.4255">7721 6160 96</inkml:trace>
  <inkml:trace contextRef="#ctx0" brushRef="#br3" timeOffset="60426.4562">7780 6140 2049,'0'0'2243,"0"0"415,0 0 545,0 0-705,0 0-1056,0 0-129,0-20-192,20 20-256,-20 0-128,0 0-65,20 0 33,-20 0-225,0 0 129,0 0-161,0 0-95,0 0 159,0 0 1,0 0-65,0 0 33,0 0-97,-20 20-96,0-20-96,1 20-95,-21 20-65,-1-21 64,3 22-64,-23-2-32,22 0 0,-21 2 32,1-2 64,0 1 0,-1 0 96,1 19-160,-2-19-64,-18 19 128,20-19 64,-1 0 32,21 20-31,-21-20-33,21-21 64,-1 21-128,-1-20 96,2 20-96,19-40 32,0 19 32,20-19-96,-20 20 0,1-20 33,19 0-65,-20 20 0,20-20 0,-20 0 96,0 0-160,20 20-161,0-20-191,-20 0-97,20 0-415,20 20-65,-20-20-257,0 0 1,20 0-256,-20 0-449,20-20-833,-20 20-2530</inkml:trace>
  <inkml:trace contextRef="#ctx0" brushRef="#br3" timeOffset="60922.4845">7026 6478 384,'0'-20'3363,"0"20"-384,0 0-321,-20 0-800,20 0 288,0 0-480,0 0-609,-20 0-256,20 0-225,-20 20-31,1 0-97,-1-1 0,-20 21 33,1 0 127,-1 19-351,-1-19-1,-18 20-64,19 0 128,1-21-127,-1 1 31,20 0 192,1-20 33,19-1-385,0-19 64,0 20-32,19-20 96,1 0 0,0-20-32,0 20-96,19 0 97,21 0-33,-21 0-128,2 0 64,17 0-96,-17 20 0,-21-20-353,19 0-223,-19 0-33,0 0-31,0 0-482,-20 0-543,0 0-2147</inkml:trace>
  <inkml:trace contextRef="#ctx0" brushRef="#br0" timeOffset="63549.6347">7800 6160 1825,'20'0'1025,"-20"0"-96,0 0-480,0 0-1,0 0 96,0 19 289,-20-19 64,20 0-224,0 0-257,0 0-32,0 0 1,-20 0-129,20 0-160,0 0-64,0 0 32,0 0-32,0 0 64,0 0 65,0 0-1,0 21 384,-19-21 161,19 0-289,0 0-256,-20 0 33,20 0 223,0 0 225,0 0-161,0 0-96,0 0 289,0 0 96,0 0-257,0 0-191,0 0 31,0 0 0,0 19 97,0-19-1,-20 0-32,0 20-31,-1 1-129,3-21 32,-2 19-63,-1 1-129,1 0-32,-18 20 32,-3-20-96,1-1 32,1 21 32,-21 0 0,1-1 160,0 1 129,-2 0-289,23 0 128,-3-21-256,1 21 160,1-19-96,19-2-32,0 1 32,0 0 0,0 0 32,1 0-64,-1-20 32,0 20 32,-21-1-32,23 1 64,-2 20-96,-21-20 0,21 0 64,-19-1 0,19 1-32,20 0 0,-20 0-128,20-20 96,-20 20-32,20-20-193,0 0 65,0 0-224,0 0 448,0 0-513,20 0-319,-20 0-482,0 0-992,0 0-2466</inkml:trace>
  <inkml:trace contextRef="#ctx0" brushRef="#br0" timeOffset="63995.6602">6947 6557 9096,'19'-20'545,"-19"20"-33,0 0 641,0 0 192,0 0 289,0 0-1154,-19 20-383,-1-20 31,0 40 320,-21-19 33,23 17-193,-43 2-96,23 0-96,-3 0 32,1 0 225,1-20-1,19 19-160,0-19 0,20-20 32,0 20 129,0-20-33,20 20 193,0-20-97,19 0 32,1 0-191,19 20-161,2-20 96,-2 0-32,-19 0-96,-1 19-64,1-19-32,-20 20-96,0-20-192,0 20-289,-20-20-384,0 20-929,0-20-4067</inkml:trace>
  <inkml:trace contextRef="#ctx0" brushRef="#br0" timeOffset="66629.811">7899 5981 2690,'-19'20'6951,"-1"-20"-6631,0 0 0,20 20 385,-20-1 416,20-19-224,0 20-545,0 0-192,20 0-64,0 0 0,0-20 161,-1 0 319,1 0 129,20 0-225,-19-20-159,-3 0-65,-18 0 128,20 0 353,-20 1-321,-20-1-223,20 0-1,-18 0-96,-3 0 0,-19 0 0,20 20-128,-19 0-128,19 20-64,-20 20 31,20-20 129,20 19 64,0 1 0,20-20 0,0 20-96,20-20 32,-1-1 96,-19-19-32,20 0 96,-19 0 65,-3-19-65,2-1 64,-20 0-96,0 0 0,-20 0 0,2 0-32,-3 0-96,-19 1 0,20-1 0,-19 20-96,-1 20-1,20-20 33,0 19 0,1 1-32,19 0 160,0 0-32,19 0 32,1 0 64,20 0 0,-20-20-128,19 0 160,-19 0 64,0 0 289,0-20-33,-20 0-128,0 0-63,0 0-65,-20 0-64,0 0 0,-19 1-96,19 19 0,-20-20-96,0 20-32,21 0 96,-1 0-128,0 0-1,20 20 65,0-1 0,0-19 64,20 20 32,19 0-64,-19 0 96,20 0 32,0 0-128,-21 0-64,1-1 32,0-19 0,0 21 32,-20-21 160,0 0 64,0-21 0,-20 2-192,20-1 160,-20 0-256,0 0 192,1 20-96,-1-20-352,20 0-609,-20 20-865,20 0-1025,-20 0-3523</inkml:trace>
  <inkml:trace contextRef="#ctx0" brushRef="#br1" timeOffset="129745.421">18739 5484 5925,'0'0'2050,"0"-20"-160,0 20 128,0 0-673,0 0-32,-20 0-192,20 0-576,0 0-353,0 20-96,0 0 96,0 0-96,0 0-128,0 0 64,0 0-96,20-1-32,-20-19 0,20 20 64,-1-20 64,-19-20 32,20 20 0,-20-19 0,20-1 32,-20 0 33,0 20-1,-20-20-32,0 0 64,20 20-64,-19-20-160,-21 40 0,20-20 32,0 20-32,20 0 32,0 0-64,0 0 64,20-1-32,0-19 32,0 20 32,0-20 32,19 0 64,-19 0 64,0 0 160,-20-20 161,0 20-129,0-19-96,0-1-128,-20 0-32,0 20-32,-19-20-96,19 20-32,-20 0-32,20 0-64,20 20 0,-19-20 64,19 20 160,19-20-160,1 20 96,0-20 32,20 0 32,-21 0-32,-19 0 0,20 0-32,-20 0-224,0 0-385,0 0-1697,-20 0-6855</inkml:trace>
  <inkml:trace contextRef="#ctx0" brushRef="#br1" timeOffset="130633.4717">18759 5564 1665,'0'0'1890,"0"0"-321,0 0 738,0 0-258,19 0-383,-19 0-96,0-20-225,0 20-32,0 0-32,0 0-256,0 0-192,0 0-192,0 0-161,-19 0-128,19 0-63,0 0-65,-20 0-64,0 20 32,0-20-96,0 20 0,-19-1-32,-22 1-31,23 0-66,-43 21 66,22-22-1,-20 20 0,0 2-32,-20-2 96,-1 0-160,-19-18 96,0 38 0,-1-19-32,1 0 128,0 19 0,1-19 64,18 19 32,1-19 33,0 1 95,18-2-128,2 0-96,20-18 128,-1 18-191,1-19-33,19 0 32,1 0 32,-1 0-64,-1 0 0,3-20 32,-3 19-32,21 1-32,-19 0 0,19-20 0,0 20 0,0 0-64,1-20 128,19 21-224,0-21-129,-20 19-31,20-19 32,0 0-129,0 19-31,0-19 0,0 0-129,0 0 1,0 0-129,0 0-192,0 0-448,0 0-2307,0 0-6405</inkml:trace>
  <inkml:trace contextRef="#ctx0" brushRef="#br1" timeOffset="130957.4901">16475 6279 11434,'21'-40'1282,"-21"20"-386,0 20-383,-21 0-353,1 20 32,0 20 481,-19-20-193,19 19-191,-20 2 191,1-2 129,19 1-97,-20-20-63,21 0-97,-1 19 128,20-39-255,0 20-1,20 0 160,-1-20-128,1 20-160,20 1 1,-1-21-1,21 19-64,-21-19-257,22 19-415,-23 2-385,-17-21-513,-1 19-1569,0 2-4035</inkml:trace>
  <inkml:trace contextRef="#ctx0" brushRef="#br1" timeOffset="132066.5533">15741 6816 3203,'-39'-40'3363,"39"20"705,-20 20-2179,20 0-736,0 0 1,0 0 63,0 0-673,0 0-191,0 40 63,20 0 96,-20-1-159,18 1-225,3 19-64,-1-19-32,0 0 96,0-20-64,19-1 160,-19-19-128,0 0 129,19-19 31,-19-1-160,-20 0 0,20-20-96,-20 1 0,0-1-96,0 20 0,0-20 128,0 21-64,0-1-32,0 20 32,0 0-192,0 20 256,0-1 64,0 21 160,20 0 32,-20 19-32,21-19-95,-21 0-1,18 0-64,-18-21-64,20 2-32,-20-2 0,0 1-192,20-20-673,-20 0-608,0 0-994,0 0-2017</inkml:trace>
  <inkml:trace contextRef="#ctx0" brushRef="#br1" timeOffset="132573.5826">16237 6796 10057,'-19'-20'1377,"-1"20"-320,20 0-32,0 0-160,0 0 224,0 0-608,-20 20-257,20-20 192,0 20 321,0 0-32,0 19-353,0-19-96,0 0-192,20 0 32,-20 0-32,20-1-64,-20 1-192,19-20-352,1 0-257,0 0-544,0 0-1314,-20-20-2818</inkml:trace>
  <inkml:trace contextRef="#ctx0" brushRef="#br1" timeOffset="132775.5942">16376 6836 13516,'0'0'801,"-20"0"-64,20 0-1,0 19 257,0 1-256,20-20-513,-20 20-96,20 0-96,-20 0 0,0 0-128,21-20-288,-21 19-513,0-19-800,0 0-2019,18 0-6534</inkml:trace>
  <inkml:trace contextRef="#ctx0" brushRef="#br1" timeOffset="132997.607">16534 6776 14958,'21'20'256,"-21"-20"64,20 0 513,0 0 0,-20 20-321,20 0-288,-1-1-224,1 1 161,-20 0 63,0 20 32,0-20 0,0-1 65,-20 1-33,1-20-96,-1 20-224,-20-20-705,40 20-832,-21-20-2339</inkml:trace>
  <inkml:trace contextRef="#ctx0" brushRef="#br1" timeOffset="135024.7229">18818 5584 11723,'0'0'832,"0"-20"289,0 20-224,0 0-224,0 0 512,0 0-384,0 0-545,0 0 96,20 20 193,-20-1 96,20 1-33,-1 0-127,1 0-65,20 20 64,-1-1-255,-19 2-65,21-2 0,-3 21-64,3-21 32,-1 21-32,-1-1 32,21 21-64,-21-21-96,1 22 193,19-3-65,2 2 288,-2 0-192,1-1 0,19 0-32,0 1 65,0 0-257,0-1 192,2 0 192,18 1-96,-40-1 33,20-19-1,-18 19-96,18 1-160,-20-21 32,1 21 32,-1-20-96,1-1 160,-1-19-224,-18 20 64,-3-21 32,3 1 0,-3 0 65,-17 19-65,19-19-32,-20 0 0,19-21 32,-19 22-32,0-22-32,0-19 32,-1 20 32,-19-20 32,0 0 0,0 0-321,0 0 1,0 0-320,0 0-161,0 0-320,-19-20 0,-1 1-384,20-1-129,-20-1-1088,0 21-2852</inkml:trace>
  <inkml:trace contextRef="#ctx0" brushRef="#br1" timeOffset="135435.7464">20644 7948 9961,'-20'0'2274,"0"0"-801,20 0-63,0 0-706,20 0 353,-20 20 33,20-20-386,21 19-159,-23 2-97,23-1 65,-1 19-161,-1 1-32,21-20-31,-1 20-193,0-21 32,-19-19 0,21 21 256,-23-21 321,-17 0 64,-1-21-1,0 2-31,-1-21-192,-19 0-193,0 0-64,0 1-128,0-1-96,0 0-96,-19 0-32,19 20-32,0 1-96,0-1-256,0 0-161,0 20-320,19 0-256,-19 0 64,0 20-481,0-20-672,0 20-2050</inkml:trace>
  <inkml:trace contextRef="#ctx0" brushRef="#br1" timeOffset="136120.7856">20505 8584 6886,'0'-40'7399,"0"40"-6310,0-20-288,20 1 0,-20 19 256,0 0-129,0 0-735,0 0-129,0 19 192,0 21 32,20 0-64,-20 0 97,20 0-257,0-1-32,-1-19 32,1 0-32,0-20 128,21 0 32,-23 0-32,23-20 65,-21-20 31,0 21-192,-2-21 64,-18 0-32,0 20-32,0-20 64,-18 20-96,18 1-96,0-1 64,-20 20-64,20 0-32,0 0-32,0 39 256,20-19-32,-20 20 96,18-1-63,-18 1-97,21 0-32,-1 0-32,0-20-225,0 0-223,-1-20-417,1 0-512,-20 0-1634,20-20-8104</inkml:trace>
  <inkml:trace contextRef="#ctx0" brushRef="#br1" timeOffset="136677.8175">20982 8345 4580,'0'0'9128,"0"0"-8743,-20 0 1024,20 0 257,0 0-994,0 0-287,0 20-33,0 1 32,0 18 33,0-19-65,20 20-256,-20-20-32,19-1-32,1 1-128,0 0-256,0-20-353,1 0-544,-1 0-1025,-2 0-2979</inkml:trace>
  <inkml:trace contextRef="#ctx0" brushRef="#br1" timeOffset="136937.8323">21120 8405 10634,'0'0'2434,"20"0"-2530,-20 0 1313,21 0-32,-1 0-320,0 20-609,-1-20-160,-19 20 64,20-20 129,-20 19 255,-20 2 33,20-21-65,-19 20 65,-1-20-289,20 19-192,0-19 0,0 20-192,0-20 128,20 20 96,-1-20-384,21 0-417,-20 0-576,0 0-1409,-1 0-3941</inkml:trace>
  <inkml:trace contextRef="#ctx0" brushRef="#br1" timeOffset="137166.8454">21359 8365 15150,'20'0'801,"-20"21"-353,20-21 1122,-1 19-481,1 1-481,20 0-384,-19-1-128,-3 2 1,-18-1 95,0 19-32,0-19-96,0 0 0,-18 19-256,-3-18-833,1-2-1634,-20 2-7174</inkml:trace>
  <inkml:trace contextRef="#ctx0" brushRef="#br1" timeOffset="144121.2432">16297 4550 8263,'20'0'193,"-20"0"127,19 0-256,-19 0 0,20 0 512,-20 0 546,20 0-546,21 0-288,-3 0-31,3-20-33,18 20 0,20-20 32,20 0-64,0 1 33,20-21 159,21 0 64,18 1 225,2-1-64,18-20-449,0 20 64,2 0 256,19 21 33,-21-21-257,-20 0-224,2 21 32,-2-2-32,-19 21 32,-19-20-64,-21 20 0,0-19 0,-20 19-64,0 0-32,-18 0 0,-2 0-160,-19 0-64,-21 0 31,-19 0-159,0 0-1,0 0-31,0 0-513,0 0-1633,-19 0-4389</inkml:trace>
  <inkml:trace contextRef="#ctx0" brushRef="#br1" timeOffset="144763.2799">19592 4113 11146,'0'-40'1473,"0"40"-960,0-19-33,0 19-704,0 0-32,20 19 224,-20 1 256,20 19 64,20 1 161,-1 0 31,1 20 129,19-1 31,20 1-127,2 20-225,-2-1-128,0 1 225,20 19-1,-20 1-224,21-1 225,19 0-33,-20 0-384,0 21 128,21-21 192,-1 20-288,1-19 289,-21-1-257,0 0-32,-20-19 96,0-1 32,0-19-192,-18-1 64,-2-19 0,-39 0-224,0-20-449,0 0-512,-20-1-1602,-40-19-3747</inkml:trace>
  <inkml:trace contextRef="#ctx0" brushRef="#br1" timeOffset="145455.3193">16575 4749 3363,'20'19'6470,"-20"-19"-6790,20 21 480,19-2 0,1 22-128,-1-2 160,21 1-64,-1 0-128,22 19 801,18 1 352,-20 19-256,20 21-289,1-1 129,-1 0-128,0 1-257,0 20 32,21-21 65,-1 0 159,-1 0 129,21 20-192,-19-19-193,-21-1-224,20 0-32,-19 1-32,-1-21 96,-20 0-224,0 1 128,0-20-64,-19-1 32,-1 1-32,-18-20 32,-3 19 65,3-19-97,-21-1-65,0 1-127,-1-19-192,1 18-97,-20-19-351,0 0-770,0-20-1249,0 0-2402</inkml:trace>
  <inkml:trace contextRef="#ctx0" brushRef="#br1" timeOffset="146010.3509">18937 7352 4548,'-20'0'3395,"20"0"-3363,0 0-64,0 0 32,0 0 352,0 0 1186,0 0-834,20 0 65,-20-20 224,0 20-96,21 0-256,-21 0-353,18 0-96,-18-20 32,40 20 0,-19-20-63,17 20-1,23-20-64,-2 1-64,20-1 64,1-20-64,20 20 352,38-20 481,1 0-64,39 1-128,-18-21-161,39 21-192,-21-21 33,0 20-33,21 1 0,-21-21-31,2 21-129,-61 18-96,-20 2-352,-20-2-65,-40 21-31,-19 0-513,21 0-352,-41 0-161,0 0 129,0 0 448,0 0 193,0 21 191,-21-21 289,1 0 0,0 0-1602,20-21-7430</inkml:trace>
  <inkml:trace contextRef="#ctx0" brushRef="#br1" timeOffset="146501.3793">21537 6040 13516,'0'-19'160,"20"19"-224,1 0 225,-1 19 511,-2 1 513,23 0-352,-1 20-481,-1 0-191,21 0-97,-21 20-32,1-21 32,1 0-128,-3 2-32,3-22 32,-3 21-33,-17-20 161,-1 0-64,0 0 33,0-20 31,-1 0 0,1 0-32,-20 19-96,0-19 32,0 0 0,-20 0 64,20 0 32,-19 20 0,-1-20 96,0 20 128,0-20-128,-19 0 129,-22 20-33,2 0 160,-21-20 1,1 21-1,-20 17-96,-1-17-256,-38 19 0,19-21-736,0 21-1442,19 0-2146</inkml:trace>
  <inkml:trace contextRef="#ctx0" brushRef="#br1" timeOffset="157668.0181">17846 11902 4900,'0'0'545,"0"0"576,0-19 1505,0 19-512,0 0-801,0 0-320,0 0-64,19-20-224,1 20-193,-20 0 65,20 0-161,0 0-95,0 20-1,-20-20-160,19 0 0,1 0 161,0 19-33,0-19-32,0 0 32,19 0-256,1 0 32,-1 0 65,-19 0-161,21 0 64,18 0 0,-19 0-96,-1 0-129,1 0 450,0 0-225,19-19-32,-18 19 32,-3 0-32,23 0-257,-22 0 578,1 0-321,0-20-32,-21 20 160,21 0-64,0 0 0,-21 0 32,21-20 0,1 20-192,-3 0 128,3 0-32,-3 0 160,3 0-256,-1 0 96,-1 0 64,1 0-160,-1 0 192,1 0-32,0 0-288,-21 0 448,21 0-224,1 0 32,-21 0-256,19 0 480,1 0-320,-1 20 96,1-20 32,0 0-96,-21 0 64,21 0 128,0 0-63,-1 0 159,2 0-192,-3-20 128,3 20-96,-21 0-160,19 0 96,1 0 96,0 0-160,-1 0 64,1 0-32,19 0 64,-19 0-96,1 0 128,-2 0-32,21 0 65,-21 0-33,1 0-192,-1 0 64,1 0 128,0 0-160,-21 0 32,21 20 32,1-20 96,-3 0-96,3 20-64,-3-20 96,23 0 32,-22 0 32,21 0 0,-21 0 96,21 0-224,-1 0 32,2 0 32,18 0-32,-20 0 0,21 0 32,20 0 64,-21 0-192,20 0 192,0 0-96,0 0 96,1 0 128,19 0-31,-20 0-65,0 0-96,21 0 32,-41 0 32,20 19-384,-20-38 640,-18 19-672,-3 0 672,1 0-608,-18 0 416,-21 0-865,0 0 481,-1 0-385,-19-20-832,-19 20-128,-1 0-2115,0-20-10345</inkml:trace>
  <inkml:trace contextRef="#ctx0" brushRef="#br1" timeOffset="177666.1619">21598 9856 4452,'18'0'1313,"-18"0"897,0 0 1121,0 0-1281,0 0-929,0 0-384,0 0 128,0 0-32,0 20-193,0-1-31,21 21-193,-21 0-160,0 0-160,0 0 1,20-1-33,-20 1-96,0 0 0,20 0-225,-20-20-63,0-1-160,0 1-417,0 0-545,0-20-480,0 0-896,0 0-2627</inkml:trace>
  <inkml:trace contextRef="#ctx0" brushRef="#br1" timeOffset="178019.1821">21438 10253 11723,'-20'0'1441,"20"0"-1697,0 0 480,0 0 1506,20 0-673,-20-19-769,20 19 0,0-20 0,-20-1-31,21-18-97,-3 19-128,2-20-32,-20 1-160,20-1-97,-20 0-159,0-19-128,0 19 31,0 20 545,21 0 64,-21 0 64,0 20 97,20 0 95,-20 0 160,18 20-95,3-20-225,-1 20-96,0 0 0,19-1-160,1 2-545,0-2-800,-1 1-1506,-19-20-8071</inkml:trace>
  <inkml:trace contextRef="#ctx0" brushRef="#br1" timeOffset="190082.8721">23384 11406 352,'0'0'9161,"-20"19"-8201,20-19 546,0 0 800,0 0-672,0 0-674,0 0-223,0 0-128,0-19-225,0 19-192,20 0-32,-20 0-63,20 0-33,19 0-32,1 19-32,20-19 0,20 0-96,-22 0-65,3 0-415,18 0-33,-40 0 65,21 0-481,-21 0-320,1 0-481,-20 0-1986,1 0-5347</inkml:trace>
  <inkml:trace contextRef="#ctx0" brushRef="#br1" timeOffset="190485.895">23602 11247 7943,'21'0'224,"-21"0"-480,20 0 416,-20 0 641,0 0-705,-20 20-256,-21-20 128,21 0 128,-19 20 320,-1-1 1026,-19-19 383,19 40-768,20-20-832,-1 0-161,3 19 0,18-18 64,18-2-32,3 2 0,-1-21-32,0 19-32,19 2-96,1-2-577,0 1-1857,-1 0-4260</inkml:trace>
  <inkml:trace contextRef="#ctx0" brushRef="#br0" timeOffset="212234.1391">10440 3696 672,'0'0'3844,"-19"-20"-1154,19 20-223,0 0-161,0-21-512,0 21-353,-20 0-160,20 0-96,0 0-128,0 0-192,0 0-288,0 0-257,0 21-32,20-1 65,-1-1-1,1 1 32,0 20-256,21-20 0,-23 0 1,23 19-1,-21-18-32,18-2 128,-17 1-160,-1-20-64,-20 20 0,20-20 0,-20 0-32,0 0-128,-20 0-192,0-20 191,-1 0-95,3 20 0,-2-19 96,-21-21-193,21 20-223,2 0 224,-23-20 191,21 20 97,0 20 257,1-20 95,19 20 0,0 0-192,-20 0 64,20 0-128,20 20-32,-20-20 0,19 20 193,1-20-193,0 20 64,0 0-32,1 0-32,-3 0 0,2-1 0,1 2-32,-21-2-32,20 1-1,-20-20 33,0 0 0,0 0 128,0 0-160,0-20-32,-20 20 96,-1-19-32,1-21-64,2 20-32,-23-20-32,21 0 32,0 20 160,1 1 192,-1 19 64,20-20-160,0 20 65,0 0-129,0 20 96,20-1 64,-1 1-96,21 0-64,-20 0 32,19 0-32,-19 20-128,1-21 32,-1 2 64,0-21-96,-20 19 0,18-19 0,-18 20-32,0-20 128,-18-20-192,18 20-32,-20-19-64,0-2-193,-1 2-31,1-21-1,20 20 97,-18 0 320,-3 0 96,21 20 160,-20 0-32,20 0-64,0 20-64,20-20 0,-20 20-64,21 0-448,17 0-1442,-17 0-3940</inkml:trace>
  <inkml:trace contextRef="#ctx0" brushRef="#br0" timeOffset="213028.1842">10063 4530 10537,'-20'0'1826,"20"-20"-320,0 20-321,0 0 64,0 0 160,0 0-704,0 0-257,20 20 97,-20 0 31,20 0-63,19 19-481,-19-18 192,21-2-224,-21 1-32,-2 0 64,3-1-128,-1-19 0,-20 0 32,0 0 128,0 0 64,-20 0-160,20-19-32,-21-1 0,3-19 96,-2 18-128,-21-18 96,21 19 0,20 0 96,-18 20 96,18 0 0,0 0-160,0 20 96,18 0 97,-18 0 191,20-1-288,21 21-32,-21-20-32,-2 19-128,3-18-192,-1-1-449,0-20-223,-20 19-674,20-19-1281,-20 21-4932</inkml:trace>
  <inkml:trace contextRef="#ctx0" brushRef="#br0" timeOffset="213922.2356">5755 7730 10057,'20'-20'1634,"-20"0"-1154,-20 20 1730,20-20-352,0 20-385,0 20-736,0-20-417,20 20 97,0 0 191,0 19-95,0-19-33,-1 0-224,21 20 129,-19-21-321,-1 1 0,-2 0-32,2-20 32,-20 20-64,21-20 32,-21 0 160,-21 0-128,21-20-160,-20 0-256,-18 0 480,17 1-160,-19-21-64,1 0-96,-1 1-97,20-1 225,1 20 64,-1 0 128,20 20 65,0 0-129,20 0 0,-20 20 288,39 0-64,-19 20-95,20-21-97,-1 21-32,2 0 0,-21-1-32,18-19 32,-17 0-384,-1 0-321,0-20-96,-1 20-672,-19-20-1378,-19 0-5252</inkml:trace>
  <inkml:trace contextRef="#ctx0" brushRef="#br0" timeOffset="214694.2798">4406 8326 10730,'-20'-20'3651,"20"0"-2113,0 20-257,0 0-801,0 0 321,20 20 64,-1 0-321,21-1-255,-20 22-1,19-2-256,-19-19 32,0-1 32,0 2-64,1-1 0,-21-20 96,0 0 0,0 0 193,0 0-33,-21-20-320,1-1 96,0-18-192,0 19 64,1 1-96,-1-22-161,0 22 161,0 19 160,0-20 64,20 20 128,0 20-224,0-20 64,20 19 129,0 1-65,0 1-64,0-2 32,-1 1-32,1 0-32,0-20 32,0 19-192,1-19-289,-21 0-768,0 0-1345,20 0-6951</inkml:trace>
  <inkml:trace contextRef="#ctx0" brushRef="#br0" timeOffset="218938.5224">21895 4630 6374,'0'-40'3459,"0"40"-2146,0-20 737,-20 20-96,20-20-449,0 20-352,-20-20-512,0 20-417,20 0-128,-20 0 0,1 20-96,19 0 0,-20 0-64,20-1 32,0 2 32,20-2-32,-20 1-32,19 0 96,1-20 64,0 0 64,0 0 33,0 0 63,1-20-32,-21 20-64,0-20 64,0 1-31,0-21-33,-21 20-32,1 20-96,-20-20-64,1 20-32,19 0-32,-20 0 0,20 20 128,1 0-64,19-1-32,-20 2 96,40 18-64,-20-19 64,39-20-32,-19 19-64,20-19 96,-1 0 0,1 0 64,-20 0 32,1-19 0,-3 19 128,-18-20-128,-18 0-32,-3 1 97,1-2-65,-20 2-96,1 19-32,19 0-96,-20 0 96,20 0-128,20 19-33,-19 2 33,19-21 128,19 19-32,1 1-64,0 0-96,20-20 32,-1 19 64,-19-19 64,20 0 128,-19-19 64,-3 19-32,-18-20 32,0 0 64,-18 1-95,-3-2-1,-19 2-64,20 19-64,-19-20-32,-1 20-64,20 0-97,0 20 129,1-1-256,19 2 128,19-2 0,1 1-97,0 0 1,20-20 96,-1 19 96,1-19 64,-20 0 128,1-19 320,-21 19 257,0-20-64,0 20-289,-21-20 64,1 1-256,0 19-96,-20-21-96,21 21-448,-1 21-449,20-21-384,0 19-1378,20 1-4804</inkml:trace>
  <inkml:trace contextRef="#ctx0" brushRef="#br2" timeOffset="225747.912">20902 5941 1953,'0'0'2915,"0"-20"-1634,0 20 353,0 0-65,0 0-127,-19 0 255,19 0-31,0 0-1,-20 0 65,20 20 64,0-20-321,-20 0-256,20 0-224,0 0-96,0 0-224,0 0-193,20 0 1,-20 20-257,20-20-96,19 20 128,-19 0-96,20 0 33,-1-1-1,1 1-192,19 0 64,-18 0-128,-1 20 160,-1-20 0,1-1-192,-20-19 96,19 21 32,-19-21-64,-20 0-96,20 0 0,-20 0-161,0-21-63,0 21-64,-20 0-193,0-19-352,0 19-320,1 0-32,-21 0-321,20 0-832,0 0-2819</inkml:trace>
  <inkml:trace contextRef="#ctx0" brushRef="#br2" timeOffset="226050.9292">21201 5941 12844,'-20'-20'1249,"0"20"-897,20 0 1186,0-19 95,0 19-768,0 0-160,0 19-161,0-19 193,-21 40 224,1-20 0,2 20-161,-23-1-63,1 21-32,20-20-193,-19 0-127,-1-21-97,20 22-288,20-22 32,-19-19-96,19 0 0,0 20-577,0-20-224,0 0-640,19 0-64,-19 0-481,0-20-1250,20 20-6245</inkml:trace>
  <inkml:trace contextRef="#ctx0" brushRef="#br0" timeOffset="230754.1983">21796 4789 1345,'0'0'1922,"0"0"-641,0 0 609,0 0-129,0 0-800,0 0-192,0 0 64,0 0 32,0 0-257,0 0-192,-20 0-95,20 19 95,0-19-31,0 21-65,0-21 64,-20 20 97,0-1-193,20 21-32,-20-20-128,-19 20-160,19-21 64,0 21-32,-19 20 192,-2-21-31,21 21 95,-18-20 0,17 19-96,1 1-64,0-21-96,-19 2 0,19 18 32,0-19-64,0 0 32,0-1 32,1 1-32,-1 1 96,0-2-96,0 0 33,0-18-1,1 18-32,-1-19 32,0 20-32,20-20 64,-21-1-32,21 1 0,0 0 64,-20 0 32,20 0-64,0-20 0,0 20 0,-18-20-32,18 19 0,-20-19 32,20 0-64,0 20 64,0-20-64,0 0-64,0-20 32,0 20-64,0-19 96,0-1 0,20 0-32,-20 0 32,0 0 0,18 0-32,2-19 32,1-1 0,-1 20-32,0-19 0,-1-21 64,1 21-32,20-22 0,-1 22 32,-19-21 0,20 20 0,-20-19 0,19 18-96,-19 2 32,0-21-64,1 21 0,-3 0-96,-18-2-1,20-18 33,0 19 64,-20 20 0,21-20 96,-21 20 32,20 1 32,-20 19 96,0-20 65,18 20-65,-18 0-160,0 0-32,0 0 32,0 0-32,0 20 32,0-20 0,-18 19 32,18 21 0,-20 20-32,-21 0 0,21 19 64,-19 1-32,-1-2 224,1 2 64,19 0-31,-20-1-193,1-18 96,19-3 64,0 3-32,0-22-160,0 1 65,20-20-129,-19-1 0,19 1-32,0 0 64,0-20-64,0 0 64,0 0 64,19 0 64,-19-20-128,0 0-96,20-19 96,-20 18-32,20-37-96,-20 17 0,20-18-161,0-1-127,-1-19 160,1 19 128,0 1 64,0 19 96,19-20-96,-19 21 96,0-21 32,0 21-32,1-2 0,-3 1-128,2 1 128,-20-1-160,20 0 0,-20 1-257,21 19 257,-21 0 128,0 0 0,20 20 0,-20 0 33,0 0-130,0 0-127,0 0 641,0 0-834,0 0 610,0 0-65,0-20-641,0 20 802,0 0-289,18 0-161,-18 0 226,0 0-194,0 0 65,0-20-32,0 20-352,0 0-32,0 0 191,21-19 129,-21 19 32,20-20 32,-20 20 32,20-21-128,-20 21-96,20-19 31,-20 19 161,0 0 64,0-21 32,0 21 64,19 0-31,-19 0-33,0-19 32,0 19 96,20 0 32,-20 0 64,0 0-32,0 0 193,0 0-33,0 0-160,0 0-160,0 19 257,-20 2-33,20 19-192,-19-1-96,-1 1 64,0 0-64,0-1-192,-19 21 256,-2 0-32,1 19 0,-19 1 32,0-1 128,19 1 33,0-21-161,1 21 0,19-41-32,-20 21 32,21 0-32,-1-21 0,0 2 128,-1-2 192,1-20-95,2 22 63,18-22-224,-20-19 64,20 20-128,0-20 0,0 0-64,20 0-160,-20-20 64,0 20-417,18-19-704,-18-1-993,20-20-3171</inkml:trace>
  <inkml:trace contextRef="#ctx0" brushRef="#br0" timeOffset="231627.2483">21339 5842 2594,'0'0'3203,"0"-20"160,0 20-800,-20 0-97,20 0-448,0 0-321,-19-19-351,19 19-225,0 0-96,-20 0 0,20 0-192,0 0-193,0 0-672,0 0 352,0 19-224,20-19 97,19 20-129,-19-20 0,20 19-64,-21 2-64,21-21-160,-20 20 384,19-20-224,-39 19 32,20-19 128,-20 0-160,0 20-32,0-20 256,0 0-96,0 0 32,-20 20-64,2-20 64,-3 20-192,21 0 96,-20 0 0,0-1 32,20 21-96,-20-20 128,20 0-96,0 0-32,0 19 128,0-18-64,0-21 0,0 19-224,0 1-97,0-20-319,-19 0-225,19 0-288,0 0-673,0 0-2018,19-20-9096</inkml:trace>
  <inkml:trace contextRef="#ctx0" brushRef="#br0" timeOffset="232954.3239">20802 5941 2306,'-18'-39'3363,"-2"39"0,20 0-512,0-20-545,-20 20-769,20 0-287,0 0-514,20 0-95,-20 0-33,20 20-127,-2-1-65,3 1-95,19 0 31,-1 20-32,21-20-128,-1 19-95,-19-19-97,19 0 64,2 20-32,-22-20-353,1-1-127,0-19-97,-1 21 257,-19-2 192,0-19-96,0 20 128,-20-20 128,0 0-64,0 21 0,0-21-128,0 0-321,0 0-191,0 0-577,-20 0-1058,20-21-1408,-20 21-3748</inkml:trace>
  <inkml:trace contextRef="#ctx0" brushRef="#br2" timeOffset="234592.4179">21379 6040 1601,'0'0'5830,"0"0"-5446,20 0 769,-20 0 1634,0 0-962,0-19-736,0 19-96,0 0 321,0 0-161,-20 0-256,20 0-225,0 0-95,0 0 127,-20 19-95,0-19-33,20 0-31,-39 20 0,19-20-257,-40 20 64,1 0 65,0 20 159,-2-20-31,2-1-161,-1 2-160,21-2-96,-1 1-32,-1 1-160,23-21 64,-2 0-224,20 19-64,0-19-161,0 0-415,0 0-225,0 0 32,20 0 64,-2-19-481,3 19-480,-1-21-896,-20 1-2852</inkml:trace>
  <inkml:trace contextRef="#ctx0" brushRef="#br2" timeOffset="234931.4373">20823 5961 8712,'-21'-20'5157,"3"0"-3492,18 20 97,0 0 128,-20 0-289,20 0-992,20 0 31,-2 20 33,23 0-32,-1 0 63,19 0-319,0 0-1,1-1-224,-1 21-96,-18-20 64,18 20-32,-19-1-96,0-18 97,-1-2-130,1 1 130,-20 1-194,19-21 33,-19 19 64,-20-19-192,20 0 0,-20 0-417,0-19-223,0 19-610,-20 0-1248,0-21-4101</inkml:trace>
  <inkml:trace contextRef="#ctx0" brushRef="#br2" timeOffset="238470.6396">22133 6855 9833,'-19'0'1633,"19"0"97,0 0-1218,0 0 610,19 0 415,1 20-96,0 0-576,39 0-192,1 0-257,-1 19-224,2 1 129,-2 0-129,0 20-64,1-20-64,-1-1 32,1-19 0,-21 0-64,1 0 32,1-1-128,-23-19-128,3 0-64,-21 0-193,0 0-415,-39-19-898,19-1-1537,-21 0-2723</inkml:trace>
  <inkml:trace contextRef="#ctx0" brushRef="#br2" timeOffset="238808.6589">22173 7054 10634,'0'0'1473,"0"0"-384,0 0 0,20 0 256,-20 0 33,0 0-450,0 0-479,-20 0-257,20-20-96,-20 0 192,20-20 1,-20 1 63,1 19 32,-1-20 33,20 20 31,-20-19-95,20 39-257,0-20 32,20 20-96,0 0 0,-1 0-32,21 0-32,19 20 64,-19 0-64,19-1 0,2-19-128,-23 20-193,3 0-576,-1-20-928,-21 20-3012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9:41.1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13497 11942 4580,'0'0'2018,"0"0"-1217,0 0 480,0 0 0,0 0 192,0 0-191,0 0-482,0-19 33,0 19-32,20-21-193,-20 2-223,21-1-161,-1 0-96,-2 0-128,2 0 64,1-19-96,19-1 0,-20 0-32,19 1 64,1-1-64,-1 0 96,-19 1-32,20-1 0,-1 0 0,-19 19 32,21-18-32,-3 19 32,3-20-64,18 20 0,-19-19-32,0-1 32,19 1 0,0-1 64,-19-20-32,1 20 0,18 1 0,-19-1 0,-1 0 0,1 20 0,0-20 0,-1 1-96,21 19-256,-21-20 159,2 0 193,17 1 0,-17-21 64,18 21-32,-19-2 65,-1 22 95,1-21-192,0 0 0,-1 20 0,22-19 0,-23-1-160,3 20 63,-1-20 65,-1 0 64,1 21 0,-1-22 65,-19 2 31,20 0 32,-1 18-128,1-18-64,19-1 64,-18 0-96,17 20-128,-17-40 64,18 21-1,1-1 33,-1 0-64,2 1-128,-3-21 64,-17 21 128,-3-1 96,3 20 0,-1-20 0,-1 19 96,1-18-32,-1 19-32,1-20 0,1 1 32,-3 19 32,3-20 96,-3 0-64,3 1-32,-1 19-32,-1-20 0,1 0 65,-1 21-1,1-21 32,0 20-64,19-20 0,-18 0 32,18 0 0,1 1 193,-21-1 63,21 0 96,-1 1-255,-19-1-129,19 0-32,-18 0 0,18 0 32,-19 1-96,19-1 32,-19 1-64,-1-2 32,1 22-256,-20-1-545,-1 0-480,-19 1-1570,0-2-5733</inkml:trace>
  <inkml:trace contextRef="#ctx0" brushRef="#br0" timeOffset="1969.1126">17607 8425 1953,'0'0'1346,"0"0"-225,0 0-192,0 0-161,0 0-511,0 0-578,0 0-287,0 0-321,0-20 160,20 20 545,-20 0 32,0 0-33,0 0 225,0 0 129,0 0 191,0-19-192,0 19-160,-20 0-96,20 0 544,0 0 673,0 0 257,20 0 95,-20 0-288,0 0 224,0 0-128,19-21-352,1 1-352,-20 20-321,20-19-96,21-1 0,-23 0-96,2 0 0,21 0 0,-21 0 0,19-20 0,1 21 97,0-21 191,-1 0-64,21 20-96,-21-19-64,1 19-160,-1-20 128,2 20-64,-1-20 0,-1 20 32,1-19-32,-1 19 0,-19 0 0,20 0 0,-1 0 32,-19 0 0,20 1 0,-1-21-32,1 20 0,-19 0 97,19-20-33,19 21-32,-19-2-32,-1-19 32,1 20-32,-1 1 32,1-1-64,1-20 0,-23 20 32,22 0 0,1 1 0,-2-1 0,1-20-32,-20 20 32,19 0-32,1 1 0,-1-1 32,1-20-161,0 20-31,-1 1 128,2-21 32,17 19-64,-17-18 32,18 19 64,-19-20 32,0 1-32,19 19 96,-19-20 64,19 0 161,-18 1-33,18 19 0,0-20-96,-19 20-96,0-20-96,19 21-32,-19-21 32,-1 0 32,22 20-32,-23-20 32,3 1 32,18 19 321,-19-20 159,0 20-287,19 0-161,-19-19-32,-1 18-64,1-18 0,19 19 64,-18-20-64,18 1 32,-19-1-32,19 20 0,1-20 64,-1 0-64,-18 1 32,17 19-32,-17-20 0,18 0 32,-19 1-64,-1-1 96,1 20-64,19-19-32,1-2 32,-21 2 32,22-1 128,-23 0 192,23 1-63,-22-1-33,21 20-64,-21-20 161,21 1-289,-1-1 0,2 0-64,-2 1 64,20-21 64,-19 20-32,-1 0 32,1 1 64,-1-1-32,0 0 1,2 0 127,-22 0 224,1 1-223,19 19 63,-39-20-224,20 20-288,1-19 736,-23 18-576,2 2 0,0 19 0,1-21 0,-21 2-192,20 19-192,-20 0-353,0-20-800,0 20-1058,-20 20-5572</inkml:trace>
  <inkml:trace contextRef="#ctx0" brushRef="#br1" timeOffset="4254.2431">21319 4928 1825,'0'-20'2242,"0"20"-1057,-19 0 97,19 0 127,0 0 0,0 0 33,0 0-193,0 0-769,0 0-159,0 0-225,0 0 705,0 0-257,0 0 609,0-20-897,0 20 321,0 0-737,0 0 768,0 0-544,0 0 609,0 0-769,0 0 769,0 0-834,0 0 738,0 20-833,0-20 608,0 20-448,19-20 160,1 20-128,0 0 192,20 19 64,-21-19-128,21 0 161,1 20-225,-3-20 0,3 20 96,-3-21 32,3 22-160,-1-22 0,-1 1-96,-19 0 64,20-1-193,-21 2 161,21-1 32,-20-1-224,0-19-32,-20 20 31,21-1 33,-21-19 64,0 0 128,0 0 96,0 0-32,0 0 32,-21-19-32,-19 19 64,20-20-32,-19 1 160,-1-1-224,0-1 96,1-18-64,-1 19 0,-19 1-128,18-22 32,-18 22 96,19-21 32,-19 20-32,39 0 32,-20 0 0,21 0 0,-1 0 32,0 0 96,0 20 161,20 0-65,0-19 0,0 19-224,0 0-32,0 0-64,0 0 32,20 0 64,0 19 32,0-19-64,-1 20 0,21 0-96,0 20 192,-1-20-32,1 19-32,-1 1-96,22 1 128,-23-2 32,3-19-96,18 20 0,-19-20 0,0-1-96,-21 1 0,1-1 0,0-19 0,-20 0-449,0 0-672,-20 0-1794,20 0-9128</inkml:trace>
  <inkml:trace contextRef="#ctx0" brushRef="#br1" timeOffset="5036.2876">20902 6299 2882,'-19'-20'12652,"-1"20"-11979,20 0 224,0 0-385,0-19 1,0 19-481,0 0 96,39 0-128,-19 19 64,20 1 128,-20 0-32,19-1-128,-19-19 0,0 21 64,1-1 0,-1-20 161,-20 0-33,0 19 32,0-19 96,-20 0-159,-1-19-65,1 19-96,0-20 0,-19-1 0,-1 21-32,0-19-96,1-1 64,19 0 64,0 1-32,20 19 384,0 0-192,0 0-192,20 0 128,0 19-128,0-19-32,19 20-32,1-20-160,-20 20-288,-1-20-385,-19 0-480,0 19-1762,0-19-8328</inkml:trace>
  <inkml:trace contextRef="#ctx0" brushRef="#br1" timeOffset="5712.3268">19413 6974 10281,'0'0'1762,"-20"0"352,20 0-352,0 0-898,20 20 65,1-20-64,-21 20-352,20 0-321,18-20 32,-17 20-96,-1-20-32,0 20-32,0-20-64,-1 0 96,-19 0-96,0 0-96,0 0 0,0-20-128,-19 20 128,-1-20-32,0 0 96,0 20 64,-1-20-96,3 0 32,-2 20-161,20 0 706,0 0-449,0 0-64,0 0 32,20 0 128,-2 20-128,3 0-64,-1 0 32,0-20 32,0 20-96,-20-20-288,19 0-513,-19 20 0,0-20-1441,0 0-4773</inkml:trace>
  <inkml:trace contextRef="#ctx0" brushRef="#br1" timeOffset="7011.4011">15603 10193 9160,'0'0'1249,"-21"0"-1313,21 0 609,0 0 448,0 0 64,0 0-160,0 0-289,0 0-191,0 0 63,0 0 161,0 0-33,21 0-255,-3 0-97,2 21 0,1-21-96,19 20 64,-22-1-128,23-19-96,-21 20-32,0 0-32,-1 0-32,1 0 0,0-20 160,-20 0-64,20 20 0,-20-20-32,0 0 192,0 0-31,-20 0-33,20 0-96,-20 0-64,0-20 32,1 0-1,-21 0-63,20 0-160,-19 0-64,-1-19-129,-1-1 161,2 20 96,-1 0 736,40 20-191,-20 0-225,20 0-32,0 0 0,0 20 64,20 19 97,20-18-97,-1-1 0,2 19 192,-1-19-288,-1 0 96,1 0-160,-20 0 0,19-1 64,-19 2-128,-20-21 64,20 19 0,-20-19-32,0 0-64,-20 0 96,20 0 64,-20-19-128,-19-2 0,19 2 0,-20-1-128,1-20-192,-1 0-289,-1 21 192,23-22 514,-3 22 383,1-1-192,0 20-160,20 0 353,-20 0-65,20 0-192,0 0-96,20 20-96,0-20 96,0 19-32,19 2 32,-19-1 32,21-1-32,-3 1-64,3 0-32,-21 0-96,19-20-192,-19 20-161,0-20 1,-20 0-97,0 0-415,0 0-1026,-20 0-2979</inkml:trace>
  <inkml:trace contextRef="#ctx0" brushRef="#br1" timeOffset="8186.4682">13955 10988 864,'-21'0'2371,"1"0"-546,20 0 642,-20-19-834,20 19-95,0 0 159,-18 0 97,18 0-96,-21-20-353,21 20-448,0 0-289,0 0-159,0 0-321,0 0 0,21 20 96,-3-20 0,2 19-64,0 2-127,21-2 63,-23 1-96,23 1-32,-1-21 64,-21 19 32,21 1-32,-20 0-96,-20-20 96,20 20-128,-20-20 32,0 0-33,0 0-63,-20 0 32,20 0 32,-20 0-128,0 0 64,0-20-225,-19 20-127,19-40 95,-21 21-415,3-22-65,-3 22 256,21-21 577,2 20 128,-3 0 96,1 20 353,0-20 63,20 20 65,0 20-417,20-20-128,-20 20 96,41 0-127,-23-1 63,2-19 0,0 21 0,21-2 32,-23-19-256,23 20 96,-21 1-128,19-21-192,-19 19-385,0 1 0,0-20 33,-20 20 319,20-20 1,-20 0 192,-20 0 128,20 0 32,-20-20 0,0 20 32,-19-20 128,-1 1 128,20-2-160,-19 21-32,19-20 225,-1 1 63,21 19-32,-20 0-127,20 0 95,0 0-96,20 0 225,1 0-97,-1 19-32,19 1 161,1 1-129,-20-2-256,19 1-32,1-20-192,-20 20-192,19-20-225,-19 20-416,-20-20-1089,20 0-3171</inkml:trace>
  <inkml:trace contextRef="#ctx0" brushRef="#br1" timeOffset="9080.5194">13934 11028 1,'0'-19'1888,"-20"19"867,20 0 192,0-21-769,-20 21-577,20 0-320,0 0-224,0 0-96,0 0 64,0 0-352,0 0-257,20 21 353,-20-2-192,41-19-193,-3 41-96,-17-22 1,19 1-353,-1 0 128,1 0-96,0 0 64,-21 0-161,1-20-159,0 0-160,0 0-769,-20 0-2435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03:02.57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20049 11108 16751,'-20'0'1218,"20"0"-1122,0 0 800,0 0 1,20 0-192,0 20 224,19 0-481,1 20 33,-1-1-161,1-19 96,1 20-63,18-21 31,-19 1-384,-20 0-32,19 0 224,-19 0-224,0-20-64,0 20 64,-20-20-480,0 0-65,0 0-160,0 0-191,-20 0-738,20-20-320,-40 20-608,20 0-3268</inkml:trace>
  <inkml:trace contextRef="#ctx0" brushRef="#br0" timeOffset="1">20426 11108 8327,'20'-20'1250,"-20"1"-674,0 19 1506,0 0-352,0 0-257,0 0-608,0 19-160,-20 1-1,0 0 1,-19 20 160,-1-1-417,-19 1-224,18 19-160,1-19 1,1-20-65,19 20 32,0-21-225,0 2-319,1-21-769,19 0-1634,19 0-3843</inkml:trace>
  <inkml:trace contextRef="#ctx0" brushRef="#br0" timeOffset="2">20902 11247 17392,'-39'0'737,"39"20"-673,0-20 320,20 0 577,-1 0 32,41 0-192,-1 0-449,2 0-256,18 0 0,0 0 0,0-20 0,-19 20-128,-1 0 32,2-20-192,-23 20-128,-18 0-32,1 0-161,-1-20-63,-40 20 31,20 0-736,-21 0-1089,-19 0-2371,22 0-6309</inkml:trace>
  <inkml:trace contextRef="#ctx0" brushRef="#br0" timeOffset="3">21418 11069 16655,'-19'19'321,"19"-19"-257,19 20 576,1-20 417,20 20-256,-1-20-449,22 20-256,-23 0-64,23 0-64,-22-1 161,-19 1-290,20 0 161,-20 0-32,-20-20 0,0 20 64,-20-20 193,0 19-97,-20-19 128,1 20-128,-1-20-64,19 0-192,3 20-384,-2-20-417,20 0-929,20 20-2242,-2-20-8104</inkml:trace>
  <inkml:trace contextRef="#ctx0" brushRef="#br0" timeOffset="4">22173 11168 11594,'-20'0'417,"20"0"512,0 0 1185,0 0-1410,0 20-287,0-20 63,0 19-159,20 21-65,-20-20-128,0 0-32,20 19-96,-20-19 32,20 0-64,-1 0-64,21-20 32,-20 0 128,0 0 64,19-20 32,-19 0 353,1 0 159,-21 0-63,20 1-129,-20-21-223,0 20-193,18 0-64,-18 20-64,0-19 96,0 19-64,0 0-257,0 19 193,0 1 128,0 0-64,0 0 32,0 0-32,20 19 64,-20 1 64,0 0-96,21-21 0,-21 21 0,0 0-64,20-19 96,-20-2 0,-20 1 32,20 0 321,-21-20 223,-17 20 193,-3-20 256,1 0-64,1-20-256,-1 20-225,1 0-416,19-20-96,0 20-320,0 0-609,0 0-929,1 0-480,-1 0-1538,0 20-8231</inkml:trace>
  <inkml:trace contextRef="#ctx0" brushRef="#br0" timeOffset="5">22074 11783 64,'0'0'640,"0"0"353,0 0 320,0 20-672,0-20-321,0 0 513,0 0 224,0 0-64,0 0 64,0 0 384,-20 0 193,20 0-193,0 0-192,0 0 161,0 0-1,0 0-288,0 0-32,0 0-128,0 0-192,0 0-129,20 0-287,0 0 287,19 0-415,1 0-97,0 0-32,39 0 0,-20 0-96,20-20 192,2 20-288,-22 0 192,-19 0-288,-1 0-801,-19 0-448,0 0-1474,-20 20-6694</inkml:trace>
  <inkml:trace contextRef="#ctx0" brushRef="#br0" timeOffset="6">18897 12339 15726,'-20'21'801,"20"-2"-737,20-19 641,0 20 224,0 0-289,1-1-191,17 2-97,3-1-128,-3 0 65,23-20-161,-22 19 32,1 2-256,-20-2 160,0 1-416,-1 0-193,1 0-384,-20-20-576,0 0-1122,0 0-1345,0 0-6021</inkml:trace>
  <inkml:trace contextRef="#ctx0" brushRef="#br0" timeOffset="7">19334 12319 14093,'-20'0'256,"-20"0"-320,21 20 128,-1 1 352,0 18 321,0-19-256,0-1-353,20 22-32,-19-2-64,-1 1-64,20 0-481,-20-20-1024,20 19-1378,0-39-2818</inkml:trace>
  <inkml:trace contextRef="#ctx0" brushRef="#br0" timeOffset="8">19474 12539 15342,'0'0'32,"0"19"32,0-19 1025,0 20 0,0-20-833,18 20-95,-18 20-129,0-21 0,0 1-289,21 0-319,-21 0-801,0-20-1955,0 20-4579</inkml:trace>
  <inkml:trace contextRef="#ctx0" brushRef="#br0" timeOffset="9">19851 12558 14541,'0'20'353,"0"0"-225,-21 0 576,21 0-223,0-1-449,0 1-288,-20 0-225,20 0-63,0-20-545,0 20-2435</inkml:trace>
  <inkml:trace contextRef="#ctx0" brushRef="#br0" timeOffset="10">20009 12379 6886,'0'-19'5926,"0"19"-5478,0 0 1378,20 0 352,0 0-897,0 19-416,-1 1-449,1 0-159,0-1-161,0 2-96,0-1 0,-1 0-385,21-1-63,-20 2-545,1-2-705,-1 1-1761,-20-20-4901</inkml:trace>
  <inkml:trace contextRef="#ctx0" brushRef="#br0" timeOffset="11">20288 12339 13292,'-41'40'224,"21"-20"-128,20 0 865,0-1-96,-20 2-673,20 19-256,-20-21-672,20 21-994,0-20-2274</inkml:trace>
  <inkml:trace contextRef="#ctx0" brushRef="#br0" timeOffset="12">20466 12459 14285,'0'0'-320,"20"0"320,-20 0 480,19 0 129,-19 20-545,0 0-320,20-20 95,-20 19-31,0-19 224,0 21 96,-20-2 353,20-19 352,0 20 160,-19 0-449,19-20-448,0 0-32,0 0-32,0 0-288,19 0-321,1 0-351,0 0 31,-20 0-64,20 0-1409,0 0-2499</inkml:trace>
  <inkml:trace contextRef="#ctx0" brushRef="#br0" timeOffset="13">20784 12539 14830,'0'19'128,"0"-19"-32,-20 20 1249,0 0-993,-1 0-384,1 0-736,20-1-1410,-18 1-2018</inkml:trace>
  <inkml:trace contextRef="#ctx0" brushRef="#br0" timeOffset="14">21001 12539 9480,'20'19'4549,"-20"-19"-5478,0 0 673,20 0 608,-20 0-736,0 0-5286</inkml:trace>
  <inkml:trace contextRef="#ctx0" brushRef="#br0" timeOffset="15">21220 12539 14285,'0'19'545,"0"-19"-610,0 0 802,0 0-609,20 0-960,-20 0-2660,0 0-6629</inkml:trace>
  <inkml:trace contextRef="#ctx0" brushRef="#br0" timeOffset="16">21379 12558 11723,'20'0'384,"-20"-19"32,19 19 898,-19 0-1603,0 0-3843</inkml:trace>
  <inkml:trace contextRef="#ctx0" brushRef="#br0" timeOffset="17">21598 12518 16431,'18'21'737,"-18"-21"-577,0 19 1986,0-19-1025,-18 20-1185,18 0 64,-20 0-1089,-1 0-1986</inkml:trace>
  <inkml:trace contextRef="#ctx0" brushRef="#br0" timeOffset="18">21954 12399 13068,'-20'0'1730,"20"0"-1891,0 0 674,0 20 1281,20-1-673,1 2-801,19-1-224,-1 0-64,1-1-64,-1 2-128,1-21-449,-20 19-224,0 1-416,-1-20-929,-19 0-2306</inkml:trace>
  <inkml:trace contextRef="#ctx0" brushRef="#br0" timeOffset="19">22232 12339 8776,'0'21'1633,"-19"-2"-255,-1 1 1600,0 0-1184,0 20-1249,0 0-481,1-21-160,-21 21-289,40 0-1088,-20-20-3620</inkml:trace>
  <inkml:trace contextRef="#ctx0" brushRef="#br0" timeOffset="20">22392 12518 12812,'0'40'96,"0"-20"0,0 0 1441,0 0-384,0 0-960,0-1-33,0 1 0,20-20 256,-20 0-160,0 0-159,18 0-33,2-20 32,-20 1-64,21-1-32,-1 0 0,-20 0 0,20 0 0,-1 1 384,-19 19 161,20 0 159,-20 19-63,0-19-65,20 20-223,-20 0-257,0 0-96,0 0-224,0-1-897,0 1-1410,0 0-7174</inkml:trace>
  <inkml:trace contextRef="#ctx0" brushRef="#br0" timeOffset="21">22709 12240 3843,'-20'-20'1025,"0"20"-1537,0-20 672,20 20 993,-20-19 512,1 19-223,-1-20-481,-20 20-577,20 0 32,-19 0 417,-22 0 32,2 0-256,-20-20-65,0 0 1,-1 20-33,-20-20-192,1 0-127,0 20-97,0 0-32,0 0-32,-21 0-32,2 0 32,-21 0 192,19 0-32,-19 0 0,1 0 1,19 0 95,19-19-160,1 19-96,0-20 64,0 20 160,-1 0 225,21-20-225,-20 20-64,19 0-64,-20 20-128,21-20 32,20 0-32,-20 20-64,19-20 96,21 19-160,-21 1 128,21-20-96,-1 20 32,-21 20 64,22-20-96,-1-1 96,1 21-192,-1-20 64,-19 0 96,19 0 0,-19-1 32,18-19 0,-17 20 0,-3 1 0,22-21 32,-1 19-32,20 1 64,0 0-64,1-20 32,-1 19 0,0 2-64,0-1 64,20 0-64,0 20 0,0-21 32,0 1 0,0 0 0,0 0 32,20 0 160,0-1-32,19 21-128,1-20-32,0 0 32,-1 0-96,40 19 32,-18-18 96,18-1-64,0-1-96,0 1 128,20-1 0,2 2-32,17-21 128,-19 20 0,40-20-192,1 20 160,18-20-96,2 0-160,-2 20-160,0-20 96,2 19-193,-2 1-255,2-20-129,-2 20 0,-19-20 289,-1 0 191,2 0-223,-1 0-65,-1-20 577,-18 0 128,19 1 193,-20-1 415,-19 0-383,-1 0 319,0-1-63,-20 2-545,-20-1 64,22 1 128,-22-1-128,-19-21 0,-1 22 225,1-1-1,-1-20 32,-19 20 225,-20 0-33,20-19-159,-20 19-97,-20 0 160,0 0 1,1 1-129,-1-2-64,-20-18-31,1 19-97,-1-1-64,-19-18-64,-22 0-96,-18 18-97,0-18-191,-1 39-929,-19-20-2050,1 20-10827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04:51.5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6629 7173 4228,'0'0'768,"0"0"193,-20 0 513,20 20 447,-20-20-191,20 0-673,-20 20-384,20-20-161,-19 0-31,-1 20 31,0-20-96,-20 20 1,1-20-97,-22 19-64,2 1-160,1 20-63,-23-20-1,2 19 0,-20 1-32,-1 0 32,1-1-32,-20 2 32,-1 18-64,3 1 32,-23 0 0,21-1-32,-1 1 96,21-1-64,0-19 64,20-1-64,0 2-64,18-2 128,-18 1 96,20-20 32,19 20 128,0-21-63,1 2-193,-1-21-64,19 19 0,3-19 32,18 20-64,-20 0-32,0-20 0,20 0-33,0 20 33,-21-20-192,21 20-192,0-20-385,0 20-160,-20-20-288,20 0-385,0 0 33,0 19-1,0-19-3459</inkml:trace>
  <inkml:trace contextRef="#ctx0" brushRef="#br0" timeOffset="318.0179">4584 7928 8359,'21'-40'-192,"-21"20"224,0 40-448,-21-20 64,1 40 544,-20-20 512,-19 19-319,19 21-161,-19-20 417,0 0 127,19 19-95,-1-19 32,2-20-161,19 0-95,20 0-65,0 0-32,0 0 257,20-20 31,19 0-319,2 0-193,17 0-32,-17 0-224,18 0-321,1 0-351,-21 0-1058,-19 0-1409,0 0-3972</inkml:trace>
  <inkml:trace contextRef="#ctx0" brushRef="#br0" timeOffset="1155.0661">3572 8644 7975,'-20'0'256,"20"-21"481,0 21 352,0 0-929,0 21-192,0-2 160,0 2 32,20 18 1,0 21 287,-1-21-160,-19 1-128,20 0-128,0-1 65,0-18 31,0-21 64,-1 0 320,-19 0 673,20-21-480,-20 2-513,20-21-32,-20 0-95,0 1-1,0 19-64,0-20-64,0 20-97,0 0 1,0 20 128,0 0-96,0 0-320,0 0 352,0 40 224,0-20 32,20 20-128,-20-1 0,21 1 0,-1-20-96,-2 0-96,2-1-65,-20 2-127,21-2-705,-21-19-801,20 0-576,-20 0-1025</inkml:trace>
  <inkml:trace contextRef="#ctx0" brushRef="#br0" timeOffset="1480.0845">3671 8286 6534,'0'0'416,"-20"0"705,20 0-929,0 0 513,0 20 864,20-20-479,-20 39-610,20-19-64,-20 1-255,19 18-33,1-19-32,-20 20-32,20-20-32,0-1-96,-20 1-353,21-20-544,-1 0-608,-20 0-545,18 0-2114</inkml:trace>
  <inkml:trace contextRef="#ctx0" brushRef="#br0" timeOffset="1661.095">3770 8286 8423,'0'0'769,"0"0"-641,0 20-96,21-20-32,-21 20 0,0-1 0,20 1-32,-20-20-512,18 21-833,-18-2-1410</inkml:trace>
  <inkml:trace contextRef="#ctx0" brushRef="#br0" timeOffset="1934.1105">3849 8186 1985,'0'-19'3748,"0"19"-3043,21 0-161,-21 0-95,20 19 704,19 2-224,-19-2-513,0 1-288,0 0 64,19 20-96,-19-20 161,-20-1 31,0 1 192,0 1-127,0-2-129,0-19-96,0 20-833,-20-20-2177</inkml:trace>
  <inkml:trace contextRef="#ctx0" brushRef="#br0" timeOffset="2821.1613">6866 7332 8936,'-18'0'-64,"18"0"-64,0 0 320,18 20 352,3 19 610,-1 1 127,20 0-96,-1-1-448,21 21-289,-1-20-224,20 20-64,20 0-64,-18 19-96,18-20 65,-20 21-1,21 0 0,-1 19-32,0-19 0,0-1 0,1 0 480,19 1-159,-20-1 223,0 1-159,1 19 31,-21-19 64,20-1-191,-20 0-97,2-19-160,-2 0 32,-20 0-96,1-1 96,-21 1-160,21-21 32,-21 1 160,-19-20-64,20 20 64,-21-21-128,21 1-32,-20 1 96,1-21 33,-3 19-258,2-19-223,-20 0 0,0 0-65,0 0-191,0 0-129,0 0 128,0 0-416,0-19-416,0 19-1858,0-21-4933</inkml:trace>
  <inkml:trace contextRef="#ctx0" brushRef="#br0" timeOffset="3017.1725">9051 9319 3171,'20'-20'-129,"-20"20"-223,0 0-1538</inkml:trace>
  <inkml:trace contextRef="#ctx0" brushRef="#br0" timeOffset="3340.1911">9190 9260 2274,'-20'0'1697,"20"0"-1120,0 0 1120,0 0 353,0 19-384,-20-19-641,20 0-641,20 0-95,-20 0 543,0 0-31,20 20-160,19 0-33,-19 0 65,21 20-32,-3-1-97,3 1-224,18 0-160,-19 0-95,19 0-33,-19-1-32,0 1-32,-1-20 64,2 20-32,-21-20 0,-20 0 32,18-1-32,-18-19-321,0 0-447,0 0-1282,0 0-2018</inkml:trace>
  <inkml:trace contextRef="#ctx0" brushRef="#br0" timeOffset="3730.2134">9468 9737 11659,'-40'0'1793,"19"0"-1120,21-20 160,0 20-1,0 0-223,21 20-321,-1-20 257,20 20-225,-1 19-32,21-19-95,-1 0-97,2 0 0,-23 0-32,23-20-64,-22 19 96,1-19 256,-1-19 33,-19-1 479,-20 0 97,0 0-416,0-20-193,-20 1-160,1-1-256,-1 20-224,0-19-353,0 18-223,20 21-354,0 0-1536,0 0-6151</inkml:trace>
  <inkml:trace contextRef="#ctx0" brushRef="#br0" timeOffset="4336.2476">10122 10193 9224,'-18'0'2723,"18"0"-1922,0 0-577,0 21 256,0-21-63,18 20-65,2 19-128,0-19 0,1 20-128,17-1 97,-17-18-1,19 18-128,-20-19-32,19-20 64,-19 20 32,0-40 96,-20 20 225,20-20-225,-20-19-128,0 18 32,0-18-64,0-1-64,-20 20-128,20-19-160,0 19 32,-20-1 128,20 21 95,0 0 130,0 0-33,0 41 128,0-22 32,20 21-96,0 0-64,0-1-64,-1-18 0,1 18-512,0-19-641,0-20-1378,1 0-3138</inkml:trace>
  <inkml:trace contextRef="#ctx0" brushRef="#br0" timeOffset="4560.2609">10440 9895 14926,'0'0'832,"0"0"-992,0 0 192,0 21 385,0 18 223,20-19-223,-20 20-289,20-20-64,-20 19-288,20-19-577,1 1-929,-3-21-1985,2 0-2083</inkml:trace>
  <inkml:trace contextRef="#ctx0" brushRef="#br0" timeOffset="4826.2761">10559 9856 11562,'0'0'1154,"21"-20"-1154,-21 20 352,20 0 96,0 0 129,-2 0-257,3 0-256,-1 20-128,-20-20-96,20 20 128,-20-1 128,0 2 128,0-2 577,-20-19 32,20 20-385,20-20-320,-20 0 33,20 20-97,-1-20-321,1-20-255,0 20-385,0 0-865,0 0-1953,-1-20-5446</inkml:trace>
  <inkml:trace contextRef="#ctx0" brushRef="#br0" timeOffset="5035.2876">10778 9697 11627,'20'0'1185,"0"0"704,-1 0-255,1 0-385,20 20-256,-20-20-544,-1 40-225,1-21-128,-20 21 0,20-20-32,-40 20-320,20 0-737,-20 19-1730,1-19-8231</inkml:trace>
  <inkml:trace contextRef="#ctx0" brushRef="#br1" timeOffset="7588.434">8794 11982 11306,'-21'20'1121,"1"0"-961,20-20 705,0 0 737,0 0-257,0-20-865,0 0 33,20-1-65,1-17-191,17-22-33,3 20 64,-21-19-224,19-1 32,1 1-64,-1 19-160,1-20 160,0 20-384,-1 0 128,-19 0-193,0 21-223,0-1-706,-20 0-2337</inkml:trace>
  <inkml:trace contextRef="#ctx0" brushRef="#br1" timeOffset="7868.4501">9051 11267 13965,'0'-20'224,"20"20"-288,0-20 384,-1 0 417,21 1 512,19-1-384,-19 0-545,19 0-64,-18 20 1,-21 0-257,0 0-96,-2 20 128,-18 0-32,21 0 128,-42-1-96,21 21 320,-18 0-160,-2-1 129,20 1-257,-20 0-32,20-21-64,0 21-193,0-19-287,0-21-257,0 19-768,0-19-2467</inkml:trace>
  <inkml:trace contextRef="#ctx0" brushRef="#br1" timeOffset="8468.4844">3473 11883 14285,'0'0'256,"0"-20"-320,0 0 128,20-20 545,-1 1 544,21-21-480,-20 1-385,19-1-96,-19 1-128,20 19-32,-20-21 0,-1 42-32,-19-21-32,0 20-769,0 20-832,0 0-2531,0 20-6789</inkml:trace>
  <inkml:trace contextRef="#ctx0" brushRef="#br1" timeOffset="8734.4994">3552 11425 2049,'-40'0'11563,"40"-19"-11210,0-1 351,20 0 257,-20 0 288,40-20-512,-20 1-449,19 19-159,1-20-33,-20 21 64,19-1 32,-19 20-256,21 0 32,-21 0 32,-20 20 32,18 19 32,-18-19-32,0 39 32,0-19 320,0 0 1,0 20-97,0-41-192,20 2-96,1-2-64,-1 2-192,0-21-385,-1-21-896,1 2-3972</inkml:trace>
  <inkml:trace contextRef="#ctx0" brushRef="#br1" timeOffset="9405.538">673 8684 13901,'-39'39'993,"19"-19"-737,0-20 320,20 20 385,-20-20 256,20 0-768,0-20-321,0 20-64,20-20-64,0-19 32,20-1-64,-1 0 96,1-20-192,-1 1 96,1-1-32,1 0 64,-23 1-64,23 19-417,-21 0-383,-20 0-578,20 21-1505,-20-1-2498</inkml:trace>
  <inkml:trace contextRef="#ctx0" brushRef="#br1" timeOffset="9665.5527">833 8107 10249,'-21'0'32,"21"0"32,0 0 1442,0-20 159,21 20-383,-1-40-706,-2 21-128,2-1 129,21-1 64,-2 2-129,-19-1-512,20 0 481,-1 20-385,-19-20 0,0 20-192,0 0 288,0 0 192,-20 20-31,0 20-161,-20-21 96,20 22-288,-20-2 0,20 1-192,-20 0-865,20 20-1410,0-21-3554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47:21.32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2301 8763 9737,'-39'20'833,"39"-20"-289,0 0 97,-20 0 1120,20 0-223,20 0-673,-20 0-289,39 0-288,-19 0 97,20-20 31,19 20 65,2 0-65,-3 0-288,1 0-64,2 0-64,-2 0 0,1 0-32,-21 0-32,1 0-224,-20 0-32,19 0-33,-19 0-159,-20 0-513,0 0-641,0-20-1761</inkml:trace>
  <inkml:trace contextRef="#ctx0" brushRef="#br0" timeOffset="296.0168">2817 8644 8071,'20'0'128,"0"0"0,0 0 449,1 0 928,17 0 385,-18 0-673,21 0-896,-23 19-225,23-19 128,-21 21 32,-20-21-192,20 19-96,-20 1 288,0 0 129,-20 0 63,20 0-63,-20 0 63,-21-1-160,23 21-160,-2-20-128,-1 0-352,21 0-1089,0-1-2307,0 2-6566</inkml:trace>
  <inkml:trace contextRef="#ctx0" brushRef="#br0" timeOffset="932.0533">1308 8703 11947,'-38'0'672,"38"0"65,0-19 0,-20 19 192,20 0 160,0 0 32,20 0-513,-2 19-479,23-19-97,-1 20 0,-1-20-32,1 20-193,-1 0-287,-19 0-385,20-20-160,-1 0-769,-19 20-1729,0-20-4228</inkml:trace>
  <inkml:trace contextRef="#ctx0" brushRef="#br0" timeOffset="1118.0637">1487 8584 2017,'0'0'9065,"0"20"-9001,-19-20-32,19 19 1313,-20 2 97,-20 19-834,20-1-416,1 1-384,-1 0-416,20-1-898,-20 1-2369</inkml:trace>
  <inkml:trace contextRef="#ctx0" brushRef="#br0" timeOffset="1516.0867">1448 8008 9961,'-20'20'320,"0"-20"-352,20 19 737,0 1 640,0-20-544,0 20-417,0 20-160,20-20 33,0 19-65,-20 1-160,20-20-32,-1 20-224,21-20-257,-20 0-832,0-20-929,-1 0-1153</inkml:trace>
  <inkml:trace contextRef="#ctx0" brushRef="#br0" timeOffset="1884.1078">1646 8087 8231,'21'0'1153,"-21"0"-1217,0 0 1442,0 0 575,0 20-1024,0-20-640,0 20-65,0 0-160,0 0-32,18-1-64,-18 2-256,20-2-321,-20 1-768,21 0-1314,-21-20-2562</inkml:trace>
  <inkml:trace contextRef="#ctx0" brushRef="#br0" timeOffset="2158.1235">1705 7948 9865,'0'0'480,"21"0"-480,-21 0 801,20 0 160,0 0-64,19 0-513,-19 20-192,0-1-128,0 22-32,-1-22 0,1 21-64,0-20-32,-20 0 0,0 20-512,-20-21-898,0 2-2690</inkml:trace>
  <inkml:trace contextRef="#ctx0" brushRef="#br0" timeOffset="3038.1738">5637 8405 3683,'0'20'9385,"0"-20"-8264,0 0-416,19 0 256,1 0-33,0 0-287,20 0-321,-21 0-31,21 0-97,0 20-32,-1-20-64,2 0 32,-21 19-192,18-19-96,-17 0-64,-1 0-481,-20 0-608,0 0-1122,0-19-1793</inkml:trace>
  <inkml:trace contextRef="#ctx0" brushRef="#br0" timeOffset="3340.1911">5815 8266 3683,'0'0'5958,"0"0"-6439,-20 20-31,20-20 576,-20 20 160,-19 0 417,19-1-97,0 1 289,0 1 608,0-2-224,1 1-352,-1 0-224,20-1-161,20 2-95,-1-21-33,21 0-128,-20 20-160,19-20-32,1 0-192,-20 19-128,19-19-161,-19 0-447,0 0-770,1 0-1025,-1-19-2465</inkml:trace>
  <inkml:trace contextRef="#ctx0" brushRef="#br0" timeOffset="3595.2056">6113 8246 864,'-20'0'13101,"20"0"-11852,0 0-416,0 0-97,0 0 193,20 0-32,0 20-448,19-20-321,1 20-256,1-20 640,-23 0-736,22 20 512,1-20-480,-23 0-192,23 0-417,-21 20-577,0-20-1696,-20 0-2404</inkml:trace>
  <inkml:trace contextRef="#ctx0" brushRef="#br0" timeOffset="3809.2179">6291 8047 8199,'0'40'4228,"0"-40"-3939,0 20-161,0 20 897,-20-20 256,20-1-448,0 21-641,-18 0-128,18 0 0,0-20-32,0 19-288,0-18-1154,18-2-1568,2-19-1667</inkml:trace>
  <inkml:trace contextRef="#ctx0" brushRef="#br0" timeOffset="4142.2369">6291 7670 7655,'0'0'1089,"0"0"-897,0 20 1217,0 0 1058,0 0-738,0-1-928,0 1-481,20 20-63,-20-20 127,21 19-128,-21-19-224,20 0-160,-2 0-288,3-20-385,-1 0-961,0 0-1889,0 0-4869</inkml:trace>
  <inkml:trace contextRef="#ctx0" brushRef="#br0" timeOffset="4401.2517">6411 7710 9577,'20'-20'32,"0"20"64,-1 0 512,1 0 97,0 0-257,-20 20-352,0-20-128,0 20 129,0-1 383,0 1 97,0 0-65,-20 0 129,20-20-257,0 20-224,0-20-96,0 0 32,20 0 0,0 0-384,0 0-737,-1-20-1537,1 20-2659</inkml:trace>
  <inkml:trace contextRef="#ctx0" brushRef="#br0" timeOffset="4667.267">6550 7570 2274,'19'0'5285,"-19"0"-3684,20 21 65,0-21 320,0 19-257,19 0-512,-19 2-576,20-1-225,-19 20-31,-3-20-225,2-1-96,-20 1-192,0 20-353,0-20-608,-20 19-1921,-19 1-5543</inkml:trace>
  <inkml:trace contextRef="#ctx0" brushRef="#br0" timeOffset="8498.4858">3512 8743 4228,'0'0'1377,"0"0"160,0 20 1058,0-20-609,0 0-673,20 20-544,0-20-129,-20 20 65,40-1-33,-21-19-95,1 20-225,20 0-31,-20 0-65,-1-20-128,1 20-96,0 0 0,-20-20-96,20 0-32,-20 0-288,21 0-417,-21 0-929,0 0-2370,0 0-5765</inkml:trace>
  <inkml:trace contextRef="#ctx0" brushRef="#br0" timeOffset="8996.5146">3572 8941 7911,'0'0'1826,"0"0"-1026,0 0 802,0 0 544,20 0-705,-1 0-768,1 21-289,20-21-63,-1 0 31,1 19-160,-20-19 0,21 0-128,-3 0-32,3 0-32,-21 0-32,-1 20-192,1-20 0,0 0-288,-20 0-321,0 0-513,20 0-1120,-20 0-961,0 0-5221</inkml:trace>
  <inkml:trace contextRef="#ctx0" brushRef="#br0" timeOffset="9261.5297">3849 8723 9769,'0'0'320,"0"20"-480,0-20 1025,0 40 864,0-20-576,0 19-512,0 1-96,0 0-97,0 19-128,0-19-128,-20 0-192,20-20-480,0 20-1186,0-40-2786</inkml:trace>
  <inkml:trace contextRef="#ctx0" brushRef="#br0" timeOffset="10064.5757">5101 8345 7623,'20'20'3203,"-20"-20"-2402,0 0 800,0 0 481,0 21-801,0-21-512,0 0-289,0 0-31,0 0 127,0 0 1,0 0-257,0-21-128,0 21 161,-20-20-65,-1 1-32,1-1 97,-18 0-257,17 0-64,1 20 64,-20-20-128,21 20-32,-1 0-161,0 0-287,20 0-289,0 0-672,0 0-609,20 0-2466</inkml:trace>
  <inkml:trace contextRef="#ctx0" brushRef="#br0" timeOffset="10423.5962">4684 8167 768,'-21'19'14062,"1"-19"-13870,20 0-256,20 0 961,-20 0 416,41 0-448,-21 0-417,19-19-416,1 19 64,-1 0 256,1 0-223,0 0-193,-1 0 96,-19-20-225,21 20-95,-23 0-449,2 0-512,-20 0-192,0 0-705,0 0-897,0-20-3587</inkml:trace>
  <inkml:trace contextRef="#ctx0" brushRef="#br0" timeOffset="10706.6124">4922 7868 6566,'0'-19'3683,"-20"19"-3234,20 0 768,0 19-288,0-19-193,0 40-63,0-20-161,0 20 97,0 0 416,0 19 128,0 1-672,0-20-289,0 19-96,0-19-96,0-20-320,0 20-866,0-21-1760,0 1-4229</inkml:trace>
  <inkml:trace contextRef="#ctx0" brushRef="#br0" timeOffset="12479.7138">3274 9418 1313,'0'0'3555,"0"0"-1057,0 0-672,0 0-288,0 0-33,0 0 1,0 0-257,0 0-256,0 0-32,0 0-321,0 0-191,0 0-193,0 0 32,-20 0-160,20 0-64,-20 21 0,-19-21-32,-1 19-96,0 1 128,-19 0-64,0 20-160,-2 0 96,-18-1-96,0 1 0,-1 20 160,-20-1-64,1 1-96,0-1-33,-19 21-95,19 0-128,18-1 224,22 1 160,-1-21 32,1 1-32,-20 0 64,-20 39 32,-1 1 0,1-1 0,0 0-64,0 0 0,20 0 0,18 1 32,2-20 32,-1 19-32,21-20-64,19 21 64,0-20-64,0 19 64,0-20-128,1 20 128,19-19-96,0-2 160,0 3 32,0-22 64,0 1 128,19 19-63,21-39-97,0 19 0,-1-19-160,21 0-192,-21 0 512,22 0-352,18-21 64,-20 2-256,21-2 480,-1 1-224,0-20-32,-20 0 32,22 20-96,-22-20 96,-19 0-32,-1 0-160,1 0-32,-20 0-225,-20 20-127,0-20-161,0 0-640,0 0-801,0 0-1249,0 0-4228</inkml:trace>
  <inkml:trace contextRef="#ctx0" brushRef="#br0" timeOffset="13013.7444">1944 12300 15598,'-40'0'353,"1"19"-353,19-19 32,20 20 192,0-20 256,0 0 129,0 21-321,20-21-192,-1 19 160,1 1 1,20-20-97,-1 20-64,-19-1 64,20 2-96,-19-21-64,-1 20 64,18 0-32,-17-1 32,-1-19-96,0 21 257,-2-2-225,3-19 64,-21 20-96,20-20 224,-20 20 192,0-20-32,0 20 97,0 0-161,0-1-64,0-19 65,-20 20 127,20 0-192,-21-20 161,3 20 95,-2 0 33,0-20-257,-1 20 128,1-1-288,2 1-96,-2-20 96,-1 21-256,21-21-32,-20 0-128,20 20-161,0-20-288,0 19 33,0-19 31,0 20-288,0-20-672,0 19-1442,0-19-3972</inkml:trace>
  <inkml:trace contextRef="#ctx0" brushRef="#br0" timeOffset="15705.8983">10460 13651 352,'0'0'993,"-20"0"512,20 0 417,-19 0 0,-1 0 352,20 0-128,-20 0-256,20 0-225,-20 0-255,20 0-289,-20 0-96,20 0-289,0 0-255,-20 0-257,20 0-96,0 0 193,20 0-65,0 20-160,0-20 0,20 0 0,-1 0-160,1 0 160,-1 0-320,2 0 64,-1-20-32,-22 20-65,23 0-63,-21 0-353,0 0-95,-1 0-289,-19 0-353,0 0-447,0 0-1667,0 0-2754</inkml:trace>
  <inkml:trace contextRef="#ctx0" brushRef="#br0" timeOffset="16044.9177">10600 13512 2722,'20'20'6054,"-2"-20"-4613,-18 0-448,21 0-576,-1 0 255,0 20-320,0-20-191,-1 0-33,1 20 64,0-20 256,0 0-95,0 20 95,-1-20-64,1 0 97,-20 19-97,20-19-31,-20 20-65,0 0-32,0-20 96,-20 20 161,0-20-193,1 20-192,-21 0 1,20-1-290,-19-19-319,19 20-353,0 1-512,0-21-1666,-1 19-3811</inkml:trace>
  <inkml:trace contextRef="#ctx0" brushRef="#br0" timeOffset="18863.0789">8079 5564 8167,'0'0'769,"-20"0"1089,20 0 64,0 0 224,0-20-481,0 20-736,0 0-449,20 0-31,-20 0 127,18 0 33,23 0-193,-21 0-255,19 0-97,1 0 64,0 0-64,-1-20-192,1 20 64,-1-20-353,1 20-608,-19-20-865,-21 0-3042</inkml:trace>
  <inkml:trace contextRef="#ctx0" brushRef="#br0" timeOffset="19058.0901">8296 5186 13164,'0'40'160,"0"0"128,-19 0 289,-1-1 480,0 21 256,-20-1-608,21-19-609,-1 20-96,0-21-673,0 1-2241</inkml:trace>
  <inkml:trace contextRef="#ctx0" brushRef="#br0" timeOffset="19627.1226">8932 4649 12203,'0'0'2306,"0"0"-993,0 0-63,20 0 95,0 0 32,19 0-320,1 0-320,0 0-353,19 0-224,0 0 33,1 0-193,-1 0 32,-18 0-160,-3 0-97,3 0-319,-21-19-385,-20 19-865,0 0-1569,0-21-5285</inkml:trace>
  <inkml:trace contextRef="#ctx0" brushRef="#br0" timeOffset="19829.1341">9249 4411 14733,'0'20'609,"-20"-20"544,20 20-96,-20 0 64,1 19 96,-1 21-800,0-21-321,0 21-96,20-21-128,-20 2-321,20-22-768,0 2-1505,20-21-5510</inkml:trace>
  <inkml:trace contextRef="#ctx0" brushRef="#br0" timeOffset="20357.1644">9745 3994 9961,'-20'0'1794,"20"0"159,0 0-607,0 0 319,0-20-351,20 20-257,1 0-257,19 0-255,-1 0-97,1 20-95,-1-20-193,1 0-160,19 0 0,-19 0-128,1 0-257,-23 0-255,2 0-321,0 0-449,-20 0-543,0 0-1122,0 0-4677</inkml:trace>
  <inkml:trace contextRef="#ctx0" brushRef="#br0" timeOffset="20564.1761">9984 3755 12491,'-20'40'-96,"20"-20"673,-20 0 1281,20 39 63,-20-19-63,1 39-801,19-19-576,-20 20-321,20-21-320,0 1-897,0-20-2563</inkml:trace>
  <inkml:trace contextRef="#ctx0" brushRef="#br0" timeOffset="24202.3843">3532 12638 2530,'0'19'1633,"-20"-19"-800,20 20 897,0-20 672,0 0 161,0 0-417,-19 0-481,19 0-255,0 0-193,0 0-288,0 0-545,0 0-192,0 0 64,0 0 65,19-20-1,1 1-128,20-1-160,-1-20 32,1-20-96,0 21 64,-1-2-256,1 22-224,1-21-193,-3 21-32,-17 19 1,-1-21-97,0 21 32,-20 0-1345,0 0-2850</inkml:trace>
  <inkml:trace contextRef="#ctx0" brushRef="#br0" timeOffset="24513.4021">3611 12300 13036,'-19'0'192,"-1"19"-96,20-19 641,-20 20 608,20 1-256,-20-2-705,20 1-287,0 19 95,-20 2 192,20-2 0,-19 1 1,19 0-225,0 0 32,0-1-96,19-19 0,1-20-96,0 20-32,20-20-416,-1-20 352,1 20-353,-1-20-319,1 0-706,1 1-1825,-3-1-5541</inkml:trace>
  <inkml:trace contextRef="#ctx0" brushRef="#br0" timeOffset="24938.4264">4108 11942 14221,'-20'-19'641,"20"19"-641,0 0 288,0 0 705,0 0-321,20 0-383,-1 0-225,21 0-64,-20 0 32,19 0-32,-19 0 32,1 0-32,-1 0 32,0 19 0,-20 0 32,0 2 32,0-1-32,0 20-32,-20-20 32,20 19-64,0-19 32,0-20 0,20 20-96,-2-20 64,3 20 0,-1-20-64,20 0-64,-21 0-320,1-20-321,-20 20-897,20 0-2338</inkml:trace>
  <inkml:trace contextRef="#ctx0" brushRef="#br0" timeOffset="25090.4351">4208 12042 12267,'0'0'160,"18"0"257,2 0 1088,1-20-128,-1 20-864,0-20-353,19 0-576,-19 20-1026,0-21-2529</inkml:trace>
  <inkml:trace contextRef="#ctx0" brushRef="#br0" timeOffset="25494.4582">4505 11545 4260,'-20'-19'3619,"20"19"-1633,0 0 256,-20 0-288,20 0-417,0 19-640,0-19-416,0 20-129,0 0 0,0 0-31,0 20-193,20-21 0,0 1-64,-20 0-352,19 0 416,1 0-288,-20-20-353,20 0-736,0 0-1698,-20 0-3747</inkml:trace>
  <inkml:trace contextRef="#ctx0" brushRef="#br0" timeOffset="25761.4735">4643 11486 6630,'0'0'2947,"0"0"-2915,0 19 896,0-19 1571,0 21-1314,0-2-865,20 1-96,-20-20-31,21 20 31,-21 0-192,0-20 0,20 20-192,-20-20-417,0 20-416,20-20-1089,-20 0-1697</inkml:trace>
  <inkml:trace contextRef="#ctx0" brushRef="#br0" timeOffset="26251.5014">4763 11386 2754,'0'0'7207,"0"0"-6887,0 0 513,0 0 1377,20 0-576,-20 0-609,40 20-64,-21-1-65,1-19-319,20 21-193,-20-2-95,-1 2-353,-19-2-65,20 21-447,-20-20-449,-20 20-224,20 0-705,-19-21-3395</inkml:trace>
  <inkml:trace contextRef="#ctx0" brushRef="#br0" timeOffset="37963.1712">15702 10353 4131,'-20'0'3075,"20"-20"256,-20 20 97,-1 0-674,21-20-672,-20 20-608,20 0-449,0 0-417,20 0-287,-20 0-33,41 0 0,-3 0-288,23 0 0,-2 20 32,1-20-32,-1 0 32,0 0-64,-19 0 0,-19 0-64,-21 20 32,0-1-64,-21 21 32,1 0 96,-18 0-64,17 19 160,-19-18-32,40-2-64,0-19 32,0 20 32,40-20-32,-19-20-64,17 0 64,3 0-160,-1 0-385,-1 0-416,-19-20-416,0 20-769,-20-21-2242,-20 21-8200</inkml:trace>
  <inkml:trace contextRef="#ctx0" brushRef="#br0" timeOffset="38116.1801">15741 10532 15246,'-21'19'1217,"42"-19"-192,19 0-416,-1 0-353,21 0-128,19-19-96,-20-2-160,2 2-256,-3 19-513,-17-20-1185,-21 20-2627</inkml:trace>
  <inkml:trace contextRef="#ctx0" brushRef="#br0" timeOffset="38562.2053">16733 10353 15566,'0'-20'1794,"0"20"-193,-19-20-383,-1 20-706,0 0-352,0 0-64,-19 0-32,-1 20 0,20 0-32,-19-1-96,19 21 161,20 0-33,0-20-64,0 19 32,20-18 0,-2-2 32,23 1 0,-21-20 0,19 21-32,1-21-32,-20 0-160,0-21-129,-1 21-383,1 0-97,-20 0-768,0 0-738,0-20-3106</inkml:trace>
  <inkml:trace contextRef="#ctx0" brushRef="#br0" timeOffset="38758.2169">16496 10472 2530,'0'0'10762,"20"0"-9256,-2 0 159,23-20-1152,-21 20-385,19-20-128,1 20-321,0 0-415,-21 0-1442,1-20-2339</inkml:trace>
  <inkml:trace contextRef="#ctx0" brushRef="#br0" timeOffset="39168.2403">17131 10074 8456,'19'-19'2498,"-19"19"641,0 0-993,0 0-1409,0 0-385,0 19 513,0 22-97,0-22-287,20 40-33,-20-18-63,0 18 95,0 1-352,0-1 32,20-19-288,-20 19 160,20-38-96,-20 18-64,20-18-192,-1-2-32,-19-19-385,20 0-673,-20 0-896,20-19-2690</inkml:trace>
  <inkml:trace contextRef="#ctx0" brushRef="#br0" timeOffset="39407.254">17269 10035 14926,'20'20'416,"-20"19"577,0-18 384,21 18-256,-1 0-640,-20 2-33,0 18-288,18-19-64,-18 20 1,0-1-226,0-19-127,0 0-384,0-1 31,20-18-160,-20-21 33,0 19-65,21-19-160,-21-19-2210</inkml:trace>
  <inkml:trace contextRef="#ctx0" brushRef="#br0" timeOffset="39781.2751">17150 10055 15054,'20'-20'480,"0"20"-480,0-20 577,0 20 256,39 0-65,-18 0-95,-3 0-481,3 20-64,-2 0 225,-19 19-385,0 1-129,-20 0 1,0 0 96,-20-20 160,0-1-224,1 1 288,-1 0 161,-21 0 127,21-20 97,2 20-97,18-20-64,0 20-63,18-1 95,2 2 129,21-2-225,18 1-192,1 0-32,-21 0-96,21 0 32,-21-1-128,-19 2-320,21-21-33,-41 19-159,18-19-385,-18 0-737,-18 0-2082</inkml:trace>
  <inkml:trace contextRef="#ctx0" brushRef="#br0" timeOffset="40568.3203">18500 10432 16655,'-20'0'1057,"20"0"-352,0 0 32,20 0-97,21 0-319,-3 0 31,23 0-224,-2 0 224,40 0 1,-20 0 191,20-20-256,0 20-191,-18 0-33,-2 0-64,-40-19-129,1 19-543,0 0-225,-40 0-384,0 0-673,0-21-1217,-40 21-1762,20 0 129,-19 0 416</inkml:trace>
  <inkml:trace contextRef="#ctx0" brushRef="#br0" timeOffset="40877.3381">19057 10313 5509,'0'-20'2146,"0"0"-1698,18 20 417,-18 0 704,21 0 193,-1 0 128,0 0-513,19 0-256,-19 20-224,20-20-32,-1 20-64,1-20-257,0 20-127,-1-20-289,22 20 64,-23-20 32,3 19-96,-21-19 32,0 0-224,-20 21 128,-20-2 33,0 1-97,0 0 32,-19 0 0,-1 0 0,-1-1-32,2 2 0,19-2 0,0-19 0,0 20-96,20-20-289,0 0-544,0 21-736,0-21-1666,0 0-4325</inkml:trace>
  <inkml:trace contextRef="#ctx0" brushRef="#br0" timeOffset="42269.4177">20604 10353 2882,'-39'-20'5606,"39"20"-3140,-20 0 224,0-20-608,0 20-288,1 0-96,19 0-193,0 20-832,0-20 256,19 0-33,1 20-63,0-1-192,20 2-289,-1-2-256,1 1 32,19 0-64,2 0-96,-2 0-64,0-1-416,-19 2-257,19-21-320,-39 19-64,0-19-609,0 0-864,-20 0-3300</inkml:trace>
  <inkml:trace contextRef="#ctx0" brushRef="#br0" timeOffset="42494.4306">20863 10273 7431,'20'0'8391,"-1"0"-7910,-19 0-353,0-20 385,-19 40-417,-1-20-64,-20 20-32,19 20 224,-17-1 352,-3 1 33,3 0-353,17 0-288,-19 0-160,20-21-481,1 1-1312,19 1-3845</inkml:trace>
  <inkml:trace contextRef="#ctx0" brushRef="#br0" timeOffset="43027.4609">21517 10253 16495,'0'-19'256,"0"19"-352,-18 0 128,-3 0-32,-19 19-64,20-19 32,1 40-32,-21-20 160,20 20 225,20 0 159,-20-1-64,20-19 65,20 20-257,0-21 128,20 2 1,-1-21-257,1 0 0,-1 0 96,1-21-384,1 2-385,-23 19-576,3-20-320,-1 20-193,-20-20-256,0 0-288,-20 20-640,-19-20-3172</inkml:trace>
  <inkml:trace contextRef="#ctx0" brushRef="#br0" timeOffset="43158.4685">21478 10393 6149,'-99'0'3043,"79"0"-673,20 0 257,0 0-513,0-21-1121,40 21 32,-1 0-577,1 0-159,-1 0-289,1 0-97,-19 0-543,17 0-609,-17-19-2115,-1 19-5988</inkml:trace>
  <inkml:trace contextRef="#ctx0" brushRef="#br0" timeOffset="43611.4943">21995 10015 10634,'20'-20'5925,"-20"20"-5028,0 0-449,-20 0 257,20 0-545,0 0-160,0 20 64,20 20 193,-20-1 255,18 1 33,-18 19-321,0-18-128,21 18-64,-21-19-320,0 20-193,20-21-95,-20-19-577,20 0-801,-20 0-2851</inkml:trace>
  <inkml:trace contextRef="#ctx0" brushRef="#br0" timeOffset="43878.5096">22173 9876 18225,'20'-20'736,"0"20"-768,-20 20 64,19-1 97,-19 2 31,0 18 0,0 21 96,0-1 161,0 1 191,0-1-288,0 1-224,20 20-256,-20-20-256,0-21-97,20 1-544,0-1-448,-20-18-545,0-21-1569,20 0-5158</inkml:trace>
  <inkml:trace contextRef="#ctx0" brushRef="#br0" timeOffset="44318.5349">21916 9955 13100,'0'-39'961,"0"39"-577,18-21 801,23 2 193,-1 19-642,-1 0-223,21 0-225,-1 0 96,20 19 225,-19 2-257,20-2 33,-22 1-193,-17 0-192,-21 20-128,-1-20 0,-19 19-161,0 2-63,-19-2-64,-21 0 320,-1-18-33,3 18 450,-3-19-33,21 0-96,20 0 161,0 0 159,20 0 33,21-1-385,-3 2 128,23-2-352,-22 1 32,1 20-128,-20-40-289,19 20-127,-19-1 63,0-19-320,-20 0-1056,0 0-2660</inkml:trace>
  <inkml:trace contextRef="#ctx0" brushRef="#br0" timeOffset="45060.5773">22689 9737 8488,'20'0'6021,"1"0"-5444,-3-20 448,-18 20 128,40 0-737,-19 0 385,17 20-577,3-20 0,-21 20-63,19-20-193,-19 19 96,-20 1-96,0 0 32,-20 0 0,1-20 32,-1 20 0,-20 0 160,1-1 0,19-19 96,-1 21 65,21-2-1,-20-19-64,40 20 129,1 0-65,-1-20-64,19 20-128,21-20-64,-21 0-128,1 0 0,-1 0-288,-19-20-481,-20 20-800,0 0-1698,0 0-11595</inkml:trace>
  <inkml:trace contextRef="#ctx0" brushRef="#br0" timeOffset="50742.9023">3374 10670 7975,'-21'21'3075,"21"-21"-1313,0 0-193,0 0 545,0 0-705,0 0-800,21 0-64,-1 0 31,-2 0-127,2 20-33,21-20 32,18 0-95,1 0-193,-1 19 32,0-19 32,1 0-96,19 0-160,-18 0 32,-22 0 0,1 0-64,-1 0-256,1 0-96,-20 0-353,-20 0-128,0 0-608,0 0-802,0 0-3042</inkml:trace>
  <inkml:trace contextRef="#ctx0" brushRef="#br0" timeOffset="51075.9212">3910 10551 13484,'0'0'128,"19"0"-64,1 0 1474,0 20 127,20 1-543,-1-21-546,1 19-288,-1 1-63,-19 0-65,20-20 0,-1 19-96,-19-19 0,21 21 32,-41-21 96,20 20 0,-20-1 225,0-19-33,-20 20-192,0 0-63,-1 0-65,1 0-64,-19 0 128,-1-1-160,1 1-96,-1 0-161,0 0-127,21 0-225,19 0-1345,0 0-3747</inkml:trace>
  <inkml:trace contextRef="#ctx0" brushRef="#br0" timeOffset="58069.3213">14848 11724 5733,'-21'-20'1698,"21"20"544,0 0 576,0 0-479,0 0-514,0-20-576,0 20-512,0 20-128,0-20 288,0 20-193,21 20-223,-1-21-65,19 21-32,1 0-384,0-1 321,19 1-129,-19 0-192,19 0 128,0-20-256,-19 0 160,1-1-384,-2 1-129,-19 0-159,20-20-129,-20 20-224,-20-20-961,19 0-1057,-19-20-4932</inkml:trace>
  <inkml:trace contextRef="#ctx0" brushRef="#br0" timeOffset="58292.3341">15285 11625 13132,'0'0'2306,"0"20"-2178,-20-20 417,20 39 1184,-41 1-383,21 0-578,-19 19-447,-1-19-225,1 20-32,-1-1-256,20 1-65,0-21-768,1 1-416,19-20-673,0 0-1441,0-20-2979</inkml:trace>
  <inkml:trace contextRef="#ctx0" brushRef="#br0" timeOffset="58861.3667">15682 12022 11050,'0'-20'1762,"0"20"-1410,0 0 1249,-20 0-319,-1 0-353,21 0-641,-20 0-96,2 20-64,-3 0-64,1 0 0,0-1-96,0 21 32,20-20-64,20 0 64,-20 0 0,40-1 0,-19-19 128,17 0-160,3-19 192,-21 19-96,-2-20 1,3 0 127,-21 0 0,0 0-96,0 0 64,0 1-128,-21-1 32,21 20-64,-18 0-32,-2-20 192,0 40 65,20-20-129,0 20 96,0-1 192,0 1-31,20 0-97,0 0-160,19 0 0,-19 0-224,0-20-289,19 19-640,-19-19-960,0 0-3493</inkml:trace>
  <inkml:trace contextRef="#ctx0" brushRef="#br0" timeOffset="59272.3902">15900 12022 9993,'-20'0'-160,"20"0"-705,0 0 1762,0 20 1281,20 0-480,-1-1-802,1 21-127,0 0-64,-20-1-225,20 1-320,1 0-32,-3-20-128,2-1 65,-20 1-33,20-20 64,-20 21 64,0-42 352,0 21-95,-20-20-417,20-19 96,-20 19 32,2-20-32,-3 1-96,1-1-64,0-20-417,20 41 161,0-21 224,0 40 96,20 0 32,0 0 0,1 0 96,-3 0 321,2 20-225,0 0-96,-20-1 96,0-19 97,-20 20 95,20-20-128,-20 0-160,2 0-96,-3 0-64,1 0-608,20 0-994,0 0-2530</inkml:trace>
  <inkml:trace contextRef="#ctx0" brushRef="#br0" timeOffset="59676.4133">16178 12002 12267,'20'20'1249,"-20"0"-928,0 0 1889,20 19-449,-1-19-992,1 40-577,0-21-160,0 1-64,0 0-128,-1-1 224,1-18-96,-20-2 0,0-19 32,0 0 192,0 0 97,0-19-225,-20-2 32,1-18 96,-1-1-96,20 0-96,-20-19-192,0 19-577,20-19 32,0 39 609,0-20 128,20 40 32,0-20 257,0 20-450,-1 0 450,1 20 31,-20-20-128,20 20 0,-20 0 33,-20 0-65,20-20 192,-20 19-128,1-19-160,-1 0-32,20 0-288,-20 0-449,20-19-736,0 19-1314,20-20-2081</inkml:trace>
  <inkml:trace contextRef="#ctx0" brushRef="#br0" timeOffset="60159.4409">16417 12002 4964,'18'0'3011,"-18"20"-2883,0-20 353,20 20 928,-20-20-448,0 20-833,0-20 32,0 0 641,0 0 672,0 0-159,-20 0-161,20-20-160,-18 20-353,18-20-352,0 0-127,0 20-225,0-20 160,0-1-545,18 21 641,2 0-352,0-19 192,1 19-64,-21 0 96,20 0 225,-2 0 63,3 0-32,-21 0-96,0 0-63,0 0-97,0 0-32,0 0-417,0 0 289,-21 19 32,21 2 0,0-1-64,21 0 256,-21 0-128,20 0 160,0-20 64,0 19 65,-1-19 287,1 0-31,-20-19 31,20-1-95,-20 0 63,0 20-63,0-20-193,-20 0-160,0-1-192,1 2 128,-1 0-320,20 19-128,-20 0 63,20-21-127,0 21-289,0 21-768,0-21-609,20 0-2050,-20 0-8008</inkml:trace>
  <inkml:trace contextRef="#ctx0" brushRef="#br0" timeOffset="60333.4509">16694 11923 12812,'20'0'2274,"-1"19"-64,1-19-160,0 19-961,0 2-673,0-1-224,19-20-160,-19 20-64,1 0-192,19 0-673,-22-20-192,3 0-544,-21 0-609,20 0-2979</inkml:trace>
  <inkml:trace contextRef="#ctx0" brushRef="#br0" timeOffset="60498.4603">16992 11883 5252,'-20'0'5221,"-1"0"-3715,21 19 1601,-18 2-1121,-2-2-737,0 21-256,-21 0 64,21 0-673,1-21-320,19 21-416,-20-20-929,20 0-1698,0 0-11435</inkml:trace>
  <inkml:trace contextRef="#ctx0" brushRef="#br0" timeOffset="60996.4888">17488 11625 4099,'0'20'12652,"20"-1"-11851,-20-19 352,20 0-128,19 0-320,-19 0-193,20 20-512,-1-20-32,1 0-224,-1 0-417,-19 0-864,1 0-1954,-21 0-5702</inkml:trace>
  <inkml:trace contextRef="#ctx0" brushRef="#br0" timeOffset="61132.4966">17607 11764 14798,'-20'19'1601,"20"1"-1217,0 0 866,40-20-97,-21 0-385,21 20-607,1-20-514,-3 0 129,-17 0-1025,19 0-1922</inkml:trace>
  <inkml:trace contextRef="#ctx0" brushRef="#br0" timeOffset="62626.582">18541 11306 13100,'-21'-19'1665,"21"-1"-1088,-20 40 128,20-20-257,0 39 129,0-19-65,0 40-352,0-20-32,20 19 97,-20 21-1,21-20-96,-3 19-96,2 0-128,21-39 96,-1 0-128,-1 0 64,1-40 0,-1 0 160,1-21 0,0 2 64,-21-1-128,1-20 32,0 0 0,-20-19 0,0 19 0,0-19-64,0 19 96,-20-19-128,0 19-128,1 0-384,-21-20-129,20 40 417,20 0 320,-20 20 64,20 0-96,0 40 384,20-1 289,0 1-289,-20 21 65,20-2 224,0 20-417,-1-39-192,1 20-32,0-21-128,0 1-320,1-20-609,-3 0-993,2-20-2274,0 0-8200</inkml:trace>
  <inkml:trace contextRef="#ctx0" brushRef="#br0" timeOffset="62923.599">19175 11783 3715,'20'60'545,"0"-40"447,-20 0 1731,0-1 96,0-19-417,0 0 32,0 0-544,0-19-833,0-1-96,-20 0-256,20 0-577,-20-20-32,20 21-160,-19-1 64,19 0-32,0 0-160,19 0 96,-19 20-33,20 0 1,0 20-352,0-20-385,0 20-672,-20-20-2499,19 20-8871</inkml:trace>
  <inkml:trace contextRef="#ctx0" brushRef="#br0" timeOffset="63238.6171">19373 11823 14189,'0'40'384,"0"-40"-480,20 0 384,-20 20 641,20-20-288,1 0-449,-1-20-128,0 0 32,-20 20 32,18-20 33,-18 0 31,-18 0 160,18 1 225,-20-1-225,0 20-96,-1 0-96,1 0-128,20 20-160,-20-20 160,20 19-64,0 1-64,20 20 224,0-20-96,1 0-128,-1-1 32,0-19-320,19 0-641,1 0-1249,-20 0-3236</inkml:trace>
  <inkml:trace contextRef="#ctx0" brushRef="#br0" timeOffset="63621.639">19672 11783 11851,'-20'0'929,"0"0"128,20 0 576,-20 20-1184,20 0-321,0 0-128,0 0 0,20 19-128,-20-39-257,20 21-31,0-21 352,-1 0-32,1-21 288,0 21 128,0-39 481,0 19 256,-20 0-128,0-20-96,0 1-193,0 19-223,-20-20-289,0 1-32,0-1-673,0 0-127,1 20-65,-1 1 545,20 19 256,0 0-128,0 19 192,0 21 256,0 0 128,20-1 129,-1 1 64,1-20-449,0 20-128,0-1-160,0-19-288,-1 20-225,21-20-672,-40-1-705,21-19-1922,-1 0-3843</inkml:trace>
  <inkml:trace contextRef="#ctx0" brushRef="#br0" timeOffset="63952.6579">19909 11744 13452,'0'0'64,"0"20"1089,0-1 1090,21 1-1347,-21 0-415,20 20-385,0-20 192,-1-1-192,-19-19-192,20 21-128,0-21-96,-20 0-65,0-21 1,20 21-32,-20-19-129,20-1 129,-20 0 63,0 0 161,0 0 160,0-19-32,0 19 160,0 20 449,0 0 672,0 0-673,0 20-127,0-1 159,0 1-159,19 20-33,-19-20-352,20 0-128,-20-1-224,20 2-1122,-20-21-1024,20 19-4132</inkml:trace>
  <inkml:trace contextRef="#ctx0" brushRef="#br0" timeOffset="64171.6704">20207 11783 6758,'-20'20'288,"20"0"1025,0 0 1346,0 0-1122,0 0-384,0-1-320,20 2-416,-20-21-321,20 19-192,0-19-545,1 0-576,-21 0-1922,20 0-5701</inkml:trace>
  <inkml:trace contextRef="#ctx0" brushRef="#br0" timeOffset="64536.691">20327 11863 9352,'-21'20'1954,"42"-20"-1601,-21 0 1664,0 0-575,20 0-738,-20 0-223,20 0 256,-20 0-129,20 0-31,-20-20 63,19 20-31,-19-20-97,0 0-31,0 20-97,0-20-448,-19 20 160,-1-20-96,20 20-192,-20 20 32,0 0 0,-1-20 96,21 20 32,0 0-32,0 0-64,0 20 640,21-21-64,-1-19-95,20 19-257,-21-19 288,1 0-288,20 21-32,-20-21 97,-1 0-129,-19 0-129,0-21-191,20 21-513,-20 0-1184,0 0-4486</inkml:trace>
  <inkml:trace contextRef="#ctx0" brushRef="#br0" timeOffset="65590.7516">20962 11645 14381,'0'0'1249,"0"0"-1409,0 19 64,0-19 160,0 0-608,0 0-2499,0 0-7143</inkml:trace>
  <inkml:trace contextRef="#ctx0" brushRef="#br0" timeOffset="66188.7858">21478 11446 9064,'0'0'2178,"-20"0"385,20 0 127,0 0-1152,0 0-610,20 0-287,1 0 256,17 0-417,3 0-255,-3 0-129,3 19-96,-1-19 0,-1 21 0,1-2 0,-20 2-96,-1-2 96,-19 1 32,0 0 0,-19 20 0,-1-20 192,0 19-96,0 1 0,0-20-128,1 19-32,19-19 160,0 0-192,19 0 128,1 0 0,20-20 32,-20 20-96,19-20-64,1 0-128,-20 0-224,1 0-257,-21 0-576,18 0-1025,-18 0-2531</inkml:trace>
  <inkml:trace contextRef="#ctx0" brushRef="#br0" timeOffset="66384.7967">21537 11645 18289,'0'19'128,"20"-19"128,21 0 1089,-2 20-320,1-20-480,19 0-353,1-20-96,-1 20-64,2 0-256,-23 0-353,-17 0-800,-1 0-673,-20 0-2658</inkml:trace>
  <inkml:trace contextRef="#ctx0" brushRef="#br1" timeOffset="69719.9877">18699 12220 352,'-20'-20'6118,"20"1"-4100,-19 19 736,19 0-928,0 0-513,-20 0-320,20 0-160,0 0-128,-20 0-129,20 0-352,0 0 225,0 19-289,0 1-32,20-20 64,0 20-96,-1-20 64,21 20-96,-20 0 97,19-20-97,1 20-64,0-20 0,-1 19 32,22-19 0,-3 20 64,1-20-96,2 21-64,-2-21 128,1 0-96,-21 19-32,1-19-96,-1 20 224,1-20-128,1 0 160,18 0-32,1 0-128,-1 0 96,0 0 64,1 0-160,19 0 64,-20 0-64,2 0 128,-22 0-96,21 0 32,-21 0 0,21 0 32,-21 0-64,1 0 32,-20 0 0,21 0 0,-2 0 32,21 0-32,-1-20 96,0 20-64,1-19 32,-40 19-64,-1 0 0,1 0 0,-20 0 0,20-21 64,0 21-64,-20 0 32,21 0-32,-21 0 0,0 0 0,18-20 96,-18 20-128,0 0-32,20 0 160,-20 0 96,0-19-192,0 19 0,0-20 0,0 20 0,0-20-64,0 0-416,0 0-673,0 20-1057,-20-20-2499</inkml:trace>
  <inkml:trace contextRef="#ctx0" brushRef="#br1" timeOffset="71365.0819">19413 12717 8295,'21'0'289,"-21"20"-257,0 0 1185,0-20 448,0 39-896,0-18-224,0 18-161,0 0-224,0 2 160,0-21 545,0 0-64,0-1 0,0-19-65,0 0-447,0-19-129,0-1-96,0 0-96,20 0-32,-20-20-160,0 20-65,20 1 65,-20-1 160,18-1 64,3 1 96,-21 20 96,20 0 193,-20 0-161,20 20-128,-20 1-32,20-1-96,-20-1-32,19 20-513,-19-18-544,20-1-768,-20 0-1154,20-20-3331</inkml:trace>
  <inkml:trace contextRef="#ctx0" brushRef="#br1" timeOffset="71638.0974">19751 12817 6918,'0'20'2498,"0"-20"-960,0 19 1184,20-19-800,-1 0-576,1 20-834,0-1-416,1-19 0,-1 21-192,18-1-256,-17-20-449,-1 0-256,-20 20-1057,20-20-2082</inkml:trace>
  <inkml:trace contextRef="#ctx0" brushRef="#br1" timeOffset="71862.1103">19950 12776 8199,'0'20'257,"0"-20"1280,-20 21 513,20-1-993,-21-1-641,1 1-256,2 20-160,18-20-64,-20 0-288,20 0-865,0-1-1410,0-19-1761</inkml:trace>
  <inkml:trace contextRef="#ctx0" brushRef="#br1" timeOffset="72223.1309">20069 12697 3267,'0'0'2146,"19"-20"-1506,-19 20 1570,0 0 64,0 0-1088,0 0-482,0 0 545,0 0 97,0 0-321,20 20-96,-20-20-225,0 20 1,20 20-225,-20-21-191,20 22-385,-20-2 320,0-19-160,20 20-160,-20-20-64,0 0-161,0 0-319,0-1-513,0 1-1154,0-20-3426</inkml:trace>
  <inkml:trace contextRef="#ctx0" brushRef="#br1" timeOffset="72548.1495">20306 12837 2114,'0'0'1313,"0"-20"128,0 20 1666,0 0-1345,0 20-193,0-20-63,-18 0-33,-2 19-128,20-19-416,-21 0-192,1 0-64,20 20-225,0-20-256,-20 0-32,20 19 97,20-19-97,-20 21 0,20-21-64,-20 20 0,21-20 32,-1 20 32,-2-20-192,-18 20 96,21-20-320,-1 19-449,-20-19-704,20 0-1634,-20 20-6117</inkml:trace>
  <inkml:trace contextRef="#ctx0" brushRef="#br1" timeOffset="74012.2331">21499 12200 8776,'0'0'2466,"0"-19"-192,0 19-32,0 0-1024,0 0-642,0 0-256,0-20 129,0 40-289,0-20 32,0 19-160,0 1 128,0 0-64,18 0 33,2 0-129,0 19 128,1-19-64,-1 1 32,-2-2 96,23-19-128,-1 20 0,-1-20 96,1 0 161,19 0-33,-19 0-64,1 0-64,-3-20 32,3-20 33,-3 20-97,-38-19-64,21 19-64,-21 0-160,-21 0 0,21 20-225,-18 0-255,18 0-33,-20 0-544,20 20-1250,-20-20-3682</inkml:trace>
  <inkml:trace contextRef="#ctx0" brushRef="#br1" timeOffset="74496.261">21598 12618 8680,'0'0'1409,"0"20"-672,0-20 1249,18 19-257,-18 1-672,21 0-320,-21 0-417,0 20-224,20-1-64,-20 2-96,20-22-160,-20 20-449,0-39-960,0 21-2499</inkml:trace>
  <inkml:trace contextRef="#ctx0" brushRef="#br1" timeOffset="74799.2783">21815 12697 5925,'-19'20'128,"19"-20"128,-20 0 1634,0 0-256,20 0-417,-20 20-128,0-20 224,20 0-64,-19 20-480,19-20-256,0 19 255,0-19-95,0 0-257,19 20-223,-19-20-97,20 21-64,20-21-192,-20 20-321,-1-20-416,1 19-608,0-19-1218,0 20-1793</inkml:trace>
  <inkml:trace contextRef="#ctx0" brushRef="#br1" timeOffset="75058.2931">21954 12717 11370,'0'0'513,"0"0"1280,0 0 257,0 0-1025,21 20-352,-1-20-257,0 0-31,-2 20-257,23-1-192,-21-19-32,0 0-641,-1 20-800,1-20-1570,0 0-2979</inkml:trace>
  <inkml:trace contextRef="#ctx0" brushRef="#br1" timeOffset="75276.3056">22173 12657 12587,'0'0'801,"-20"20"-673,20-20 737,-20 20-256,1-20-353,-1 20-128,0 0-64,0 0-96,-1-1-416,21 22-1314,-18-21-1185,18-1-2178</inkml:trace>
  <inkml:trace contextRef="#ctx0" brushRef="#br1" timeOffset="75881.3401">22430 12598 10602,'20'-20'3267,"-20"20"-2082,0 0 833,0 0-833,0 20-769,0 0-320,0 0-32,-20 19-32,20 1-128,0 0-769,0 20-1473,0-21-4612</inkml:trace>
  <inkml:trace contextRef="#ctx0" brushRef="#br1" timeOffset="77727.4457">19116 13115 5829,'-20'0'2082,"-1"0"160,21 0-736,-18-20-257,18 20-384,-20 0-225,20 0-320,0 0-127,-21 0-33,21 0-32,0 20 64,0-20 0,21 19-32,-21-19-63,0 20-1,20-20 96,-2 20 160,3 0-96,-1-20-95,20 20-97,-21 0 32,21-1-64,19-19-32,-19 20 0,19-20 0,-19 21-32,39-21-32,2 19-65,-2-19 1,0 0 32,20 0-96,21 20-416,-21-20 127,20 0-256,-19 0 385,19 0 288,-20 0 32,19 0 96,1 0 32,1 0 96,-1 0 129,1 0-129,-1 0 0,-20 0 160,0-20-95,1 20-1,-21 0-64,0 0 256,0 20-191,0-20-193,-19 0-64,19 0 0,-18-20 32,18 20-32,-20-19 32,1-2 0,-1 21 256,0-20 192,2 1-63,-23 19-97,23-20-64,-41 20-127,19-20-33,-19 20 0,20 0-96,-21 0 96,1 0 32,-20 0-64,20 0 256,0 0 97,-20 0-33,0 0-128,20 0-64,-20-20-127,0 20 31,0-20-96,0 0-32,-20 20-225,20-19-63,-20-1-289,20 0-544,-20 0-832,0 0-3268</inkml:trace>
  <inkml:trace contextRef="#ctx0" brushRef="#br1" timeOffset="78397.4841">20288 13611 8167,'0'0'1153,"0"0"-768,0 0 1152,0 20 225,18-20-993,-18 0-161,21 20-63,-21 0 223,20 20-191,-20-21-257,20 1-32,-20-20 1,0 21 127,0-21 65,0 0-1,0 0-256,0-21-192,0 1 64,0 20-160,20-39 0,-20 19-32,19 0-224,1 0 96,0 0 192,0 1 64,0 19 160,-1 0-224,-19 0 160,20 0-64,0 19-32,-20 1-32,0 20-128,20-20 32,-20 0-289,0-1-287,0 1-353,0 1-897,20-2-2338</inkml:trace>
  <inkml:trace contextRef="#ctx0" brushRef="#br1" timeOffset="78648.4984">20703 13671 14445,'20'20'1121,"1"-20"-1025,-21 20 64,20-20 225,-20 19-97,20-19-192,-2 0-64,3 20 0,-1-20-96,20 0-320,-21 21-673,1-21-1666,0 0-2273</inkml:trace>
  <inkml:trace contextRef="#ctx0" brushRef="#br1" timeOffset="78845.5097">20942 13651 11466,'-20'0'929,"20"0"-384,-20 20 832,20-20-929,-19 20-159,-1 0-129,0-20-64,20 19-64,-20 1-64,-1 1-352,21-2-834,-18-19-1696,18 0-2531</inkml:trace>
  <inkml:trace contextRef="#ctx0" brushRef="#br1" timeOffset="79060.522">21240 13592 16495,'40'0'769,"-20"19"64,-20-19 128,0 20-481,0-20-224,0 20-224,0 20-32,0-20 0,0-1-576,0 1-449,0 1-833,0-2-3075</inkml:trace>
  <inkml:trace contextRef="#ctx0" brushRef="#br1" timeOffset="80309.5934">15404 12638 4964,'-20'-20'1954,"20"20"-256,0-20 896,0 20-63,0 0-1154,0 0-737,0 0 1,0 20-64,20 19-33,-20-19-128,19 20-31,1 19-513,0-18 352,20 18-96,-21-19-128,21 0 32,1-1-128,-3-19-320,3 0-770,-21-20-1728,19 0-4325</inkml:trace>
  <inkml:trace contextRef="#ctx0" brushRef="#br1" timeOffset="80909.6278">16137 12837 5733,'0'0'8136,"-18"0"-7560,18 19-223,18 1 960,-18 20 96,0 0-800,21-1-289,-21 1-160,20 0-64,-20 19-32,20-19-160,-20 20-160,20-21-417,-20 1-95,19 0-898,-19-40-1953,20 19-3428</inkml:trace>
  <inkml:trace contextRef="#ctx0" brushRef="#br1" timeOffset="81131.6405">16257 12895 13292,'20'0'384,"0"21"-287,-20-1 671,20 0 898,-20 19-545,19 1-833,1 0-160,-20 0-128,20 19-96,-20 1-416,20-21-705,-20 1-321,21 0-704,-21-21-833,0-19-3139</inkml:trace>
  <inkml:trace contextRef="#ctx0" brushRef="#br1" timeOffset="81492.6611">16158 12895 13708,'-21'-19'1346,"21"19"-1314,0-20 416,0 20 705,21 0-288,-1 0-384,0 0-289,0 0-96,19 0-96,1 20 96,-1-20-128,1 40 32,19-20-192,-19 20-257,-19-21 161,17 21-32,-17-20 288,-21 0 96,0 0 288,0 0 353,-21-1 31,21-19-159,-18 20-321,-2 0-160,20 0-160,0 0 224,0-20-192,20 20 64,-2-1-416,23-19-32,-1 20-577,-21-20-609,21 0-1889,0 0-3972</inkml:trace>
  <inkml:trace contextRef="#ctx0" brushRef="#br1" timeOffset="82962.7451">16674 12677 7879,'0'-20'2466,"0"20"-2241,0 0 1120,0 0 448,0 0-832,0 20-224,0-20-160,20 20-129,-20 0-96,20 20-223,-20-40 31,0 19-96,0 1-32,19-20 64,-19 0 96,0 0-192,0 0-96,0-20 96,0 1 0,0-1-64,20 0-32,-20-20-32,0 20 64,20 1 96,-20-1 64,20 20 128,-20 0 32,20 0 64,-20 20 65,19-1-33,-19 1-192,20 0-128,-20 0-32,20 0-640,-20 0-1378,21-1-4356</inkml:trace>
  <inkml:trace contextRef="#ctx0" brushRef="#br0" timeOffset="115031.5794">14570 12042 1217,'20'0'2754,"-20"-20"-255,0 40-161,0-20-64,0 0-352,0 0-257,0 0-351,0 0-97,0 0-288,0 0-737,0 0-128,0 0 32,0 0-32,0 20-32,0-20-32,0 0 32,0 0-32,0 0 224,0 19-128,0-19 129,-20 20-97,0-20 128,0 20-352,0-20 352,1 0-256,-21 20 128,20-20-96,-21 0 96,3 0-31,-3 0-33,21 0-96,-19 20 96,19-20-64,-20 0 64,21 0-64,-1 0-64,20 0 32,-20 0-129,20 0 1,-20 20-128,20-20 96,0 0 0,0 0 128,-20 0-97,20 19 1,-19-19 32,19 0 128,-20 0-64,20 0 96,-20 0 0,20-19-96,-20-1-32,20 0 128,0 0 32,0 0-192,-21 0 192,21-19 32,0-1-192,0 20 64,0-39 128,-18 19 64,-2 0-192,-1 0-64,1-19 96,0-1-256,2 1 32,-3 19-289,1-19 257,0 19 128,0-21 64,1 22 64,19 19 352,-20-20-256,20 20 0,0 1 32,0-1-32,-20 20-96,20-20 97,0 0-33,-20 0 0,20 20-96,0-19 64,-20-1-32,20 20-32,-19-20 32,19 20 64,0 0-32,0-20-32,0 20 0,0 0 0,0 0 64,0 0-64,0 0 96,19 0 96,1 0-192,20 0 64,-1 0-128,1 0 160,19-20-96,2 20 0,-23 0 0,23-20 0,-2 20-128,-19-19 32,-1 19-64,1-21-257,-40 21-864,20 0-3203</inkml:trace>
  <inkml:trace contextRef="#ctx0" brushRef="#br0" timeOffset="116900.6863">14629 11108 10185,'-20'0'1922,"20"0"-929,-19 20 769,19-20-449,0 0-609,0 20-223,0-20-129,0 0 129,0 0-1,19 0 65,-19 0-225,0-20-32,20 0-160,0 0 33,0 1-1,0-22 32,-20 22-160,19-2 64,-19-18-96,20 39 64,-20-20-160,0 20 96,0 0-96,20 0-192,-20 0-65,0 0 161,0 0 96,0 0-128,21 20 128,-21-20 128,20 20-128,-20-20 0,0 19-1,18-19 97,-18 21 0,0-2-64,0-19 0,20 20 32,-20-20 64,21 0-32,-21 0 64,0-20 0,20 20 1,-20 0-1,0-19 0,20-2 128,-20 21-128,0-19-32,19 19-128,-19-20 0,0 20-193,0 0-191,0 0-353,0 0 0,0 0-160,0 0-640,0 0-1634,0 0-2210</inkml:trace>
  <inkml:trace contextRef="#ctx0" brushRef="#br0" timeOffset="117361.7127">14748 11306 4356,'-20'20'3715,"20"-20"-3715,0 0 1249,0 0 1346,0 0-802,0 0-1056,0-20 32,0 20-353,20-19-320,-20 19-32,21-20-32,-21 20 65,0-20-33,20 20-64,-20-20 64,0 20-32,18 0-64,-18 0-96,0 0 128,0 20 0,0-20-97,20 20 1,-20-20 0,21 0 96,-21 20 0,0-20 32,20 0 128,-20 0 257,20 0 256,-20 0 63,0-20 129,0 20-256,19-20-1,-19 0-288,0 20-31,20-20-257,-20 1 128,0-1-288,0 20 32,0-20 0,0 20-385,20 0-288,-20 0-1184,0 0-1891,0 0-6982</inkml:trace>
  <inkml:trace contextRef="#ctx0" brushRef="#br0" timeOffset="117817.7388">15186 11009 9352,'-21'0'1410,"21"-21"896,0 21 545,0 0-1026,0 0-896,0 0-256,0 21-1,21-21-223,-3 19-97,2 1 1,21 1-65,-21-2-128,19 1-96,-19 0 32,20 20-160,-1-20 96,-19-20 32,0 19-160,20-19 0,-21 20-96,-19-20-64,20 0-161,-20 0-191,0 0-513,0 0-481,-20 0-1665,20-20-3075</inkml:trace>
  <inkml:trace contextRef="#ctx0" brushRef="#br0" timeOffset="118098.7549">15423 10929 9288,'20'0'513,"-20"0"352,0 0 2306,0 0-1282,0 0-864,0 0-320,-20 0-321,1 20 65,-1 19 223,20-18 1,-40 18-128,20 21-161,1-20-352,-1 0 128,0-21-256,20 21 0,0-20-96,-21-20-481,21 20-448,0-20-1153,0 0-3684</inkml:trace>
  <inkml:trace contextRef="#ctx0" brushRef="#br0" timeOffset="137612.8709">3572 8306 3138,'0'20'9481,"0"-20"-8488,0-20-320,0 20 96,0-20 480,20 0-256,-1-20-577,1 0-95,0 1 31,0-1 224,19-20-95,-19 21-33,20-21-31,-19 20-193,-1 0-96,-2 21-96,2-21 0,-20 20-96,21 20 0,-21-20-352,0 20-33,0 0-255,0 0-193,0 0-481,0 0-832,0 0-1794,-21 0-4516</inkml:trace>
  <inkml:trace contextRef="#ctx0" brushRef="#br0" timeOffset="138030.8946">3532 7928 6566,'0'-20'865,"0"0"-449,0 20 1217,0 0 289,0-20 256,0 20-800,0 0-706,0 0-159,0 20-65,0 0-224,0 0-95,0 20-97,0 0-129,-20-1 1,20 21 64,0-20 64,0 20-32,0-21 32,20-19-32,-20 0 64,20 0-64,-20 0 129,20-20 63,0 0 160,-1 0-64,21 0 1,-20 0-97,19-20-96,1 20 64,-20-20-224,1 20-96,-1 0-897,-2 0-2274</inkml:trace>
  <inkml:trace contextRef="#ctx0" brushRef="#br0" timeOffset="139635.9864">5001 12002 1825,'-20'0'2242,"20"0"225,0 0 255,-20 0-127,20 0-257,0 0-544,0 0-417,0 0-384,0 0-545,0 0-288,20 0 129,0 0-33,1 0-128,37-20 32,-17 20 225,18-21-129,20 21-224,-19-19-32,-1 19 64,2 0-96,-2-19 0,-1 19-481,-17 0-95,-21-21-129,0 21-224,-1 0-576,-19 0-1186,0 21-1056</inkml:trace>
  <inkml:trace contextRef="#ctx0" brushRef="#br0" timeOffset="140033.0093">5259 11764 7366,'20'-20'3556,"-20"20"-3364,0 0-32,-20 0 2339,20 0-1090,0 0-769,-20 20-255,1-20-65,-1 19-64,0 1-63,-21 0-161,3 20 32,-23-20 128,22-1 32,-1 2-96,1-2-192,19 0 64,-20 2 0,40-21 32,-20 20-32,20-20-32,20 20 160,0 0 128,20 0 129,-1-1-289,22 1-32,-23 0-160,23 0-481,-2 0-800,0 0-1986,-19-20-8456</inkml:trace>
  <inkml:trace contextRef="#ctx0" brushRef="#br0" timeOffset="142395.1445">22094 11009 10698,'20'-21'1601,"-20"21"-832,0-19 448,0 19-352,0 0-225,0 0-223,0 0 31,0 0 225,0 0-97,0 0-319,0 19 63,-20 2-128,0-2 193,20 22-97,0-2 0,-20-19 32,20 20-95,0-1-33,20 1-128,-20 0-32,20-21-160,-20 21-225,20-20-191,-1 0-129,1 0-416,0-20-672,0 0-2564,0-20-5796</inkml:trace>
  <inkml:trace contextRef="#ctx0" brushRef="#br0" timeOffset="142620.1574">22312 11108 12972,'0'0'1313,"0"0"-1313,0 0 801,0 0-97,0 0-255,0 20-225,0 0 64,0 20 129,-20-21-225,20 21-160,0-20-160,0 0-385,0-1-191,0-19-481,0 20-1250,20-20-3266</inkml:trace>
  <inkml:trace contextRef="#ctx0" brushRef="#br0" timeOffset="142893.173">22450 10909 10634,'0'-20'2978,"21"20"-1889,-21 0 321,20 0-513,0 20-65,-20 0-351,19 0-449,1 0 96,-20 20 256,20-21-223,-20 22-97,0 18 0,0-19-64,0-1-64,-20 1-97,0 0-191,1-21-705,19 21-1121,-40-20-3908</inkml:trace>
  <inkml:trace contextRef="#ctx0" brushRef="#br0" timeOffset="144105.2424">15761 11446 3331,'0'0'2082,"0"0"-705,0-21 1089,0 21-352,20 0-640,-20 0-225,0-19-96,0 19-160,0-20-128,0 20-97,0 0-191,0 0-353,0 0-128,0 0 32,0 0-160,0 20 96,0-1-32,-20 2-64,20-2 64,0 2-64,0-2 64,0 2-32,0-2 65,20 1-130,-20-20 65,20 20-32,-20 0-224,19-20-32,-19 20-481,20-20 32,0 0-576,-20 0-1858,20 0-2786</inkml:trace>
  <inkml:trace contextRef="#ctx0" brushRef="#br0" timeOffset="144322.2548">15959 11446 1569,'20'0'11691,"-20"19"-11403,0-19 1,0 21 928,0-21-128,0 19-641,21 2-384,-21-2-96,0-19-96,0 20 0,0-20-513,18 20-1729,-18-20-2018</inkml:trace>
  <inkml:trace contextRef="#ctx0" brushRef="#br0" timeOffset="144552.2679">16079 11326 11466,'20'0'4933,"-20"20"-4709,20-20 417,-2 0 320,3 20-321,-21 0-287,20 0-321,-20-1 224,20 21 64,-20-19 97,0-2-385,0 21-160,0-20-129,-20 0-672,0 20-1633,20-20-4164</inkml:trace>
  <inkml:trace contextRef="#ctx0" brushRef="#br0" timeOffset="145966.3488">14311 8246 8071,'-20'-20'3427,"20"1"-1249,0 19 1,0 0-514,0 0-416,0 0-576,0 19-321,0 1-128,0 0 97,20 0-1,-20 20-128,20-1 129,1 1-97,-1 0 160,-2 20-192,2-21-128,1 21-160,-1-20 385,0 0-289,0-1 32,-1 1-32,1-20-32,0 0 64,0-1-225,-20-19-63,20 20-160,-20-20-33,0 0-287,0-20-385,0 20-737,0 0-1505,-20-19-1666</inkml:trace>
  <inkml:trace contextRef="#ctx0" brushRef="#br0" timeOffset="146319.3689">14352 8743 13004,'0'-20'608,"0"20"321,0-20 737,20 20-545,-20 0-320,18 0-33,2 20-223,1 0-97,-1 0-31,20 0-193,-21 19-192,21-19-32,-20 0 96,19 0 0,-19-20 96,0 0 289,20 0 223,-40-20 65,19 0 0,1 0-289,-20-19-287,0-1-225,0 20-257,0-19-768,0 18-256,-20 2-737,20-2-3395</inkml:trace>
  <inkml:trace contextRef="#ctx0" brushRef="#br0" timeOffset="146977.4063">13319 7868 16687,'0'0'64,"20"20"449,19-20 31,1 0 65,1 20 64,17 0-545,1-20 0,-18 20-256,-1-20 0,-1 20-385,-19-20-736,20 0-1025,-40 0-1186,20 0-1536</inkml:trace>
  <inkml:trace contextRef="#ctx0" brushRef="#br0" timeOffset="147164.4173">13558 7710 6021,'0'0'8200,"0"20"-8136,0-1 224,0 21 769,-20 0 96,20 19-512,0-19-609,-21 19 0,1-18-64,20-2-448,0-19-1442,0 0-4356</inkml:trace>
  <inkml:trace contextRef="#ctx0" brushRef="#br0" timeOffset="147740.4503">13538 7272 7751,'0'-39'1729,"-21"39"578,21-20-129,0 20-577,-20 0-480,20 0-352,0 0-192,-20 20-97,20 0-32,0-1-223,0 1-1,0 20-128,20 0-64,-20-21 32,20 21-96,1-20 96,-1 0-160,18-20-192,-17 20-289,-1-20-480,0 0-704,0 0-2211,-20-20-6278</inkml:trace>
  <inkml:trace contextRef="#ctx0" brushRef="#br0" timeOffset="147899.4591">13637 7292 13260,'20'20'705,"-20"0"-161,0 0 577,20 0-32,-20-1-576,19-19-481,-19 20-192,20 0-641,-20-20-704,20 20-2563</inkml:trace>
  <inkml:trace contextRef="#ctx0" brushRef="#br0" timeOffset="148133.4728">13677 7114 12107,'19'19'1409,"1"2"-31,0-21-225,20 19-32,-21 1-353,1 0-543,-20 0-129,20 0-32,0 19-96,-20-19-224,0 0-898,0 20-1312,0-21-2018</inkml:trace>
  <inkml:trace contextRef="#ctx0" brushRef="#br0" timeOffset="148634.5013">13934 7868 14029,'-20'-19'320,"0"-1"96,20 0 353,-18 20 224,-3 0-352,21 0-545,-20 20-224,0-20-64,20 39 127,0-19-31,0 0 32,0 0-64,20 0 32,-20 0-64,20-20-192,1 0 256,-3 0 128,2-20 96,0 20-32,-20-20 64,21 0 192,-21 0-31,0 0-129,-21 1-96,21-1-64,-20 0 0,20 20-32,0-20 64,-20 20 64,20 0-96,0 20-64,20-20 32,-20 20 0,20 0 0,1-20-64,-1 19-609,19-19-1377,-19 0-2690</inkml:trace>
  <inkml:trace contextRef="#ctx0" brushRef="#br0" timeOffset="148996.5221">14054 7789 11594,'20'20'97,"-20"0"-33,19 0 768,21-1-319,-20 21-321,0-20-192,-1 20-256,1-40 0,0 19 288,-20-19 128,0 0 801,0 0 480,0-19-704,-20-1-97,0 0 129,1-20-160,-1 20-161,0-19-480,0-1-96,0 0-449,20 1-672,-19 19-705,19-20 33,19 40 1408,1 0 705,0 0 705,0 20 480,-20 0-191,0 0-290,0-20-31,-20 20-32,20-1-256,-20-19-257,0 20-288,20-20-288,-19 0-641,19 0-1506,0-20-4131</inkml:trace>
  <inkml:trace contextRef="#ctx0" brushRef="#br0" timeOffset="149334.5415">14212 7690 9833,'40'40'3651,"-20"-21"-2370,-1 1-320,1 0-448,0 20-321,1-20-128,-1-1-64,-2 21-64,2-40 32,1 20 32,-21-20 96,0 0 609,-21-20-97,21 20-223,-20-20-33,2-19-128,-23 19-32,21-20-127,0 0-226,1-19-671,19 19-225,0 0 576,0 21 321,0 19 128,19 0 32,1 0 128,0 0 256,1 0 97,-1 19-257,-20 0-32,0 2 32,0-1-31,0-20-161,-20 20 288,20-20-672,-21 0-898,21 0-2817</inkml:trace>
  <inkml:trace contextRef="#ctx0" brushRef="#br0" timeOffset="149767.5662">14471 7629 12427,'20'0'1249,"-20"0"-992,0 0 1376,0 0-864,0 0-32,0 0-97,0 0-223,0 0-161,0-19-160,0 19-64,0-19-224,0 19 0,0-21 32,0 21-193,0-19-191,0-2 255,19 21 257,-19 0 64,20-20-32,-20 20 0,20 0-32,-20 0 64,20 0-128,-20 0-96,0 20-64,0-20 320,0 21 32,0-2 0,0 2-64,0-2-32,20 0-32,-20-19-64,19 0-32,1 21 160,0-42 224,0 21 161,0 0 191,-20-19 97,0 0 32,0-2-129,0 21-192,-20-19-95,0 19-321,0 0-224,0 0-97,1 0-928,19 0-1345,0 0-3652</inkml:trace>
  <inkml:trace contextRef="#ctx0" brushRef="#br0" timeOffset="149926.5753">14689 7491 5701,'19'19'8552,"-19"-19"-7015,20 0 834,0 0-898,1 20-928,-1-20-481,-2 21-128,23-21-545,-21 0-544,0 19-993,-20-19-2979</inkml:trace>
  <inkml:trace contextRef="#ctx0" brushRef="#br0" timeOffset="150084.5841">14848 7431 4964,'-41'20'3972,"41"0"-1986,-18 0 768,18 19-608,-20-18-576,20-2-1122,0 21-736,0-21-1858,0-19-3747</inkml:trace>
  <inkml:trace contextRef="#ctx0" brushRef="#br0" timeOffset="150699.6195">14907 6994 12395,'-19'0'1281,"19"0"-288,-20 0-224,0 20-128,20 0 256,-21 0-513,21 19-256,0-18-128,0-2 96,21 2-160,-1-2 256,19-19-96,-19 0-32,20 0-64,-20 0-224,19 0-609,-19-19-768,-20 19-2851</inkml:trace>
  <inkml:trace contextRef="#ctx0" brushRef="#br0" timeOffset="150843.6278">14848 7133 11306,'20'-19'833,"0"-2"897,19 2-545,-19 19-801,0-20-448,19 20-1537,-19 0-3524</inkml:trace>
  <inkml:trace contextRef="#ctx0" brushRef="#br0" timeOffset="151067.6406">15046 6776 13164,'0'-20'1666,"0"20"-1731,0 20 930,20-20 641,0 20-481,-1 20-321,1-1-319,0 1-289,0 0 0,1 19-96,-3-19-128,2-1-545,0-18 65,1-2 63,-1 2-352,0-21-1025,-20 0-1313,0 0-1473</inkml:trace>
  <inkml:trace contextRef="#ctx0" brushRef="#br0" timeOffset="151289.6533">15125 6736 13612,'40'20'1570,"-19"0"-449,-3 20-96,22-1-256,-19 1-1,-1 0-415,0-1-321,-1 1 32,1 0-224,20-1-97,-40 1-639,20-19-962,-1-2-801,1-19-896,-20 0-4100</inkml:trace>
  <inkml:trace contextRef="#ctx0" brushRef="#br0" timeOffset="151649.6739">14987 6756 9961,'39'-20'1409,"-19"1"-1249,20-2 1666,-1 21 256,1-19-64,-1 19-897,22 0-544,-21 19-481,-1 2-417,-19 18-191,0-19 160,0 20-321,-1-1 225,-19-19 383,0 0 98,0 0 415,-19 0 449,19-20 192,0 20-417,0-20-31,0 19-160,19-19-321,1 20-32,20 0-160,-1-20-32,1 20-128,1-20-289,-23 0-352,23 20-544,-41-20-1602,20 0-4708</inkml:trace>
  <inkml:trace contextRef="#ctx0" brushRef="#br0" timeOffset="152011.6943">15384 6577 9577,'20'-40'1217,"-1"40"705,-19-20 768,20 20-928,0 0-897,0 20-449,0-20-288,-20 20-32,19-20 0,-19 0 64,0 20-128,0-20 65,0 0-97,0 0 96,0 20 0,0-20-96,0 21 128,0-21 0,20 19 64,-20-19-96,20 19 32,0-19 33,1 0-129,-3 21 32,2-21-64,1 0-129,-1 0-543,-20 0-737,0 0-2916</inkml:trace>
  <inkml:trace contextRef="#ctx0" brushRef="#br0" timeOffset="153693.7908">16694 8365 10634,'0'-20'3042,"-20"20"-1920,20 0 607,0 0-223,0 0-578,0 0-543,20 20-1,0 20-64,-1-20-31,1 19-97,0 2-64,0-2-64,19 1 32,1-20-64,-19-1 32,19 2-64,-1-2-224,-19-19-160,20 0-257,-21 0-416,-19 0-1089,0 0-3267</inkml:trace>
  <inkml:trace contextRef="#ctx0" brushRef="#br0" timeOffset="154031.8101">16634 8604 12940,'0'0'1473,"0"0"-448,0 0 32,0 0-256,0 0-257,0-20-255,0 20-129,0-20-96,20 0 64,-20 0-192,0-19 128,0-1-32,0 20-32,0-19 128,0-2 545,0 22-193,0-1-320,20 20-96,-20-20 97,20 20-225,0 0 32,19 0 32,-19 20-257,0 0 514,0-20-257,19 19 0,-19-19 0,1 20-577,-1-20-768,-20 0-2243,20 0-9480</inkml:trace>
  <inkml:trace contextRef="#ctx0" brushRef="#br0" timeOffset="155791.9108">17249 8822 14830,'0'20'1857,"-19"-20"-1632,19 0-1,19 20 96,1-20 321,0 20-33,21 0-223,-3 0-65,3-1 0,-2-19-224,1 21-64,0-21-96,-21 19-128,1-19-352,0 0-545,-20 0-801,20 0-1826,-20 0-2594</inkml:trace>
  <inkml:trace contextRef="#ctx0" brushRef="#br0" timeOffset="156000.9228">17508 8703 13773,'0'0'1025,"0"20"-961,-20 0 480,0 20 321,0 19 128,1 1-321,-1 0-383,0-1-193,-1-19-96,1-1-224,20 1-545,-18-20-929,18-20-2209,18 0-5542</inkml:trace>
  <inkml:trace contextRef="#ctx0" brushRef="#br0" timeOffset="157075.9839">17745 9001 9480,'0'0'2755,"0"0"-897,0 0 448,0 0-993,0 0-544,0-20-481,0 20-31,20 0-193,1 0 128,-21 0-64,20 0-160,0 0 64,-20 0-64,20 0 0,-20 20 32,0-20 0,0 0 64,0 20 64,0-20 64,0 0-32,0 0-256,-20 0 417,20 0-289,0 0-32,0 0 0,0 0-64,0 0-1,0 0 130,0 0-194,20 0 129,-20 0 0,0 0 32,0 0 0,0 0-64,0 0-128,0 0-320,0 0-385,0 0-1089,0 0-2466</inkml:trace>
  <inkml:trace contextRef="#ctx0" brushRef="#br0" timeOffset="157560.0119">17528 8226 8776,'-20'-19'1345,"20"-2"225,0 21 608,0 0-705,-20 0-224,20 0-448,0 21-449,0-2-127,0 21-1,0 0-128,0-20 0,20 19-64,-20 1-64,39-20-32,-19-20-32,0 20-225,20-20-479,-21 0-866,1 0-2113,0 0-7240</inkml:trace>
  <inkml:trace contextRef="#ctx0" brushRef="#br0" timeOffset="157819.0264">17666 8266 11979,'0'-20'-449,"20"20"481,0-20 385,1 20-33,-3 0-224,-18 20-160,20 0 0,-20 0 32,0 0 321,-20 0 319,20-20 129,-18 19 256,18 1-64,0-20-545,0 21-448,0-21 0,18 0 0,2 0-192,1 0-192,19 0-897,-20-21-801,-1 21-833,1-20-1601</inkml:trace>
  <inkml:trace contextRef="#ctx0" brushRef="#br0" timeOffset="158042.0393">17786 8087 9032,'20'-20'1890,"0"20"-865,0 20 993,19-20-577,-19 20-128,20 0-576,-21 20-353,1-21 1,-20 2-97,20-2-224,-20 1 385,0 0-417,0 0 32,0 0-417,-20 0-800,20-1-1121,0 1-2146,-20 1-3588</inkml:trace>
  <inkml:trace contextRef="#ctx0" brushRef="#br0" timeOffset="158727.0787">17905 9021 10057,'-40'-40'1345,"40"40"-1185,0-19 1314,-19-2 223,19 2-351,0-1-385,-20 20-257,20-20-63,-20 20-257,20 0-95,-20 0-321,-1 20-33,1 0-63,2-1 128,18 21-32,0 0 0,0-20-32,18 0 64,2 0-128,1-20 64,-1 19 0,20-19 64,-21-19 0,21-1 96,-20 0-128,0 0 128,-20 0 0,0 0 64,0 1 33,-20-2-161,0 21-64,0-19-65,0 19-63,20 0 128,-19 0-128,19 0 64,0 19 96,0 2 64,19-2-64,1 1 64,0 0-128,0-20-384,19 20-802,1-20-1344,0 0-3203</inkml:trace>
  <inkml:trace contextRef="#ctx0" brushRef="#br0" timeOffset="159088.0993">18063 8902 12395,'0'20'-384,"20"20"352,0-21 480,0 21 673,19 0-544,-19-20-481,1 20-224,-1-21-192,-20 1 320,20-20 96,-20 0 416,0 0 1250,-20 0-865,20-39-193,-20 18-31,-1-18-129,1 19-223,2-20-257,-3-20-352,1 21-513,20-1 64,0 20 577,20 0 64,-20 20 0,21 0 96,-3 20 160,2 0 128,-20 0 0,0 0-127,21 0-33,-21-1 192,-21-19 96,21 0-287,-20 0-482,20 0 97,0 0-1410,-18-19-3747</inkml:trace>
  <inkml:trace contextRef="#ctx0" brushRef="#br0" timeOffset="159463.1208">18302 8882 10121,'40'40'1986,"-21"0"-1281,-19-1-257,20 1-224,0 0-160,0 0-96,0-21-544,-1 21 31,-19-20 417,0-20 224,0 0 481,0 0 640,0 0-416,-19-40 224,-1 20-32,-20-20 0,20 1-481,1-21-352,-21 0-256,20 1-64,20-1-32,0 21 224,0 19-96,20 0 96,0 0 0,19 20 64,-19 0-32,20 20 32,-20 0 0,-20 0 0,0 19-96,0-19 192,0 0 161,-20-20-1,0 20-352,20-20 64,-20 0-416,0 0-641,20-20-1089,0 20-2659,0-20-6309</inkml:trace>
  <inkml:trace contextRef="#ctx0" brushRef="#br0" timeOffset="159925.1472">18559 8743 9641,'20'60'0,"-20"-41"0,0 1 128,20 0 256,-20-20 385,0 0 448,0 0 1313,0 0-768,0-20-737,0 0-384,-20 1-1,20-1-287,-20 0-289,20 20-128,0-20-353,20 0-255,-20 20-161,20 0-416,1 0-289,-1 0 449,0 0 833,-1 0 288,1 0 192,0-20 417,0 20 480,-20 0 320,20-19-480,-20 19-673,0 0-320,-20 0-352,20 0-257,-20 19 65,20 1 255,0 0-127,0 20 160,0-20 160,20-1 224,0-19 288,-1 0 321,1 0 224,20 0-65,-20-19-191,-1 19 96,-19-20 0,0 0 63,0 0-287,0 0-257,-19 0-320,-1 20-128,0-19-224,0 19-802,0-21-831,20 21-2019,-19 0-4580</inkml:trace>
  <inkml:trace contextRef="#ctx0" brushRef="#br0" timeOffset="160099.1572">18958 8644 10666,'58'0'2658,"-37"0"-256,17 19-800,-17-19-1250,-1 0-288,20 0-256,-21 0-897,1 0-1698,0 0-4355</inkml:trace>
  <inkml:trace contextRef="#ctx0" brushRef="#br0" timeOffset="160278.1674">19175 8505 10762,'-19'19'1857,"-1"21"-383,0 0 1345,0 0-802,-1 0-735,3-1-738,-2 1-448,-1 0-512,21-21-673,0 1-1121,0 0-3620</inkml:trace>
  <inkml:trace contextRef="#ctx0" brushRef="#br0" timeOffset="194060.0993">1329 1947 6245,'-21'20'2851,"21"-20"-2274,0 20-33,0-20 673,0 0 417,0 0 544,0 0-929,21 0-512,-1 0-257,0 0-63,-1 0-65,1 0 0,20 0-31,-20 0-33,-1 0-96,21 0 0,0 20-32,-1-20 33,1 0-161,19-20 128,20 20-128,-18 0 32,18 0-32,20-20 128,21 20 0,-21 0-160,0 0 32,0 0 32,0 20-32,-19-20-32,39 0 32,-20 0 32,0 0-64,21 0 97,-21 0-1,20 20-32,1-20 128,-41 0-160,20 0-32,-20 20-32,-20-20 96,22 0-64,-2 0 32,0 0-32,20 0 0,0-20-32,-20 0-32,41 20 64,-21-20 0,0 20 0,-18 0 96,18 0-192,-20 0 160,0 0-96,0 0 0,0 20 64,2-20 0,-2 0 96,0 0-128,0 20-96,20-20 96,-18 0 32,-2 0 32,0-20 0,20 20-128,-20-20 32,0 20 0,-18 0-32,-2 0 64,1-20-64,-1 20 64,2 0-160,-23 0 128,-18 0 0,1 0-32,-1 0-385,-20 20-608,0-20-1441,-20 0-6503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20:29.88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15900 2166 6502,'0'0'1505,"0"-20"801,0 20-128,0 0 0,0 0-640,0 0-545,0 0-353,0 0 161,0 20-192,0-1 31,-20 1-383,20 0-129,0 20 160,0-19-256,0 17 96,20 2-96,-20 0 0,19 0-64,-19-20-128,20-1-160,-20 21-225,20-40-416,-20 20-448,0 0-2018,0-20-7143</inkml:trace>
  <inkml:trace contextRef="#ctx0" brushRef="#br0" timeOffset="275.0156">15582 2682 11883,'-20'0'1025,"20"20"897,0-20-545,0 0-96,20 0 0,19 0-352,2 0-609,-1 0-127,19 0 127,0 0-288,21 0 64,-21 0 0,0 0-288,2-20-192,-3 20 544,3 0-641,-22 0-127,-19 0-257,0 0-256,0 0-993,-20 0-1089,0 0-1698</inkml:trace>
  <inkml:trace contextRef="#ctx0" brushRef="#br0" timeOffset="967.0551">15761 2921 8359,'0'19'577,"20"1"928,-20 0 193,0 0-321,-20 0-128,20 19-576,0-19-321,-20 0-31,20 1 255,0-2-159,0-19-193,0 0-64,0 0 256,0 0-287,0-19-226,20-2 65,-20 21-160,0-40 128,0 21-32,20-1-96,-20 0 96,20 20 0,-1 0 64,1 0 160,-20 0 160,20 20 32,-20-20-63,0 20-97,0-1-96,0 1 0,0 0 0,20 1-64,-20-21 0,0 0 64,0 0 32,20 0-32,-1-21-64,-19 1-32,20 0 32,0 1 0,-20-1 0,20 0 64,1 20-32,-3-20 449,2 20 223,0 0 33,1 20-192,-21 0-161,0-20 32,20 39-288,-20-19 33,0 0-161,0 1-64,20-2-225,-20-19-415,18 20-578,-18-20-1056,0 19-3748</inkml:trace>
  <inkml:trace contextRef="#ctx0" brushRef="#br0" timeOffset="3961.2263">17528 2385 8423,'19'-21'1634,"1"21"1089,-20 0-161,20 0-544,-20 0-288,0 0-545,20-19-320,-20 19-225,-20-21 97,20 21-417,-40 0-352,1 0 32,-1 0-128,-19 0 96,-2 21 32,2-21 64,-20 19-96,19-19 64,1 0 0,-20 21-64,18-21 32,23 0 96,-3 19-160,21-19-64,20 20 96,0 0-128,20-20 160,21 20 0,18-1 128,1-19-96,19 20-32,0-20 128,0 0-224,-18 20 96,-2-20-96,0 20 128,-39-20-160,0 20-96,-20 0-1,-20-20 97,-19 19-384,-1 1 672,-19 1-224,-2-2-128,2 1 384,-1 0-96,1 20-192,19-20 192,21 0 0,19-1-224,19 0 256,21-19-64,19 21 0,1-1-32,-1-20-128,20 0 192,-18 0-96,-22 0-160,21 0-288,-40 0-609,-1 0-577,-19 20-1633,0-20-4613</inkml:trace>
  <inkml:trace contextRef="#ctx0" brushRef="#br0" timeOffset="4329.2472">16972 3159 10537,'20'19'3171,"-20"2"-2690,0-21-129,0 20-160,0-20-192,0 20-384,0 0-1025,0-20-1186,0 19-1248</inkml:trace>
  <inkml:trace contextRef="#ctx0" brushRef="#br0" timeOffset="4509.2576">16872 3040 3427,'0'0'11979,"0"-20"-12203,0 20 96,21 0 96,-21-20-353,20 20-479,0 0-2692</inkml:trace>
  <inkml:trace contextRef="#ctx0" brushRef="#br0" timeOffset="4704.269">17170 3079 12972,'20'0'64,"-20"0"1121,20 0-288,0 0-353,-1 0 33,1 0-609,0 0-1153,1 0-1634,-21-20-2850</inkml:trace>
  <inkml:trace contextRef="#ctx0" brushRef="#br0" timeOffset="4854.2769">17210 3159 7078,'39'0'481,"-19"0"416,0 0-545,1 0-192,-1 0-32,-2 0-544,2 19-3844</inkml:trace>
  <inkml:trace contextRef="#ctx0" brushRef="#br0" timeOffset="5288.3025">17646 3099 13004,'0'21'2658,"0"-2"-2433,0-19 671,0 39-223,0-18-417,20-1-64,-20 0-160,0 0-1089,0-1-1377,0-19-2787</inkml:trace>
  <inkml:trace contextRef="#ctx0" brushRef="#br0" timeOffset="6118.3499">17190 2007 1825,'0'0'10282,"0"0"-10026,0 0 1474,20 0-353,-20 0-640,0 20-65,0 19-383,0 1-97,0-20-96,0 0-32,0 0-64,0-20 64,0 0 32,0 0 64,0 0 289,0 0-289,0-20-64,20 0-128,-20-20 0,0 20 128,19 1-288,-19-1 128,20 0-96,-20 20 160,20-20 0,-20 20 96,0 0 224,0 20-128,21 0-32,-21 0-128,0-1-224,0-19 160,20 20-32,-20-20-128,0 0 32,18 0 160,-18 0-32,0-20-64,20 1-161,-20 19-95,21-20 224,-1 20 96,0-20 32,-20 0 64,19 20 160,1 0 545,-20 0 64,0 20-64,20 0-257,-20 0-384,0-1 192,20 1-320,-20 0-480,20 0-737,-20 0-1826,0-20-11339</inkml:trace>
  <inkml:trace contextRef="#ctx0" brushRef="#br0" timeOffset="7452.4262">18381 2286 3042,'-20'-21'12684,"20"1"-12299,0 20-225,0 0-32,0 20 64,0 1 577,20 17-96,0 23-385,0-2 0,-20 20-32,20 0 129,-1-19-385,-19 20 32,20-40-64,0-2-128,-20-17-225,0-1-63,0 0-737,0-20-1089,0-20-897,0 20-7624</inkml:trace>
  <inkml:trace contextRef="#ctx0" brushRef="#br0" timeOffset="7667.4382">18541 2305 4452,'0'0'11178,"0"19"-11114,18 2 449,-18 19 416,20-1-129,-20 1-95,20 19-417,-20 1-352,21 0 96,-21-1-96,0 1-288,0-21-385,0 1-63,0-20-33,20 0-737,-20-20-2273</inkml:trace>
  <inkml:trace contextRef="#ctx0" brushRef="#br0" timeOffset="8007.4579">18877 2602 17424,'0'20'256,"0"-20"385,20 0 480,0 21-416,0-2 288,19 1-577,22 19-224,-23-18-128,3-1 0,-1 19 0,-1-20-416,-19 2-193,20-1-31,-21-20-257,-19 20-576,20-20-1570,-20-20-5125</inkml:trace>
  <inkml:trace contextRef="#ctx0" brushRef="#br0" timeOffset="8195.4684">19175 2622 8327,'-19'0'7495,"19"0"-7366,-20 21 255,0-2 769,-21 21-705,23-21-255,-23 22-225,21-2-129,-18-20-575,17 2-481,21-1-1570,-20 0-3875</inkml:trace>
  <inkml:trace contextRef="#ctx0" brushRef="#br0" timeOffset="8555.4892">19373 2126 10345,'-19'-20'1057,"19"20"-544,-20 0 1088,20 0-159,-20 40-225,20-20-320,0 19-353,-20 1-31,20 1 31,0-22-320,20 21 1,-20-21-257,20 21-257,-20-20-223,20 0-513,-1-20-865,1 20-736,-20-40-2339</inkml:trace>
  <inkml:trace contextRef="#ctx0" brushRef="#br0" timeOffset="8714.4984">19474 2286 14125,'0'38'544,"0"-38"1,18 21 352,-18-2-321,0-19-384,21 0-288,-21 21-1153,0-21-2562</inkml:trace>
  <inkml:trace contextRef="#ctx0" brushRef="#br0" timeOffset="8857.5064">19553 2126 15086,'0'-20'-192,"0"20"-961,0 0-545,0 0-3811</inkml:trace>
  <inkml:trace contextRef="#ctx0" brushRef="#br0" timeOffset="9061.5182">19612 2086 11979,'20'20'1185,"0"0"897,0 0-609,-1 0-544,1 19-64,-20 1-513,20 1-159,-20-22-193,0 21-193,0 0-383,-20-1-834,0-19-1216,1 0-1986</inkml:trace>
  <inkml:trace contextRef="#ctx0" brushRef="#br0" timeOffset="10756.6152">19889 2662 15342,'0'0'1281,"0"0"129,0 0 351,0 0-704,20 0 32,1 20-256,-1-20-160,0 0-97,19 0 65,21 0-225,-21 0-352,1 0-64,-1 0-32,-19 0-224,0-20-481,0 20-224,-20 0-64,21 0-416,-42 0-481,21 0-2082,-20 0-9096</inkml:trace>
  <inkml:trace contextRef="#ctx0" brushRef="#br0" timeOffset="11282.6453">20823 2602 12908,'-21'0'4132,"3"0"-2947,18 0 833,0 0-769,0 0-544,18 0-129,3 20 193,19 1-97,-1-2-287,21 1 31,-21 19-384,21-18 96,-19-1-160,-3-20-32,-17 20-224,-1-1-225,0-19-287,-20 0-257,19 0-353,-19 19-832,0-19-1505,0 0-4325</inkml:trace>
  <inkml:trace contextRef="#ctx0" brushRef="#br0" timeOffset="11491.6567">21140 2523 16303,'0'0'384,"0"0"-352,-20 20 961,2 0 64,-2 19-416,-1 2 32,1-2-513,0 0-32,0-18-128,20 19-160,-19-21-801,19 21-449,0-40-447,0 20-1507,0-20-8999</inkml:trace>
  <inkml:trace contextRef="#ctx0" brushRef="#br0" timeOffset="11974.6849">21517 2820 15438,'20'-19'1249,"-20"19"-1185,0 0 801,0 0 128,0-19-544,-20 19-97,20 0-448,-18 0-128,-3 0 192,-19 19-65,20-19 65,1 19 32,-21 2-32,40 19 96,-20-20 33,20 0-226,0-20 161,20 19 65,0 1-258,0-20 129,-1 0 0,21 0 64,-20-20 32,1 20-64,-21-19 161,18-1-65,-18 20 160,0-20-64,0 0 64,0 0 97,-18 20-161,18 0 32,-21 0-128,21 0-64,0 0 0,21 20-160,-21 0 480,18 0-416,-18 0-192,40-1-192,-19-19-545,-1 0-449,-20 0-1440,18 20-4838</inkml:trace>
  <inkml:trace contextRef="#ctx0" brushRef="#br0" timeOffset="12356.7067">21637 2881 13036,'20'40'833,"0"-21"-545,-20 1 801,20 0-64,-20 20-897,0-1-96,19-19-544,-19 21-161,20-22 449,-20-19 224,0 20 32,0-20 128,0 0 737,0-20-96,-20 1 95,20-2-223,-19-19-225,19 1-159,0-1-321,-20 0-96,20 1-33,0-1 65,20 20-32,-1-1 0,1 21 160,0 0 128,0 0 64,-20 21 65,20-21-33,-1 20 64,-19-20-160,0 20 129,0-20-1,-19 0 0,-1 0-320,0 20-224,0-20-481,0 0-1153,20 0-1793,-19 0-9257</inkml:trace>
  <inkml:trace contextRef="#ctx0" brushRef="#br0" timeOffset="12745.729">21895 2861 12940,'39'20'2242,"-39"0"-1826,20-20 193,-20 39 96,21-19-449,-1 20-96,-20 0-288,20 19-481,-2-19-288,-18-1 545,0-18 192,0-1 128,21 0 192,-21-20 833,0 0 544,0-20-768,-21 0 192,21-1-256,-18-18-225,18-1-256,-20 0-288,20-19-128,0 19-545,0-19-288,20 39 385,-2 0 352,3 20 95,-1 0 33,0 0 192,0 20 192,-1 0 65,-19 0 63,0-1 0,0-19 1,-19 20 95,-1-20-192,0 0-95,-21 20-418,23-20-383,-2 0-1154,20-20-2850</inkml:trace>
  <inkml:trace contextRef="#ctx0" brushRef="#br0" timeOffset="13028.7452">22173 2921 5957,'20'19'7047,"-20"-19"-7047,0 20 160,0-20 737,0 0-641,0 0 192,0 20-63,20-40-193,-20 20 385,0-20 223,0 1-255,0-1-225,0 0 289,0-20-353,0 19-288,19 2 32,-19 19 64,0 0-128,20 0-64,-20 0 32,20 0-96,-20 0-97,20 19-800,-20-19-1281,0 21-3427</inkml:trace>
  <inkml:trace contextRef="#ctx0" brushRef="#br0" timeOffset="13317.7617">22412 2861 8776,'-20'0'-320,"20"0"-129,-21 20 1922,21 0-319,-20 0-290,20-1-127,20 1-545,-20 0-320,41 0 224,-23 0 257,2-20 479,1 0 161,19-20 545,-40 20 191,19-20-351,-19 0-257,0 0-128,-19 1-577,-1-1-448,0 20-128,-1-20 0,1 20-257,2 0-768,18 0-1057,0 0-2274</inkml:trace>
  <inkml:trace contextRef="#ctx0" brushRef="#br0" timeOffset="13496.772">22530 2881 12619,'0'0'897,"20"0"385,-20 20 479,20-20-768,20 20-448,-21-1-289,21 1-224,21 0-192,-23-20-321,-18 20-960,21-20-1282,-23 0-3939</inkml:trace>
  <inkml:trace contextRef="#ctx0" brushRef="#br0" timeOffset="13660.7813">22788 2841 12716,'-20'20'1409,"0"0"-320,-19 0 1377,19 19-896,-20 1-930,20-20-544,-19 0-672,19 0-1602,0-1-3812</inkml:trace>
  <inkml:trace contextRef="#ctx0" brushRef="#br0" timeOffset="14303.818">21598 2066 9673,'0'-19'1473,"0"19"289,0 0 128,0 0-449,0 0-384,0 0-224,0 0-545,0 19-96,0 1 257,-20 0 31,20 20 65,0-20-97,-21 19-128,21 1-224,0-20-160,21 20 128,-21-21-64,20 2-288,-2-2-288,3 2-642,-1-21-928,0 0-2850</inkml:trace>
  <inkml:trace contextRef="#ctx0" brushRef="#br0" timeOffset="14462.8271">21776 2225 12908,'0'0'480,"20"20"193,-20-20 256,19 20-449,-19-20-416,0 21-384,20-2-1282,-20 0-1601,0-19-2850</inkml:trace>
  <inkml:trace contextRef="#ctx0" brushRef="#br0" timeOffset="14621.8362">21855 2146 8263,'0'0'6791,"0"0"-6631,-20 0 448,20 0-255,20 0-1218,-20 0-737,0 0-3362</inkml:trace>
  <inkml:trace contextRef="#ctx0" brushRef="#br0" timeOffset="14859.8498">21895 2047 10185,'21'0'865,"-21"0"2338,18 0-577,23 19-928,-1 1-289,-22 0-512,23 0-737,-21 20 1,0-1-65,-1-19-160,-19 20-417,0-19 1,-19-2-257,-1 0-832,0 2-2467</inkml:trace>
  <inkml:trace contextRef="#ctx0" brushRef="#br0" timeOffset="15478.8849">23046 2205 11370,'0'-39'929,"0"39"961,0 0 1089,20 0-1922,-20 0-609,20 0 321,-20 19-193,20 21-63,0-20-1,-1 40-63,-19-1-65,20 1-128,-20-1-63,20 1-33,0-1-128,1 1-352,-21-20-225,18 0-192,2-20-288,-20 0-160,0-1-1025,0-19-3555</inkml:trace>
  <inkml:trace contextRef="#ctx0" brushRef="#br0" timeOffset="15745.9005">23305 2245 15822,'0'0'769,"0"0"-1057,20 0 1665,-20 20 289,0 1-481,18 17-416,3 2-129,-21 0-448,20 20-127,-20-1-33,20 1-257,-20-21-415,0 1-449,20 0-225,-20-21-735,0 2-1187,0-21-2177</inkml:trace>
  <inkml:trace contextRef="#ctx0" brushRef="#br0" timeOffset="16293.9318">23503 2166 1601,'0'0'3619,"20"0"-576,-20 0-96,20 0-833,-20 0-608,19-20-417,21 20-385,-19 0-159,-1 0-1,-2 0-223,2 0-321,-20 0 32,21 20-32,-21-1-32,-21 1 128,1 0 0,20 0 64,-18 0 192,18 1 1,0-2 191,0-19-31,0 19-97,18-19-224,2 0-192,1 21-96,-1-21-192,0 0-289,-20 0-1056,19 0-1763,-19 19-10056</inkml:trace>
  <inkml:trace contextRef="#ctx0" brushRef="#br0" timeOffset="29370.6794">13080 3577 12780,'0'0'1057,"0"0"288,0 0 224,0 0-800,-18 19 96,18 21 160,0-21-609,0 22-159,0-2-257,18 1 192,-18-20-128,20 20-32,1-21-128,-21 2-417,20-2-384,-20 1-608,0 0-1634,0-20-4644</inkml:trace>
  <inkml:trace contextRef="#ctx0" brushRef="#br0" timeOffset="29595.6928">12863 4013 13100,'-20'0'801,"20"0"704,20 0-128,-1 0-31,21 0-129,0 0-705,19 0-159,0 0-65,22-19 64,-2 19-224,-20 0-64,1 0-64,-1 0-64,-18 0-128,-3-20-448,3 20-481,-41 0-1154,20 0-2817</inkml:trace>
  <inkml:trace contextRef="#ctx0" brushRef="#br0" timeOffset="30128.7232">13100 4212 13933,'0'40'256,"0"-1"-32,0-18 321,0-2 255,0 2 321,0-2-544,0-19-449,0 20-96,0-20 288,0-20 225,0 20-449,0-19-32,0-2-160,0-19 128,21 21-96,-21-1-96,20 0 96,-20 0 64,20 20 128,-2 20-64,-18-20 64,21 20-64,-21 0-64,0-1-192,20 2-160,-20-2-257,0 2-128,0-21 257,0 0 160,0 0 320,20 0 0,-20-21 128,20 21-64,-1-19 64,-19-2-128,20 2 32,0 19 224,0 0 289,-20 0 320,20 0-193,-20 19-319,0 2-33,0-2-64,19 2-224,-19-2 0,0 1-256,20-20-545,-20 0-1441,0 0-3683</inkml:trace>
  <inkml:trace contextRef="#ctx0" brushRef="#br0" timeOffset="30971.7714">14649 3715 11947,'40'-19'416,"-21"19"833,1-20-672,0 20-289,-20 0 1314,-20 0-866,0 0-575,-19 0-193,-1 0 96,-19 20 96,-1-1-64,1 1 0,-20 0-32,18 0 64,-18 0 160,20 0-95,-1 0 63,21-1-256,39-19 96,0 21-128,19-2 448,21-19 1,19 20-257,1 0 0,19-20-128,-20 20-32,2-20-64,-21 20-64,-1-20-128,-19 0 63,-20 20-95,-20-20 256,-19 19-224,-1 1 224,-1 1 96,-17-2-96,37 1 128,-19 0 32,40-1 128,0 2 321,40-2 31,1 1-223,18-20-97,20 0-192,-19 0-32,19 0-128,-20 0-32,-19 0-513,-19 0-640,-1 0-961,-20 0-3651</inkml:trace>
  <inkml:trace contextRef="#ctx0" brushRef="#br0" timeOffset="31289.7897">14252 4411 8968,'0'20'4997,"0"0"-4837,0 0 1217,0-1-416,0 1-673,0 0-288,0 0-96,0 0-640,20-20-193,-20 20-545,0-20-2049</inkml:trace>
  <inkml:trace contextRef="#ctx0" brushRef="#br0" timeOffset="31469.7999">14173 4291 7238,'0'-19'8392,"0"19"-8680,19 0 288,-19 0 32,20 0-192,-20 0-481,20-20-3170</inkml:trace>
  <inkml:trace contextRef="#ctx0" brushRef="#br0" timeOffset="31781.8178">14410 4391 12940,'21'0'1761,"-21"0"-127,20 20-97,0-20-928,0 0-417,19 0-192,-19-20-384,20 20-1698,-21 0-2595</inkml:trace>
  <inkml:trace contextRef="#ctx0" brushRef="#br0" timeOffset="31967.8284">14431 4490 12523,'0'20'417,"20"-20"1601,0 0-417,0 0-416,-1 20-608,21-20-385,-20 0-320,19 0-449,-19 0-512,-20 0-1345,20 0-4132</inkml:trace>
  <inkml:trace contextRef="#ctx0" brushRef="#br0" timeOffset="32154.8389">14868 4451 15758,'0'20'449,"0"-1"1729,0 21-1025,0-20-961,0 0-192,0 0-288,0-1-1153,0 2-1762,0-21-6310</inkml:trace>
  <inkml:trace contextRef="#ctx0" brushRef="#br0" timeOffset="32869.88">14272 3398 3555,'0'19'9257,"0"1"-8873,0 20 128,19-20-383,-19 19-97,20 2 224,-20-22 192,20 1-63,-20-20 63,0 0 289,21 0-129,-21-20-415,0 1-161,20-22 0,-20 2-32,0 19-32,0-20-257,18 20-191,-18 20 224,20-19 63,1 19 225,-21 19 353,0-19-97,20 20-64,-20 0-160,0 0-32,0 0-32,20 0 0,-20-20 32,0 0 129,20 0 31,-20-20-96,19 20-96,-19-20-96,20 0-128,0 20 63,0-20 129,-20 20 0,20 0 32,-20 0 289,19 0 383,-19 0 1,0 20-129,20 0-351,-20 0-129,20 0-192,-20-1-737,20 1-1762,0-20-12363</inkml:trace>
  <inkml:trace contextRef="#ctx0" brushRef="#br0" timeOffset="33381.9092">15224 3696 14958,'-20'-20'1121,"20"20"160,0 20-384,0-1 96,0 1 0,0 20-289,20 20-287,0-1-33,-20 1-64,0-1 1,0 1-257,0-1-64,0 1-224,21-20-97,-21 0-223,20-21-225,-20 2-160,20-2-416,-20-19-769,19-19-2947</inkml:trace>
  <inkml:trace contextRef="#ctx0" brushRef="#br0" timeOffset="33633.9232">15384 3636 16527,'20'0'1313,"-20"0"-1217,0 0 769,19 19 64,-19 22 96,20-2-160,0 21-481,-20-1 1,0 1-161,20 20-96,-20-20-96,0-1-96,0-19-128,20-1-96,-20-19-65,19 0-319,-19-20-449,0 20-641,0-20-1217,0-20-2306</inkml:trace>
  <inkml:trace contextRef="#ctx0" brushRef="#br0" timeOffset="33893.9386">15720 3974 15342,'0'0'1794,"0"0"-609,21 0 128,-21 20-288,20-1-64,20 1-352,-1 1-385,-19-2-256,20 21 32,-1-21-96,1 2-417,-19-2-448,-3 1-384,2-20-160,0 0-1058,-20 0-2626</inkml:trace>
  <inkml:trace contextRef="#ctx0" brushRef="#br0" timeOffset="34080.9493">15979 3954 12395,'0'0'2370,"0"0"-1953,0 20 1665,-20-20-769,0 20-320,0 19-256,1-18-385,-1 18-288,0-19-64,0 20-352,0-21-865,20 1-1058,-19 0-1985</inkml:trace>
  <inkml:trace contextRef="#ctx0" brushRef="#br0" timeOffset="34449.9703">16178 3556 12299,'0'0'769,"0"-20"1185,-20 20-481,20 0-416,-21 20-128,21 1-449,-18-2-95,-2 21 63,20-21-63,0 22-65,0-2-320,0-19 64,20 0-256,-2 0-96,3 0-161,-1 0-320,0-20-640,0 0-1602,-1 0-5157</inkml:trace>
  <inkml:trace contextRef="#ctx0" brushRef="#br0" timeOffset="34614.9798">16317 3696 13965,'0'19'1825,"0"-19"-928,0 20 577,0 0-674,0 0-607,19-20-257,-19 20-513,0-20-704,20 20-1986,-20-20-7111</inkml:trace>
  <inkml:trace contextRef="#ctx0" brushRef="#br0" timeOffset="34757.988">16356 3577 15630,'-20'0'513,"20"0"-257,0 0-224,0 0-352,0 0-1570,0 0-1826</inkml:trace>
  <inkml:trace contextRef="#ctx0" brushRef="#br0" timeOffset="34960.9992">16417 3536 11562,'18'20'1378,"2"1"800,0-2-609,1-19-544,-1 20-352,-2 19-289,-18-18-320,0-1-128,0-1-128,0 1-288,0 0-738,-18 0-671,18-20-1442</inkml:trace>
  <inkml:trace contextRef="#ctx0" brushRef="#br0" timeOffset="35552.0329">16773 3536 9160,'0'-19'5541,"-20"19"-4708,20 0 801,0 19-545,0 1 64,0 20 160,0 0-704,20 20-97,-20-1-31,0 1-1,0 0-192,0-1-192,0 1-64,20-21-64,-20 21-192,20-21-128,-20-18-129,19-2-255,-19 1-353,0-20-545,20 0-1249,-20 0-4451</inkml:trace>
  <inkml:trace contextRef="#ctx0" brushRef="#br0" timeOffset="35855.0508">16933 3676 11691,'0'-40'2690,"0"40"-1537,0 0 833,0 0-1185,0 19 32,18-19-65,-18 41-95,21-2 32,-21 1 127,20 20-191,-20-20-160,0 19-257,20 1-96,-20 0-32,0-21-96,20 0-128,-20 1-96,19-20-353,-19 0 33,0 0-385,0-20-769,0 0-1121,0 0-4163</inkml:trace>
  <inkml:trace contextRef="#ctx0" brushRef="#br0" timeOffset="36540.0898">17170 3577 9769,'0'0'1441,"0"0"1218,0 0 63,0 0-1216,0 0-449,20-21-417,0 21-319,0 0 31,-1 21-64,1-21-192,0 0-64,1 19-96,-1-19-96,-20 20-160,0 0-1,0-20 289,-20 19 32,20 2 32,-21-21 0,-19 0 33,21 20 127,19-20-32,-20 19 192,20-19-160,0 0 257,20 20 127,-1 0-287,21-20-97,1 20-64,-23-20-192,23 0-192,-21 0-705,0 0-769,-1 20-2082</inkml:trace>
  <inkml:trace contextRef="#ctx0" brushRef="#br0" timeOffset="73900.2266">2201 7809 8872,'-18'0'3267,"18"0"-2819,0 0-223,0 0 1408,18 0 289,-18 0-769,21 0-737,19-20-127,-20 20 31,19 0 225,1 20-161,-1-20-96,1 0-192,19 20-96,22-20-192,-22 0 192,0 0 224,-19 0-160,0 0-192,-21-20-64,21 20 0,-40 0-96,20 0-193,-20 0-63,20 0-321,-20 0-577,0 0-992,-20 0-1890</inkml:trace>
  <inkml:trace contextRef="#ctx0" brushRef="#br0" timeOffset="74318.2507">2758 7650 12844,'0'0'672,"0"0"-672,0 0 257,0 0 800,0 0-257,20 20-127,-20-20-385,39 0-96,-19 20 129,0-20 383,0 20-383,19 0-161,-19-1 0,21-19-224,-21 20 256,19 0-96,-19 0-32,-20 0 96,20-20 1,-20 20 127,20-20 96,-20 19 33,-20-19 31,20 20-64,-20-20-31,0 20-1,-1-20-64,3 20-96,-2 0-63,-1-20-97,1 20-32,0-1-64,20-19-161,-18 21-511,-3-1-481,21-1-1026,-20 1-2881</inkml:trace>
  <inkml:trace contextRef="#ctx0" brushRef="#br0" timeOffset="83128.7547">2381 9339 11851,'-40'0'384,"40"0"481,0 0 416,0 0 289,0 0-65,0 0-736,0 0-609,0 0-32,20 0 320,0 0-63,-1 20-1,21-20 97,1 0-257,-3 0 64,23 0 64,-2 0-352,20 0 129,-19 0-129,-1-20 96,2 20-64,18 0-96,-20 0 32,1 0 64,-1 0 0,0 0-96,-19 0-97,0 0 65,-21 0-128,1 0-288,-20 0 31,0 0-191,0 0-129,0 0-737,0 0-2754,-20-20-8166</inkml:trace>
  <inkml:trace contextRef="#ctx0" brushRef="#br0" timeOffset="83489.7753">3115 9081 14221,'0'0'705,"0"0"-962,0 0 257,0 19 769,20-19 160,0 21-352,20-2-417,-1 1-96,1 0 32,19 0 32,-18-20-64,17 20-32,3 0 0,-22-20-32,-19 20 0,0-20-32,0 19 96,-1-19-96,1 20 128,-20-20 32,0 20 257,0-20 159,-20 0-63,1 20-193,-1 0 0,-20 0-224,20-1 225,-19 1-386,-2 20 65,3-20-384,-3 19-705,1 2-1057,21-1-2691</inkml:trace>
  <inkml:trace contextRef="#ctx0" brushRef="#br0" timeOffset="92508.2911">19771 9041 11691,'-20'20'288,"40"-20"256,-1 20 1250,1-20-64,41 0-257,18 0-416,20-20-416,20 0-97,19 20-63,2-20 31,18 0-127,2 20-353,-2 0-32,2 0 32,-2 0 0,-19 20-64,-19-20 64,-3 20-64,-17 0-129,-1-20 129,-39 0-96,-1 0 0,-18 0-160,-21 0-193,0 0 33,-20 0-609,0 0-1185,0 0-3267</inkml:trace>
  <inkml:trace contextRef="#ctx0" brushRef="#br0" timeOffset="113019.4641">16119 9001 6149,'-20'20'1794,"20"-20"-705,-20 0-64,20 0 577,0 0 255,0 0-447,0 0-610,0 0-415,0 0 223,20 20 129,-20-20-160,20 0-129,-2 20 32,-18-20-159,21 0 31,-1 20-32,0-20 1,19 0-65,1 0-64,0 0-128,19-20-32,0 20 0,22-20-32,18 0 0,0 20 128,19-20-192,1 20 96,1-20 64,-1 20-128,1 0 0,-21 0 96,20 0 33,-20 0-130,1 0 162,-41 0-258,1 0 162,-1 0-1,-39 0-64,0 0 32,-1 0 64,-19 0-128,0 0-257,0 0-512,-19 0-1217,-1 0-4356</inkml:trace>
  <inkml:trace contextRef="#ctx0" brushRef="#br0" timeOffset="116207.6466">17706 8941 7591,'120'0'-2242</inkml:trace>
  <inkml:trace contextRef="#ctx0" brushRef="#br0" timeOffset="118199.7605">456 11605 9609,'-41'20'1025,"21"-20"-289,0 0 1026,20 0 544,0 0-480,0 0-641,-20 0-480,20 0-65,0 0 33,0 0-65,0 0-95,0 0-225,0 0-64,20 0 1,-20 0-161,40 0 32,-19 0 0,38-20-64,-19 20-96,19 0 96,-19 0-96,19 0 192,1 0-352,-21 0-33,2 0 1,-3 0 32,-18 0-320,1 0-738,-21 0 193,0 0-2274,0 0-6214</inkml:trace>
  <inkml:trace contextRef="#ctx0" brushRef="#br0" timeOffset="118732.7911">772 11326 13773,'-39'0'288,"39"0"-480,0 20 736,0-20 1090,0 0-1058,0 0-191,0 0 159,20 20 1,-1-20-161,1 20-96,21-20-192,-3 20 161,-18-1-289,21-19 32,-2 21 0,1-2-64,-20-19 128,19 21 0,-19-21-160,-20 19 128,20 2 64,-20-2 96,0 1-32,0-20 64,-20 20-96,0 0-96,1 0 32,-21 0 33,0-1-194,1 21 97,-2-20-96,21 0-961,-18 0-2530,17-1-11019</inkml:trace>
  <inkml:trace contextRef="#ctx0" brushRef="#br0" timeOffset="135200.733">16038 9081 7206,'0'0'1730,"0"0"-481,0 0 353,0 0 384,0 0-545,0 0-672,20-20-385,-20 20-128,21 0 33,-1 0 31,18-20 0,3 20-256,-1 0 32,19 0 0,0-20-64,22 20-32,-2 0 161,20 0-129,0-20 96,0 20-96,21 0 32,-21 0-32,0 0-32,0-20 32,1 20-32,-1 0 0,-20 0 64,20 0 0,-20 0-96,20 0-32,-18 0 96,-2 0-32,0 0 32,0 0 32,-18 0-320,-23 20 512,3-20-256,-21 0 0,-2 0-32,-18 0 0,0 0-96,0 0 64,0 0-321,0 0-383,-18 0-2019,-2 0-6726</inkml:trace>
  <inkml:trace contextRef="#ctx0" brushRef="#br0" timeOffset="159093.0993">1845 12101 8904,'-79'20'2210,"59"0"-1377,0-20-481,20 0 929,-21 0 481,21 0-192,0 0-770,0 0-383,0 0-161,0 0 128,0 0 1,21 0-161,-1-20 96,39 20-160,20 0-32,20-20 97,40 20 31,21 0-288,-2 0 128,-18 0-96,-22 0-64,-19 20-288,2-20 480,-2 0-224,-20 0 96,-20 0-257,1 0 225,-21 0-640,1 0-674,-20 0-1280,-20 0-1538</inkml:trace>
  <inkml:trace contextRef="#ctx0" brushRef="#br1" timeOffset="193093.0443">15939 8962 9577,'-20'0'1057,"20"0"-257,0 0 257,0 0 705,0-21-128,20 21-385,0-19-641,21-1-223,-3-20-129,23 20 224,-2-39 1,40 19-65,20-19 65,1-2 31,38 2-95,20 0-193,2-21-160,-2 20-192,21-19 352,-21 0-256,0 19 0,-18 0 128,-21 1-96,-21 18-32,-37 2 96,-22-1-737,-39 20-288,0 20-896,-40-20-4229</inkml:trace>
  <inkml:trace contextRef="#ctx0" brushRef="#br1" timeOffset="193894.0901">16356 9458 11146,'0'-19'2242,"-20"19"-2018,1 0-320,-1 19-32,0 1 128,0 0 128,0 40 0,1-20-128,19 19 64,0 1-64,0-20 65,19-1 31,21-19 192,0 0 513,-1 0 160,1-20 160,19 0-128,-18-20-161,-3-20-95,3 20-192,-21-19-129,-20-1 64,0 0-191,-20 0 63,-21 1-160,3 19-224,-3 20 32,3-20-64,-3 20-320,21 0-353,0 20-704,20-20-898,20 20-1216,0-20-2819</inkml:trace>
  <inkml:trace contextRef="#ctx0" brushRef="#br1" timeOffset="194053.0991">16813 9638 15310,'19'0'512,"-19"0"-191,0 19 512,0-19-641,0 0-192,20 0-833,-20 0-1986,20 0-3042</inkml:trace>
  <inkml:trace contextRef="#ctx0" brushRef="#br1" timeOffset="194435.1209">17230 9478 13356,'-20'0'737,"0"-20"0,20 20 608,-20 0-416,0 20-545,1 0-352,19-1-32,0 22-64,0-1 96,0-21-32,39 21-160,-19-20-64,0 0 224,19 0 64,1-20 224,-19 0 96,-1 0 161,-2 0-65,2-20 97,-20 0-97,0 0-191,0 1-1,-20-21-96,2 20-224,-2 0 96,-1 0-128,-19 20 64,21-21-192,19 21-673,0-19-801,0 19-1825,19 0-5605</inkml:trace>
  <inkml:trace contextRef="#ctx0" brushRef="#br1" timeOffset="194659.1338">17567 9418 11018,'40'-20'1153,"-20"20"32,-1 0 1121,21-19-800,-20 19-609,1 0-673,-3 0-224,-18 0-353,0 0-319,0 0-994,0 0-2370,-18 0-6053</inkml:trace>
  <inkml:trace contextRef="#ctx0" brushRef="#br1" timeOffset="194946.1503">17607 9398 6374,'0'20'2306,"0"1"-1826,0-2 1186,0 1-65,0 19-736,0-18-641,0-1-128,20 0-96,-1 0 64,1-1-64,0 2-32,0-2 64,1 1 0,-3 0 33,23 0-97,-21 0 128,0 0-64,-20-20 192,0 19 256,0 1 673,-20-20 193,0 20-193,-21-20-224,23 0-257,-23 0 1,1-20-513,21 20-96,-1 0-64,0 0-929,0-20-1121,20 20-2914</inkml:trace>
  <inkml:trace contextRef="#ctx0" brushRef="#br1" timeOffset="195893.2043">20545 9418 12395,'0'21'2787,"0"-42"-2339,20 21-95,0 0 768,-1-20-192,21 20-257,1 0-512,-3-19-160,3 19-96,-21 0-64,-20 0-128,18 0-129,-18 0-127,-18 0 256,-2 0 95,-21 0 97,3 19 96,-3 1 96,1 20 1,1-20-1,-1 19-32,40-18 64,0 19-32,0-1-32,40-18-32,-1 18-96,21-19 32,-21 20-32,22-20 0,-23-1 32,-17 1 32,-1-20 64,-20 20-64,0-20 544,-20 0-127,-19 0-129,-1 0-224,-1 0-64,-18 20-64,19-20-416,21 0-321,-1 0-544,20 0-1346,0 0-2530</inkml:trace>
  <inkml:trace contextRef="#ctx0" brushRef="#br1" timeOffset="196209.2225">21181 9638 11242,'0'-21'128,"-20"21"673,20 0 1569,-21 0-928,21 21-449,0-21-481,0 19-288,21 1 0,-1 0-127,0 0-65,-1-20-64,1 0 64,20 0-64,-20 0-65,-1-20 97,1 20 65,-20-20 95,0 0 96,0 1 288,-20-2-159,1 2-193,-21 19-384,20 0-96,0 0-513,20 0-865,-19 0-1633,38 0-5830</inkml:trace>
  <inkml:trace contextRef="#ctx0" brushRef="#br1" timeOffset="196483.2382">21697 9299 12107,'19'0'480,"-19"0"225,-19 20 1825,-1 0-832,0 20-705,0-1-352,-1 21 159,-17 0 1,-23 0-160,22-1-545,-1-19-96,20 20-96,1-41-64,19 21-225,0-20-608,-20 0-576,20 0-641,0-20-1442,0 19-5156</inkml:trace>
  <inkml:trace contextRef="#ctx0" brushRef="#br1" timeOffset="196772.2543">21736 9677 13484,'0'20'-192,"0"-20"288,0 20 1217,20-20-608,-20 20-545,20 0-96,0-20-32,-1 0 64,1 19 129,-20-19 351,20-19 225,0 19 64,-20-20-193,0 0-223,-20-20 31,0 20-416,0 20 96,1-19-224,-1 19-224,0 0-641,0 0-1281,0 0-4196</inkml:trace>
  <inkml:trace contextRef="#ctx0" brushRef="#br1" timeOffset="197622.3032">20108 8842 9961,'-79'20'801,"39"-20"160,1 0 832,19 0 257,20 0 32,20 0-865,0-20-544,39-19-257,20 19-127,20-40-97,21 21-96,19-22 224,19 2 129,20 0-65,2-21 64,19 20-159,-41-19-33,2 19-160,-43 20 32,-56 1-160,-2 19-96,-59 0-96,0 20-321,0 0-832,-20 0-545,-19 20-2210,-22 0-8648</inkml:trace>
  <inkml:trace contextRef="#ctx0" brushRef="#br1" timeOffset="198568.3573">1865 12022 14926,'-60'59'672,"21"-39"-608,39 0 385,-20-20 864,20 0 32,20 0-288,19-20-704,21-19-65,39-41-32,39 0 64,42-19-95,-2 0 63,1 20-160,-21-1 64,-39 21 64,1-2 1,-41 22-161,-19-1-64,-21 20-609,-19 20-864,-20 0-641,-20 20-2402</inkml:trace>
  <inkml:trace contextRef="#ctx0" brushRef="#br1" timeOffset="199392.4043">2282 12399 13132,'-20'-20'641,"0"20"-545,0 0 192,-19 0-32,-1 40-160,19 0-320,-17-20 128,18 19 96,20-18 96,-21-2 0,21 1-128,21 0 160,-21 0 257,20-20 319,-2 0-287,2-20-1,1 0-64,19 0-31,-22 1 31,3-21-32,-1 20 65,-20-21-129,20 22-96,-20-1-160,-20 20 513,20 0-610,0 0 194,0 20-194,0-1 642,0 22-225,20-2-160,-20 1 33,20 20-65,-20-1-224,0-19 64,19 19-321,-19 2 257,20-22-416,0 1-641,-20 0-1506,0-20-4484</inkml:trace>
  <inkml:trace contextRef="#ctx0" brushRef="#br1" timeOffset="199695.4209">2598 12438 14701,'0'-19'609,"0"19"-161,21-20 1410,-1 20-929,0 0-32,19-20-737,-19 20-320,0-19 384,0 19-544,0 0-833,-1 0-1089,-19 0-1666,0 0-3235</inkml:trace>
  <inkml:trace contextRef="#ctx0" brushRef="#br1" timeOffset="199976.4379">2698 12379 8167,'-39'20'1538,"39"-20"-738,-20 20 1346,20-1 97,0 2-1026,0-1-577,0 0 65,0-1-64,20-19-161,0 21-192,-1-2-288,1 1 96,20 0-96,-20 0-64,19 0 32,-19-1-64,0 1 96,0 0 32,-20 0 32,0 0 32,0-20 1,-20 20-290,0-20 482,-20 19-289,21-19-193,-1 20-639,0-20-642,0 0-544,0 0-2178</inkml:trace>
  <inkml:trace contextRef="#ctx0" brushRef="#br1" timeOffset="200438.4639">3175 12518 12748,'-20'0'-321,"20"0"321,-20 0 1474,20 0-513,-20 0-769,20 0-192,0 21-32,0-2 32,20 1-160,0 0-129,0-20 193,0 0 96,-1 0 160,-19 0 97,20-20 447,-20 0 449,0 1-64,0 19-384,0-21-224,-20 21-417,1 0-545,-1 0-1216,0 0-3492</inkml:trace>
  <inkml:trace contextRef="#ctx0" brushRef="#br1" timeOffset="200697.4792">3473 12280 17040,'20'-20'-96,"-20"20"-33,-20 20 1283,20-20-97,0 20-769,-20 19-160,20 1 32,-21 0 96,1 0-224,20 19-32,-18 1-192,-2 0-160,-1-1-609,1-19-448,20-1-802,0 2-1472,0-21-6631</inkml:trace>
  <inkml:trace contextRef="#ctx0" brushRef="#br1" timeOffset="201008.497">3651 12578 11146,'0'0'224,"0"0"-288,0 20 2499,0 0-962,0 0-1121,20-1-288,-20 1-32,20 0-64,-1-20-64,1 20-32,0-40 160,0 20 32,1-20 289,-1 0 351,-2 1 129,-18-1 0,0 0-321,0 20-127,-18-20-97,-2 0-128,-1 1 0,-19 19-96,1 0-544,-1 0-962,0 19-4579</inkml:trace>
  <inkml:trace contextRef="#ctx0" brushRef="#br1" timeOffset="207324.8579">2262 12876 1953,'-20'19'4901,"20"2"-3043,-20-1-769,-1-20 640,3 20 353,-2-20-160,20 0-384,0 0-898,0 0-31,0 0 224,20-20-449,19 20-160,21-41-160,-1 22 32,40-20 97,0-2 31,21-18 96,18-1-224,1 1-128,21-1 449,-22 1-385,22-2 32,-42 22-321,1 19-159,-40-20 224,2 20-96,-43 20-353,3 0-256,-21 0 32,-20 0 64,0 20-864,0-20-2115</inkml:trace>
  <inkml:trace contextRef="#ctx0" brushRef="#br1" timeOffset="207936.8932">4742 12300 14061,'0'-20'352,"-18"20"-384,-2-20 384,0 20 257,-1 0 32,-17 20-321,-3 0-320,21-1 0,-20 22-32,21-22 64,-1 21-64,20 0-32,0 0-96,0-21-257,39 2 161,1-21 256,-20 0 64,21-21-64,-3 2 96,3-1 96,-3-21 65,-17 22-1,-1-21 96,-20 21-64,0-2-63,0 1 31,-20 1-64,20 19-192,-21 0 0,21 19-32,0 1 224,0 20 97,0 0 31,0 0-96,0 19-256,0-19 128,0 20-160,21-21-320,-21 21-513,20-20-673,0-21-736,-20 1-1313</inkml:trace>
  <inkml:trace contextRef="#ctx0" brushRef="#br1" timeOffset="208283.9131">5040 12438 13260,'20'-19'2050,"0"19"-3107,-20 0 673,0 19 832,0 2 65,0-1-385,0 19-96,0 1 0,0 0 0,21 0 0,-1-21 32,-2 21 32,23-40 192,-21 20 353,19-20 63,-19-20 1,20 0 128,-20 0 0,-20 1-321,0-21-159,0 20-33,-20-19-64,0 18-224,0 2-96,-19-1-416,-1 20 127,20 0-800,-1 0-1281,21 0-1378,0 0-2882</inkml:trace>
  <inkml:trace contextRef="#ctx0" brushRef="#br1" timeOffset="208565.9289">5518 12518 11530,'0'21'769,"0"-21"-705,-20 0 1538,20 0 63,0 19-704,0-19-384,20 0-129,-20 0 65,20 0-257,-2 0 32,3 0 0,-21 0 33,20-19 287,-20 19-127,0-21-33,-20 21-224,20-19-127,-21 19-130,3 0-223,18 0-512,-20 0-546,0 0-1248,20 0-1922,20 0-6567</inkml:trace>
  <inkml:trace contextRef="#ctx0" brushRef="#br1" timeOffset="208774.9412">5736 12360 6021,'39'-41'7495,"-39"41"-6246,20-19 481,-20 19 352,20 0-929,-20 0-897,0 0 193,-20 19-129,20 22 65,-20-2-289,0 0-32,1 2-32,-1-2-289,0 1-543,0 0-417,0 0-1058,20-1-1921,0-19-8039</inkml:trace>
  <inkml:trace contextRef="#ctx0" brushRef="#br1" timeOffset="209034.9559">5874 12598 14349,'20'-20'416,"-20"40"-736,0-20 705,0 20 511,0-20-479,0 20-353,0-1 0,21-19 64,-21 20 224,20-20 97,-2 0-97,2 0 65,-20 0 223,21-20-95,-21 20-129,0-19-64,0-1-127,-21 20-33,1-20-160,2 0-96,-2 20-609,-1 0-1633,1 0-3524</inkml:trace>
  <inkml:trace contextRef="#ctx0" brushRef="#br1" timeOffset="210748.0538">16158 10055 14445,'0'0'1121,"20"0"-736,20-20-193,19-20 192,40 0 193,0-20 191,60 1-159,0-20 32,40 19-65,-21-20 97,0 1-65,-18 19-512,-22 21-96,-39-2-544,-18 22-833,-42-1-673,-19 0-2306</inkml:trace>
  <inkml:trace contextRef="#ctx0" brushRef="#br1" timeOffset="211239.0822">16575 10293 12812,'-41'0'1281,"23"0"-897,-23 20-320,21 0-64,0 0-32,-19 20 0,39-1-192,0 1-96,0-1 256,21 1 32,-3-20 0,2 1 96,21-2 256,18-19 256,-19 0 129,-1-19 64,1-2-129,-20 1 33,0-20-96,-20 21 31,0-21 97,0 20-161,-20 0-95,-20-20-289,1 40-160,19-19-128,-20 19-449,19 0-544,3 19-576,18-19-1410,0 21-2050</inkml:trace>
  <inkml:trace contextRef="#ctx0" brushRef="#br1" timeOffset="211413.0921">16992 10412 15694,'0'20'1378,"0"-20"-1122,0 0 641,0 0-257,0 0-576,0 0-384,0 0-833,0 0-1345,20 0-2243</inkml:trace>
  <inkml:trace contextRef="#ctx0" brushRef="#br1" timeOffset="211643.1053">17368 10234 16687,'21'0'929,"-42"19"-1025,21 1 288,0 0 705,-20 20 0,20-1-481,-18 1-288,18 0-95,0 19-226,0-19-223,18 1-481,-18-22-897,20 1-896,1 0-2179</inkml:trace>
  <inkml:trace contextRef="#ctx0" brushRef="#br1" timeOffset="211946.1226">17646 10452 10634,'20'0'5445,"-20"0"-5381,0 0 0,0 20 352,0 19 161,0-18-353,20 18-192,0-18-128,1-2 0,-3 1 128,23-20 64,-21 0 128,20 0 129,-1-20 127,-19 1 129,20-22-33,-21 22-31,-19-21 31,0 20-63,-19-20-225,-21 20-288,0 1 0,1 19-384,-22 0-770,23 19-1344,-23 1-3588</inkml:trace>
  <inkml:trace contextRef="#ctx0" brushRef="#br1" timeOffset="213280.1989">20227 9836 14125,'20'0'640,"1"0"-543,38-20 287,1 0 513,39-19 192,0 19-224,19-20-193,22 0-95,-1 21-65,19-21 97,-18 0-417,-2-1-160,-19 22-352,-19-21 128,-40 21-929,-1 19-225,-19-21 33,-40 21-801,0 0-1185,-20 0-577</inkml:trace>
  <inkml:trace contextRef="#ctx0" brushRef="#br1" timeOffset="213909.2349">20446 10253 15310,'0'0'1185,"0"0"-801,0 0 33,0 20 640,0 0-160,0 20-417,-20 20-448,20-1 32,0 0-64,0-19-128,0 20-641,20-20-448,-20-21-961,20 22-1249,-20-41-4036</inkml:trace>
  <inkml:trace contextRef="#ctx0" brushRef="#br1" timeOffset="214196.2513">20723 10412 13965,'-20'20'897,"2"20"-994,18-20 1,0-1 96,0 21 289,0-20-161,38-20-256,-17 21 32,19-21 128,-1 0 608,-19-21 449,20 1-160,-21 1-160,1-2 0,-20-18-129,0 19-191,-20-20-97,1 21-96,-1-2-160,0 2-32,0-1-288,-1 20-416,3 0-674,18 0-1152,0 20-2146</inkml:trace>
  <inkml:trace contextRef="#ctx0" brushRef="#br1" timeOffset="214500.2687">21280 10432 15310,'0'20'609,"0"-20"-930,0 20 321,-20-20 865,20 20-128,0-1-481,0 2-224,20-2 0,0-19 96,-1 0 257,1 0-1,0 0-32,0 0 193,-20-19-65,20-2 65,-20 2-129,0-1-96,0 0-31,0 0-225,-20 0-256,0 20-129,0 0-319,20 0-385,-20 0-961,20 0-1537,20 0-1410</inkml:trace>
  <inkml:trace contextRef="#ctx0" brushRef="#br1" timeOffset="214717.281">21637 10253 10153,'40'-19'1474,"-40"19"-1795,0 0 1186,0 0 1409,0 19-800,0 1-866,-20 0-127,20 20 447,-20-1-127,-1 1-577,-17 20-95,17-21-129,1 1-129,0 1-159,20-2-961,-18-19-1121,18-1-1858</inkml:trace>
  <inkml:trace contextRef="#ctx0" brushRef="#br1" timeOffset="215013.298">21815 10551 1185,'20'20'11242,"-20"1"-12427,0-2 416,0 1 1890,20 0-192,-20-20-736,40 0-354,-19 0 290,-3 0 447,23 0 321,-21-20-32,0 0 320,-20 1 224,0-2 33,0 1-578,-20 1-127,0-2-256,-21 21-385,23-19-321,-23 19-832,1 19-2498,20-19-12843</inkml:trace>
  <inkml:trace contextRef="#ctx0" brushRef="#br1" timeOffset="215675.3359">20187 10154 8263,'0'-20'3107,"0"20"-1665,-19 0-1058,-1 20 225,0 0 640,0 20 96,0-1-352,1 21-545,19 20-191,0-1-129,0-19-128,19 19-224,21-20-898,0 1-831,19-20-1314,2 0-4645</inkml:trace>
  <inkml:trace contextRef="#ctx0" brushRef="#br1" timeOffset="216093.3593">22312 10134 17712,'0'20'865,"0"0"-865,0-1 801,19 2 512,21 18-320,-19 1-545,17 20-255,-18-20-1,1 19 96,-1-19-192,0 19 0,-20-18-160,0 18-128,-20-19-577,-21-1-1473,-17 21-2338</inkml:trace>
  <inkml:trace contextRef="#ctx0" brushRef="#br1" timeOffset="227020.9843">2956 11009 6502,'0'0'1665,"0"-21"-1056,0 21-225,0 0 513,21-19 160,-1-1-224,-2 0-321,3 0 225,19 0 96,-1 0 0,1-19-97,19 19-191,1-20-65,19 0-95,-20-20-65,22 21-64,-42 0-32,1 18-192,-20 1-192,-1 1-256,-19 19-449,0 0-1185,-19 0-3203</inkml:trace>
  <inkml:trace contextRef="#ctx0" brushRef="#br1" timeOffset="227390.0059">3076 10711 6053,'-20'0'2146,"20"0"-929,0 0-320,-20 19 160,-1 1-224,21 0-288,-18 20-449,-2-20-160,-1 19-417,21 1 321,-20-20 128,20 0 32,0 0 320,20-20 321,21 19-257,-23-19-192,23 0 33,18 0-129,-19 0-128,0 0-513,-1 0-896,1 0-2851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43:16.16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 2861 1089,'-20'20'8936,"0"-20"-7463,20 0 417,-20 0-96,20 0-161,0 0-127,0 0-769,0 0-289,20 0 225,-20 0-161,20 0-128,0 0-127,21 20-193,-2-20 96,1 0-224,19 0 64,-19 0 32,19 0-192,-19 0-353,-1 0-255,-19 0 95,0 0-320,1 0-160,-1 0-256,-20 0-1250,0-20-3971</inkml:trace>
  <inkml:trace contextRef="#ctx0" brushRef="#br0" timeOffset="303.0174">673 2742 11979,'0'0'-32,"0"0"801,0 0 448,20 0-192,0 0-257,0 0-447,0 20-257,-1 0 32,21-20-32,-19 19 0,17 0 0,-18-19-64,1 21 32,-1-1 0,0-20 0,-1 20 0,-19-20 192,0 20 289,0-20-129,0 20-63,0-20-1,-19 19-32,-1 1-288,0 0 32,-21 0-128,3 0-320,17 0-898,-19-1-3202</inkml:trace>
  <inkml:trace contextRef="#ctx0" brushRef="#br0" timeOffset="3655.2091">9269 3338 10153,'0'0'1345,"0"0"449,0 0 384,0 0-736,21 0-353,-3 0-257,23 0-223,-1 0-193,19 0 193,1 0-225,19-20-95,21 20-65,-1 0-64,0 0 96,-20 0-256,20 0 96,-40 0-96,2 0-192,-23 20-449,-17-20-352,-1 0-576,0 20-961,-20-20-2243,0 0-5925</inkml:trace>
  <inkml:trace contextRef="#ctx0" brushRef="#br0" timeOffset="6072.3472">3195 3318 9769,'-20'20'801,"20"-20"-834,0 0 450,0 0 416,0 0 960,0 0-127,20 0-705,19 0-449,1 0 33,19 0-1,2 0-31,18 0-33,20 0-63,0 0-1,0 0 33,21 0-65,-21 0-64,0 0-64,-20 0-159,0 0-97,-38 0-97,-21 0-191,-2 0-288,3 0-65,-21 0-416,0 0-1089,0 0-4196</inkml:trace>
  <inkml:trace contextRef="#ctx0" brushRef="#br0" timeOffset="10964.6272">5953 4550 10153,'-18'20'769,"18"-20"-417,0 0 1570,0 0-160,18 0-449,-18 0-544,20 0-225,1-20-63,-1 20 95,0 0-127,19 0-97,-19 0-192,20 0-32,-1 0-128,-19 0 96,20 0-128,-1 0 32,1 0-64,1 0-320,-23 0-289,3 0-832,-1 0-2275</inkml:trace>
  <inkml:trace contextRef="#ctx0" brushRef="#br0" timeOffset="11843.6774">7522 4530 11723,'0'20'3107,"20"-20"-3364,1 0 610,-3 0 383,22 0 161,1-20 128,18 20-352,0 0-417,1 0-32,-1 0 0,-19 0-95,1 0-450,-3 20-1504,-17-20-4966</inkml:trace>
  <inkml:trace contextRef="#ctx0" brushRef="#br0" timeOffset="16907.9671">6431 3596 5669,'0'0'2947,"0"0"-1698,-20 0 993,20 0-448,0 0-257,-20 0-192,20 0-544,0 0-384,0 0-97,0-19 32,0 19-256,20-21-96,0 21 32,0-20-32,-1 1 64,21-1-256,0 20 256,-1-20-96,-19 0-32,20 20-64,-1 0 96,1-20-96,-1 20-192,2 0-129,-1 0 1,-1 0 95,-19 0-31,0-20 32,-20 20-257,0 0-352,0 0-2242,0 20-3363</inkml:trace>
  <inkml:trace contextRef="#ctx0" brushRef="#br0" timeOffset="17225.9853">7225 3239 2786,'0'0'9641,"0"0"-9865,0 20 865,0-20 480,0 19-321,0 21-319,0-20-353,0 0-96,0 0-256,20 0-449,-20-1-928,20-19-2371,-20 20-4963</inkml:trace>
  <inkml:trace contextRef="#ctx0" brushRef="#br0" timeOffset="17514.0018">7423 3318 12043,'0'0'-64,"-20"20"448,20-20 385,0 20 0,0 0-129,0 0-448,20-1-63,0-19-65,0 20 0,-20-20 160,39 0-32,-39 0-32,20-20 64,0 20 97,-20-19 255,0-1-127,0 0-161,0 0-64,-20 20-160,0-20-288,0 20-160,1 0-385,-1 0-736,0 0-1859,20 0-3810</inkml:trace>
  <inkml:trace contextRef="#ctx0" brushRef="#br0" timeOffset="17824.0189">7680 3318 5765,'0'0'5541,"0"0"-5701,0 0 480,0 0 161,0 20 191,0-20 97,0 20-481,0 0-288,0 0 65,0-20-33,21 19 0,-1-19 32,-20 0 96,20 0 160,0 0 161,-20 0 351,0-19 97,0-1-224,0 20-161,0-20-223,0 0-161,-20 0-256,20 20-64,-20-20-33,20 20-63,-20 0-352,20 0-866,0 0-2177,0 0-3460</inkml:trace>
  <inkml:trace contextRef="#ctx0" brushRef="#br0" timeOffset="18105.0354">7899 3318 11466,'0'0'833,"0"20"-865,0-20 384,0 20 65,0 0 384,0 0-353,0-1-320,20 1-64,0-20 0,0 20 193,1-20 191,-21 0 353,18 0 256,-18-20-32,20 0-225,-20 1-127,0-1-353,-20-20-159,20 20-129,-18 0-161,-23 20-31,1-20-256,1 20-449,-1 0-512,20 20-1602</inkml:trace>
  <inkml:trace contextRef="#ctx0" brushRef="#br0" timeOffset="18726.0711">8395 4113 4932,'0'-20'6791,"0"20"-5606,0 0 705,0 0-641,20 0 320,0 20-95,39-20-738,2 0-255,18 0-417,0 19 32,2-19-96,-23 0 96,1 0-160,2 0-320,-41 21-289,-1-21-640,-19 0-513,0 0-1665,0 0-7560</inkml:trace>
  <inkml:trace contextRef="#ctx0" brushRef="#br0" timeOffset="19159.0959">9428 4033 14926,'0'21'320,"0"-21"160,0 19 513,20 1-480,-20 0-161,0-1-224,0 2-32,20 18-96,-20-19-256,0 0-609,20 0-1153,0 0-2914</inkml:trace>
  <inkml:trace contextRef="#ctx0" brushRef="#br0" timeOffset="19433.1108">9687 4093 15054,'-21'20'-64,"21"-1"128,0 2-32,0-2 64,0 1 352,21 0-95,-1-20-161,-2 20-64,23-20 288,-21 0 129,19 0-257,-19-20-32,0 0 353,-20 0-161,0 1-31,0-2-97,-20 2-192,-19-1-192,19 20-64,0-20-513,-1 20-640,1 0-1537,20 20-5735</inkml:trace>
  <inkml:trace contextRef="#ctx0" brushRef="#br0" timeOffset="19714.1275">10104 4093 13292,'-21'0'0,"1"0"96,20 20 192,-20-1-223,20-19 383,0 21-320,20-2-96,0 1-96,1 0-32,17-20 288,-18 0-32,1 0 289,-1 0 223,-2-20 129,3 20 32,-21-20-193,0 1-287,-21 19 95,3-21-320,-23 2-320,21 19-641,0-20-896,2 20-2083,-3 0-5893</inkml:trace>
  <inkml:trace contextRef="#ctx0" brushRef="#br0" timeOffset="20002.1441">10401 4093 4868,'0'0'7559,"0"0"-7687,0 0 513,0 20 127,0-20 161,0 19 95,0 2-607,0-2-97,0 1-32,20-20 64,-1 20 32,1-20 96,0 0 160,0 0 161,1 0 63,-21-20-127,18 0-129,-18 1-31,0-2-129,-18 2-224,-3 19-417,21-20-159,-20 20-321,0-20-513,0 20-864,20 20-929,0-20-1025</inkml:trace>
  <inkml:trace contextRef="#ctx0" brushRef="#br0" timeOffset="20276.1589">10798 4113 10826,'0'0'0,"0"0"448,0 0-128,-20 19 193,20-19 352,0 21-737,0-2-32,20 1 0,0 0 0,-1-20 224,1 20 33,20-20 255,-20-20 257,-1 0-96,1 20 0,0-20 31,-20 1-63,0-2-385,-20-18-223,0 39-65,-19-20-64,-21 1-449,21 19-1601,-21 0-10858</inkml:trace>
  <inkml:trace contextRef="#ctx0" brushRef="#br1" timeOffset="36456.0852">16674 5961 14765,'0'0'-416,"20"20"352,0 0 64,-1 19 0,21 21 256,-20 0 225,19 19-97,-19 1-192,21 19-32,-21-39 65,0 19-129,-2-18 64,3-23-64,-21-17 0,20-21 32,-20 0 289,0-21-225,0-38-192,-20-1-289,-1 1 97,3-21-64,-22-19-128,-1 19-705,21 1 480,1 19 737,-1 20 160,20 21 129,0-1-65,20 20-160,19 0 385,2 0-1,17 0-255,3 0-129,-2 20-160,-19-1-64,-1 1 0,-19 0-32,-20 0 32,20 0 32,-20 0 64,-20 19 32,20-18-32,-20 18-32,20 1-32,20-20 0,-20 19-128,20-18-288,20 18-161,-21-19 353,1 20 224,0-20 96,-20 0 224,0-1 257,0 1-1,-20 0-95,-19 0-257,19 0-128,-20 1-32,1-21-96,19 19-160,0-19-545,20 0-640,0 0-1538,0 0-2658</inkml:trace>
  <inkml:trace contextRef="#ctx0" brushRef="#br1" timeOffset="36809.1049">17706 6379 17648,'-40'-20'-32,"1"20"64,-1 0 160,-19 20 65,19 19 415,20 1-576,0 0 0,20-1-96,20 1 0,0-20 0,20 1-160,19-21 0,-19 0 96,19-21 32,-18 1-64,-3-20-32,-17 20 160,-1-19-64,-20-1 352,-20 20-32,-1 0-63,1 1-161,-19 19 64,19 19 32,0 1 32,20 0-64,0 0-64,20 20 32,21-21-416,18 1-288,20 0-321,-19-20-385,19 0-671,-20 0-2019,-19-20-3107</inkml:trace>
  <inkml:trace contextRef="#ctx0" brushRef="#br1" timeOffset="37191.1268">18182 6458 7238,'-20'-20'3716,"-19"0"-833,-1 20-1090,1 0-672,19 0-320,-20 20-449,20 0-127,20 20-129,0-21 64,20 21-64,0-20-128,20 0 32,19-20-32,-18 0 32,18 0 64,-19-20-32,-1 0 96,1 0 0,-20-19 64,-20-21 193,0 20-33,0-39-192,-20 20-160,0-41-128,-21 20-128,3 1 32,-3 19 256,21 21 160,-19 39-32,19 0-32,0 0 193,20 39 63,0 21 192,0-1-31,20 21-289,21-1 32,-3-19-191,3-1 31,18 1-160,-19 0-161,19-20-31,-39-21 32,0 1-64,0 0-161,-1-20-383,-19 0-225,0 0-705,0-20-1985</inkml:trace>
  <inkml:trace contextRef="#ctx0" brushRef="#br1" timeOffset="37855.1648">18798 5623 14765,'0'0'1858,"0"0"-1666,0 20 65,20 0 575,-20 20-63,0 19 192,20 1-320,-20 20-545,0-21-32,0 20-224,20-19-737,-20 0-961,0-20-1217,19-1-4740</inkml:trace>
  <inkml:trace contextRef="#ctx0" brushRef="#br1" timeOffset="37986.1725">18917 6438 18769,'20'40'289,"-20"-40"-193,0 20-32,21-20-513,-3 19-1537</inkml:trace>
  <inkml:trace contextRef="#ctx0" brushRef="#br1" timeOffset="58090.3225">15900 10174 12780,'-20'0'448,"20"0"865,0-20-512,0 20-224,-20 20-225,20-20-288,0 19 0,0 2 64,20 18 0,-20 21 32,0-1 33,0 1-1,0 19-32,0 2-64,0 18-32,0 0-64,-20 0 32,20 0-128,0 1 0,-20-20 32,20 19 64,0 0 32,0 0 0,20-19 0,-20 20 32,0-1 0,20 0-64,-20 0 0,20 1 32,-1-1-96,-19-20 128,20 1 0,-20-20-64,20-1 0,-20-19 64,0 0-256,0-21 416,20 21-224,-20 0 0,0 19 0,21-19 96,-21-20-96,18 20 32,-18-21-32,0-19 64,20 20-32,-20-20-32,0 21-96,20-21 64,-20 0-64,0 0 0,21 20 128,-1-20 0,-20 0-32,20 0 160,-2 0-160,3 0 129,-1 0-65,0 0-64,19 0 0,1 0 0,0 0 32,-1 0-32,22 0 0,-3 0 64,1-20-128,22 20 128,-2 0-64,0 0 32,20 0 0,1 0 0,-1 0-32,0 0 0,20 0 0,-19 0 64,-1 20-64,20-20 32,-20 0 0,21 19 0,-1-19 0,-1 0 32,1 0 0,1 0-32,-1 0-96,1-19 128,-1 19-64,-1-20-64,1 20 128,0 0-96,-19 0 64,-1 0-32,-20 0-32,0 0 160,2 0-32,-2 0-96,-20 0 192,1 0-192,-1 0 129,-19 0 31,-1-21-64,1 21-128,1 0 128,-23 21-96,2-21 0,1 20-32,-1-20 128,-20 0-32,0 0 128,0 0-32,0 0-96,0-20-32,0 20-32,0-21 0,0 21 32,0-20-32,0 1 65,0-21-1,0 0-32,20 1 32,-20-1-32,19-19 0,1-21-32,-20-40-32,20 1 32,-20 0 32,0 20-32,0-1 32,0-19-288,0 0 512,-20 20-224,20-20-64,0 19 0,0 1 96,0 0-64,0 20-32,0-2-32,0 2 64,0 19-192,0-19 127,-20 0-63,20 19 64,0-20-64,0 21 0,0-1-32,0 0 128,20 21 32,-20-1 0,0 0-32,0 1 64,0 18-64,0 2 128,0-1-128,0 20 0,0-20 64,0 20-32,20 0 32,-20-19-32,0 19 64,0 0 32,0-21 0,0 21 32,0 0-32,-20-20-32,0 20-128,1 0 96,-1-19-64,-21 19 0,3 0 0,-23 0 0,22-20-64,-21 20 64,-19 0 0,0 0-64,0-20 64,-2 20 0,-18 0 128,0 0-256,-21 0 192,3 0 32,-23 0-160,21 0 64,-21 20 0,2-20 64,19 0 0,-39 0 0,18 0 32,1 0-64,1 20 96,-22-20-32,22 0-128,-2 0 128,1 0 64,1 0-64,-2 0-64,21 0 257,-19 19-129,19-19 96,-1 20-192,1-20 128,20 21-192,-1-2-224,21-19-289,0 20-159,39 0-161,0-20-512,1 19-321,39-19-320,-20 0-673,20 0-6469</inkml:trace>
  <inkml:trace contextRef="#ctx0" brushRef="#br1" timeOffset="122980.0341">21280 11465 1089,'20'0'3363,"-20"0"-1089,0 0-256,0 0-289,0 0-159,0 0-33,-20 0-63,20-19-65,0 19-160,0 0-96,0 0-416,0 0-224,20 0-289,-1 0 160,21 0-160,39 0-128,0 0-96,2 0 0,18 0 0,0 0 0,21 0 0,18 0 0,-19 0 97,20 0-65,-21 0 0,-18-21-64,-1 21 0,-19 0-97,-21 0-127,2 0-32,-43 0-289,3 0-159,-21 0-385,0 0-417,-21 0-1633,-17 0-3811</inkml:trace>
  <inkml:trace contextRef="#ctx0" brushRef="#br1" timeOffset="123449.0608">21916 11128 16655,'0'0'673,"0"0"-705,0 0 160,0 0-64,-21 0-384,-19 0 192,0 20-129,-19-20 65,0 20-64,-22 0 224,-18 19 96,0-19 352,0 20 161,20-21 32,0 21-33,20 0-320,-2 20-224,21-41-32,21 21 0,19-19-96,19 18 96,21-19 0,21 20 0,-2-20 0,0-1-64,21 1 64,-1 0-192,-20 0-545,20 0-416,-39-20-1345,1 20-3396</inkml:trace>
  <inkml:trace contextRef="#ctx0" brushRef="#br1" timeOffset="139358.9709">3394 11446 14317,'-41'0'-128,"41"0"64,0 0 224,21 0 1089,17 19-192,23-19-384,-2 0-417,20 21-96,-19-21-128,19 0 192,0-21-191,-18 21-1,-2 0-32,-19 0-193,-20 0-191,19-19-449,-19 19-288,-20 0-641,0 0-1344,-20-21-3365</inkml:trace>
  <inkml:trace contextRef="#ctx0" brushRef="#br1" timeOffset="139646.9873">3811 11306 8327,'-20'-19'1410,"20"-1"-898,20 20 33,-20 0 1280,18 0-319,23 0-545,-1 20-481,-1-20-224,1 19 129,19 1 287,-19 20-159,-1-20-289,1 0-128,-20 20 32,1-21 97,-21 2-33,0-2 64,-21 2 128,1 18 1,0-19 159,-19 0-255,-1 0-65,-19 0-96,19-1-128,-19-19-32,39 20-320,-21 0-962,21 0-1056,20 0-3780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7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animation to block left</a:t>
            </a:r>
            <a:r>
              <a:rPr lang="en-US" baseline="0" dirty="0" smtClean="0"/>
              <a:t>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animation to block left</a:t>
            </a:r>
            <a:r>
              <a:rPr lang="en-US" baseline="0" dirty="0" smtClean="0"/>
              <a:t>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last two measures we have looked at are purely 1-dimensional. Data sets like this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be: heights of all the people in the room, marks for the last COMP101 exam etc.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 many data sets have more than one dimension, and the aim of the statistical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 of these data sets is usually to see if there is any relationship between the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dimensions. For example, we might have as our data set both the height of all the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in a class, and the mark they received for that paper. We could then perform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analysis to see if the height of a student has any effect on their mark.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deviation and variance only operate on 1 dimension, so that you could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calculate the standard deviation for each dimension of the data set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independently</a:t>
            </a:r>
            <a:b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other dimensions. However, it is useful to have a similar measure to find out how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 the dimensions vary from the mean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respect to each other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32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9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5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 have 0 mean on x1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0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93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0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more unique colors (3-4)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85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Pca3d2d</a:t>
            </a:r>
            <a:r>
              <a:rPr lang="en-US" baseline="0" dirty="0" smtClean="0"/>
              <a:t> in lecture-slides/assets/</a:t>
            </a:r>
            <a:r>
              <a:rPr lang="en-US" baseline="0" dirty="0" err="1" smtClean="0"/>
              <a:t>pca</a:t>
            </a:r>
            <a:r>
              <a:rPr lang="en-US" baseline="0" dirty="0" smtClean="0"/>
              <a:t>/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Label axes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7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1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dots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</a:t>
            </a:r>
            <a:r>
              <a:rPr lang="en-US" baseline="0" dirty="0" smtClean="0"/>
              <a:t> look uncorrelated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US, Singapore in blue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0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slideLayout" Target="../slideLayouts/slideLayout46.xml"/><Relationship Id="rId7" Type="http://schemas.openxmlformats.org/officeDocument/2006/relationships/customXml" Target="../ink/ink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0.jpeg"/><Relationship Id="rId18" Type="http://schemas.openxmlformats.org/officeDocument/2006/relationships/image" Target="../media/image22.png"/><Relationship Id="rId3" Type="http://schemas.openxmlformats.org/officeDocument/2006/relationships/tags" Target="../tags/tag30.xml"/><Relationship Id="rId21" Type="http://schemas.openxmlformats.org/officeDocument/2006/relationships/image" Target="../media/image25.png"/><Relationship Id="rId7" Type="http://schemas.openxmlformats.org/officeDocument/2006/relationships/tags" Target="../tags/tag34.xml"/><Relationship Id="rId12" Type="http://schemas.openxmlformats.org/officeDocument/2006/relationships/notesSlide" Target="../notesSlides/notesSlide9.xml"/><Relationship Id="rId17" Type="http://schemas.openxmlformats.org/officeDocument/2006/relationships/image" Target="../media/image21.png"/><Relationship Id="rId25" Type="http://schemas.openxmlformats.org/officeDocument/2006/relationships/image" Target="../media/image34.emf"/><Relationship Id="rId2" Type="http://schemas.openxmlformats.org/officeDocument/2006/relationships/tags" Target="../tags/tag29.xml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slideLayout" Target="../slideLayouts/slideLayout46.xml"/><Relationship Id="rId24" Type="http://schemas.openxmlformats.org/officeDocument/2006/relationships/customXml" Target="../ink/ink3.xml"/><Relationship Id="rId5" Type="http://schemas.openxmlformats.org/officeDocument/2006/relationships/tags" Target="../tags/tag32.xml"/><Relationship Id="rId15" Type="http://schemas.openxmlformats.org/officeDocument/2006/relationships/image" Target="../media/image3.png"/><Relationship Id="rId23" Type="http://schemas.openxmlformats.org/officeDocument/2006/relationships/image" Target="../media/image19.png"/><Relationship Id="rId10" Type="http://schemas.openxmlformats.org/officeDocument/2006/relationships/tags" Target="../tags/tag37.xml"/><Relationship Id="rId19" Type="http://schemas.openxmlformats.org/officeDocument/2006/relationships/image" Target="../media/image23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2.png"/><Relationship Id="rId2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0.xml"/><Relationship Id="rId7" Type="http://schemas.openxmlformats.org/officeDocument/2006/relationships/image" Target="../media/image26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6.xml"/><Relationship Id="rId4" Type="http://schemas.openxmlformats.org/officeDocument/2006/relationships/tags" Target="../tags/tag41.xml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26.png"/><Relationship Id="rId18" Type="http://schemas.openxmlformats.org/officeDocument/2006/relationships/image" Target="../media/image29.png"/><Relationship Id="rId26" Type="http://schemas.openxmlformats.org/officeDocument/2006/relationships/customXml" Target="../ink/ink6.xml"/><Relationship Id="rId3" Type="http://schemas.openxmlformats.org/officeDocument/2006/relationships/tags" Target="../tags/tag44.xml"/><Relationship Id="rId21" Type="http://schemas.openxmlformats.org/officeDocument/2006/relationships/image" Target="../media/image42.emf"/><Relationship Id="rId7" Type="http://schemas.openxmlformats.org/officeDocument/2006/relationships/tags" Target="../tags/tag48.xml"/><Relationship Id="rId12" Type="http://schemas.openxmlformats.org/officeDocument/2006/relationships/notesSlide" Target="../notesSlides/notesSlide11.xml"/><Relationship Id="rId17" Type="http://schemas.openxmlformats.org/officeDocument/2006/relationships/image" Target="../media/image28.png"/><Relationship Id="rId25" Type="http://schemas.openxmlformats.org/officeDocument/2006/relationships/image" Target="../media/image15.png"/><Relationship Id="rId2" Type="http://schemas.openxmlformats.org/officeDocument/2006/relationships/tags" Target="../tags/tag43.xml"/><Relationship Id="rId16" Type="http://schemas.openxmlformats.org/officeDocument/2006/relationships/image" Target="../media/image27.png"/><Relationship Id="rId20" Type="http://schemas.openxmlformats.org/officeDocument/2006/relationships/customXml" Target="../ink/ink4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slideLayout" Target="../slideLayouts/slideLayout46.xml"/><Relationship Id="rId24" Type="http://schemas.openxmlformats.org/officeDocument/2006/relationships/image" Target="../media/image3.png"/><Relationship Id="rId5" Type="http://schemas.openxmlformats.org/officeDocument/2006/relationships/tags" Target="../tags/tag46.xml"/><Relationship Id="rId15" Type="http://schemas.openxmlformats.org/officeDocument/2006/relationships/image" Target="../media/image18.png"/><Relationship Id="rId23" Type="http://schemas.openxmlformats.org/officeDocument/2006/relationships/image" Target="../media/image38.emf"/><Relationship Id="rId10" Type="http://schemas.openxmlformats.org/officeDocument/2006/relationships/tags" Target="../tags/tag51.xml"/><Relationship Id="rId19" Type="http://schemas.openxmlformats.org/officeDocument/2006/relationships/image" Target="../media/image20.jpe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19.png"/><Relationship Id="rId22" Type="http://schemas.openxmlformats.org/officeDocument/2006/relationships/customXml" Target="../ink/ink5.xml"/><Relationship Id="rId27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66.png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46.xml"/><Relationship Id="rId12" Type="http://schemas.openxmlformats.org/officeDocument/2006/relationships/image" Target="../media/image65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64.png"/><Relationship Id="rId5" Type="http://schemas.openxmlformats.org/officeDocument/2006/relationships/tags" Target="../tags/tag56.xml"/><Relationship Id="rId10" Type="http://schemas.openxmlformats.org/officeDocument/2006/relationships/image" Target="../media/image63.png"/><Relationship Id="rId4" Type="http://schemas.openxmlformats.org/officeDocument/2006/relationships/tags" Target="../tags/tag55.xml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71.png"/><Relationship Id="rId3" Type="http://schemas.openxmlformats.org/officeDocument/2006/relationships/tags" Target="../tags/tag60.xml"/><Relationship Id="rId7" Type="http://schemas.openxmlformats.org/officeDocument/2006/relationships/notesSlide" Target="../notesSlides/notesSlide15.xml"/><Relationship Id="rId12" Type="http://schemas.openxmlformats.org/officeDocument/2006/relationships/image" Target="../media/image70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46.xml"/><Relationship Id="rId11" Type="http://schemas.openxmlformats.org/officeDocument/2006/relationships/image" Target="../media/image29.png"/><Relationship Id="rId5" Type="http://schemas.openxmlformats.org/officeDocument/2006/relationships/tags" Target="../tags/tag62.xml"/><Relationship Id="rId10" Type="http://schemas.openxmlformats.org/officeDocument/2006/relationships/image" Target="../media/image69.png"/><Relationship Id="rId4" Type="http://schemas.openxmlformats.org/officeDocument/2006/relationships/tags" Target="../tags/tag61.xml"/><Relationship Id="rId9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420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tags" Target="../tags/tag6.xml"/><Relationship Id="rId21" Type="http://schemas.openxmlformats.org/officeDocument/2006/relationships/image" Target="../media/image2.png"/><Relationship Id="rId7" Type="http://schemas.openxmlformats.org/officeDocument/2006/relationships/tags" Target="../tags/tag10.xml"/><Relationship Id="rId12" Type="http://schemas.openxmlformats.org/officeDocument/2006/relationships/notesSlide" Target="../notesSlides/notesSlide2.xml"/><Relationship Id="rId17" Type="http://schemas.openxmlformats.org/officeDocument/2006/relationships/image" Target="../media/image8.png"/><Relationship Id="rId2" Type="http://schemas.openxmlformats.org/officeDocument/2006/relationships/tags" Target="../tags/tag5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46.xml"/><Relationship Id="rId5" Type="http://schemas.openxmlformats.org/officeDocument/2006/relationships/tags" Target="../tags/tag8.xml"/><Relationship Id="rId15" Type="http://schemas.openxmlformats.org/officeDocument/2006/relationships/image" Target="../media/image6.png"/><Relationship Id="rId10" Type="http://schemas.openxmlformats.org/officeDocument/2006/relationships/tags" Target="../tags/tag13.xml"/><Relationship Id="rId19" Type="http://schemas.openxmlformats.org/officeDocument/2006/relationships/image" Target="../media/image10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5.png"/><Relationship Id="rId2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46.xml"/><Relationship Id="rId1" Type="http://schemas.openxmlformats.org/officeDocument/2006/relationships/tags" Target="../tags/tag6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46.xml"/><Relationship Id="rId1" Type="http://schemas.openxmlformats.org/officeDocument/2006/relationships/tags" Target="../tags/tag6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13" Type="http://schemas.openxmlformats.org/officeDocument/2006/relationships/customXml" Target="../ink/ink7.xml"/><Relationship Id="rId3" Type="http://schemas.openxmlformats.org/officeDocument/2006/relationships/tags" Target="../tags/tag69.xml"/><Relationship Id="rId7" Type="http://schemas.openxmlformats.org/officeDocument/2006/relationships/slideLayout" Target="../slideLayouts/slideLayout46.xml"/><Relationship Id="rId12" Type="http://schemas.openxmlformats.org/officeDocument/2006/relationships/image" Target="../media/image4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image" Target="../media/image76.png"/><Relationship Id="rId5" Type="http://schemas.openxmlformats.org/officeDocument/2006/relationships/tags" Target="../tags/tag71.xml"/><Relationship Id="rId10" Type="http://schemas.openxmlformats.org/officeDocument/2006/relationships/image" Target="../media/image71.png"/><Relationship Id="rId4" Type="http://schemas.openxmlformats.org/officeDocument/2006/relationships/tags" Target="../tags/tag70.xml"/><Relationship Id="rId9" Type="http://schemas.openxmlformats.org/officeDocument/2006/relationships/image" Target="../media/image70.png"/><Relationship Id="rId14" Type="http://schemas.openxmlformats.org/officeDocument/2006/relationships/image" Target="../media/image64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tags" Target="../tags/tag75.xml"/><Relationship Id="rId7" Type="http://schemas.openxmlformats.org/officeDocument/2006/relationships/customXml" Target="../ink/ink8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77.png"/><Relationship Id="rId5" Type="http://schemas.openxmlformats.org/officeDocument/2006/relationships/image" Target="../media/image73.png"/><Relationship Id="rId4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78.xml"/><Relationship Id="rId7" Type="http://schemas.openxmlformats.org/officeDocument/2006/relationships/notesSlide" Target="../notesSlides/notesSlide19.xml"/><Relationship Id="rId12" Type="http://schemas.openxmlformats.org/officeDocument/2006/relationships/image" Target="../media/image81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46.xml"/><Relationship Id="rId11" Type="http://schemas.openxmlformats.org/officeDocument/2006/relationships/image" Target="../media/image80.png"/><Relationship Id="rId5" Type="http://schemas.openxmlformats.org/officeDocument/2006/relationships/tags" Target="../tags/tag80.xml"/><Relationship Id="rId10" Type="http://schemas.openxmlformats.org/officeDocument/2006/relationships/image" Target="../media/image79.png"/><Relationship Id="rId4" Type="http://schemas.openxmlformats.org/officeDocument/2006/relationships/tags" Target="../tags/tag79.xml"/><Relationship Id="rId9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82.png"/><Relationship Id="rId5" Type="http://schemas.openxmlformats.org/officeDocument/2006/relationships/image" Target="../media/image73.png"/><Relationship Id="rId4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86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tags" Target="../tags/tag85.xml"/><Relationship Id="rId16" Type="http://schemas.openxmlformats.org/officeDocument/2006/relationships/image" Target="../media/image89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84.png"/><Relationship Id="rId5" Type="http://schemas.openxmlformats.org/officeDocument/2006/relationships/tags" Target="../tags/tag88.xml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tags" Target="../tags/tag87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4.jpeg"/><Relationship Id="rId18" Type="http://schemas.openxmlformats.org/officeDocument/2006/relationships/image" Target="../media/image16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3.jpeg"/><Relationship Id="rId17" Type="http://schemas.openxmlformats.org/officeDocument/2006/relationships/image" Target="../media/image4.png"/><Relationship Id="rId2" Type="http://schemas.openxmlformats.org/officeDocument/2006/relationships/tags" Target="../tags/tag15.xml"/><Relationship Id="rId16" Type="http://schemas.openxmlformats.org/officeDocument/2006/relationships/image" Target="../media/image15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2.jpeg"/><Relationship Id="rId5" Type="http://schemas.openxmlformats.org/officeDocument/2006/relationships/tags" Target="../tags/tag18.xml"/><Relationship Id="rId15" Type="http://schemas.openxmlformats.org/officeDocument/2006/relationships/image" Target="../media/image3.png"/><Relationship Id="rId10" Type="http://schemas.openxmlformats.org/officeDocument/2006/relationships/notesSlide" Target="../notesSlides/notesSlide3.xml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94.xml"/><Relationship Id="rId7" Type="http://schemas.openxmlformats.org/officeDocument/2006/relationships/image" Target="../media/image92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91.png"/><Relationship Id="rId11" Type="http://schemas.openxmlformats.org/officeDocument/2006/relationships/image" Target="../media/image89.emf"/><Relationship Id="rId5" Type="http://schemas.openxmlformats.org/officeDocument/2006/relationships/slideLayout" Target="../slideLayouts/slideLayout46.xml"/><Relationship Id="rId10" Type="http://schemas.openxmlformats.org/officeDocument/2006/relationships/customXml" Target="../ink/ink9.xml"/><Relationship Id="rId4" Type="http://schemas.openxmlformats.org/officeDocument/2006/relationships/tags" Target="../tags/tag95.xml"/><Relationship Id="rId9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tags" Target="../tags/tag97.xml"/><Relationship Id="rId16" Type="http://schemas.openxmlformats.org/officeDocument/2006/relationships/image" Target="../media/image99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slideLayout" Target="../slideLayouts/slideLayout46.xml"/><Relationship Id="rId5" Type="http://schemas.openxmlformats.org/officeDocument/2006/relationships/tags" Target="../tags/tag100.xml"/><Relationship Id="rId15" Type="http://schemas.openxmlformats.org/officeDocument/2006/relationships/image" Target="../media/image98.png"/><Relationship Id="rId10" Type="http://schemas.openxmlformats.org/officeDocument/2006/relationships/tags" Target="../tags/tag105.xml"/><Relationship Id="rId19" Type="http://schemas.openxmlformats.org/officeDocument/2006/relationships/image" Target="../media/image102.pn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slideLayout" Target="../slideLayouts/slideLayout46.xml"/><Relationship Id="rId7" Type="http://schemas.openxmlformats.org/officeDocument/2006/relationships/image" Target="../media/image17.jpe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5143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Motivation I: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Data Compression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5400" y="514350"/>
            <a:ext cx="67056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95400" y="2241561"/>
            <a:ext cx="7353300" cy="162558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Principal Component Analysis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2"/>
                </a:solidFill>
              </a:rPr>
              <a:t>Problem formulation)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Principal Component Analysis (PCA) problem formulation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16523" y="718025"/>
            <a:ext cx="5170077" cy="3987325"/>
            <a:chOff x="838200" y="949289"/>
            <a:chExt cx="3158164" cy="253686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ross 18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ross 19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ross 20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2400480" y="700920"/>
              <a:ext cx="6218280" cy="4092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040" y="689760"/>
                <a:ext cx="6238440" cy="41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Principal Component Analysis (PCA) problem formulation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51400" y="666750"/>
            <a:ext cx="3683000" cy="2762250"/>
            <a:chOff x="5275415" y="690798"/>
            <a:chExt cx="3683000" cy="2762250"/>
          </a:xfrm>
        </p:grpSpPr>
        <p:pic>
          <p:nvPicPr>
            <p:cNvPr id="2050" name="Picture 2" descr="C:\Users\tlow\Desktop\cs229a\lectures-slides\assets\pca\15.3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415" y="690798"/>
              <a:ext cx="36830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932051"/>
              <a:ext cx="222885" cy="15049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00" y="2896219"/>
              <a:ext cx="228600" cy="15049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270701"/>
              <a:ext cx="230505" cy="154305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381000" y="325755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Reduce from 2-dimension to 1-dimension: Find a direction (a vector                   )</a:t>
            </a:r>
          </a:p>
          <a:p>
            <a:r>
              <a:rPr lang="en-US" sz="2000" dirty="0" smtClean="0"/>
              <a:t>onto which to project the data so as to minimize the projection error.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392126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Reduce from n-dimension to k-dimension: Find    vectors </a:t>
            </a:r>
          </a:p>
          <a:p>
            <a:r>
              <a:rPr lang="en-US" sz="2000" dirty="0" smtClean="0"/>
              <a:t>onto which to project the data, so as to minimize the projection error.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274" y="4024811"/>
            <a:ext cx="116205" cy="179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85" y="3975281"/>
            <a:ext cx="1897380" cy="2781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75" y="3309283"/>
            <a:ext cx="1021080" cy="2400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62" y="587891"/>
            <a:ext cx="1057275" cy="180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862" y="866642"/>
            <a:ext cx="676275" cy="17335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260046" y="756346"/>
            <a:ext cx="3071831" cy="2379643"/>
            <a:chOff x="838200" y="949289"/>
            <a:chExt cx="3158164" cy="253686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oss 3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ross 31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ross 3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ross 3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ross 3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" name="Ink 1"/>
              <p14:cNvContentPartPr/>
              <p14:nvPr/>
            </p14:nvContentPartPr>
            <p14:xfrm>
              <a:off x="1328760" y="1044360"/>
              <a:ext cx="7326000" cy="3240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3360" y="1035000"/>
                <a:ext cx="7333920" cy="326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0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flipV="1">
            <a:off x="2525775" y="1240206"/>
            <a:ext cx="0" cy="28707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7364" y="2900346"/>
            <a:ext cx="3810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33"/>
          <p:cNvSpPr/>
          <p:nvPr/>
        </p:nvSpPr>
        <p:spPr>
          <a:xfrm rot="2734294">
            <a:off x="2894569" y="239761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536381" y="16628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3465166" y="2220713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880014" y="38385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590193" y="3681335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98" y="1050539"/>
            <a:ext cx="120015" cy="16383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60" y="3120472"/>
            <a:ext cx="208304" cy="140649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572000" y="1047750"/>
            <a:ext cx="3810000" cy="3060462"/>
            <a:chOff x="838200" y="949289"/>
            <a:chExt cx="3158164" cy="2536861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ross 51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ross 5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ross 5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PCA is not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3517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flipV="1">
            <a:off x="2525775" y="1240206"/>
            <a:ext cx="0" cy="28707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7364" y="2900346"/>
            <a:ext cx="3810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33"/>
          <p:cNvSpPr/>
          <p:nvPr/>
        </p:nvSpPr>
        <p:spPr>
          <a:xfrm rot="2734294">
            <a:off x="2894569" y="239761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536381" y="16628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3465166" y="2220713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880014" y="38385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590193" y="3681335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98" y="1050539"/>
            <a:ext cx="120015" cy="16383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60" y="3120472"/>
            <a:ext cx="208304" cy="140649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572000" y="1047750"/>
            <a:ext cx="3810000" cy="3060462"/>
            <a:chOff x="838200" y="949289"/>
            <a:chExt cx="3158164" cy="2536861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ross 51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ross 5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ross 5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PCA is not linear regression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37906" y="936801"/>
            <a:ext cx="4533706" cy="3751461"/>
            <a:chOff x="-235764" y="828406"/>
            <a:chExt cx="4533706" cy="3751461"/>
          </a:xfrm>
        </p:grpSpPr>
        <p:sp>
          <p:nvSpPr>
            <p:cNvPr id="2" name="Rectangle 1"/>
            <p:cNvSpPr/>
            <p:nvPr/>
          </p:nvSpPr>
          <p:spPr>
            <a:xfrm>
              <a:off x="-235764" y="828406"/>
              <a:ext cx="4533706" cy="3751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3" name="Group 2052"/>
            <p:cNvGrpSpPr/>
            <p:nvPr/>
          </p:nvGrpSpPr>
          <p:grpSpPr>
            <a:xfrm>
              <a:off x="18811" y="1171686"/>
              <a:ext cx="4176493" cy="3053693"/>
              <a:chOff x="5275415" y="690798"/>
              <a:chExt cx="3683000" cy="2762250"/>
            </a:xfrm>
          </p:grpSpPr>
          <p:pic>
            <p:nvPicPr>
              <p:cNvPr id="59" name="Picture 58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932051"/>
                <a:ext cx="222885" cy="150495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7200" y="2896219"/>
                <a:ext cx="228600" cy="150495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0" y="1270701"/>
                <a:ext cx="230505" cy="154305"/>
              </a:xfrm>
              <a:prstGeom prst="rect">
                <a:avLst/>
              </a:prstGeom>
            </p:spPr>
          </p:pic>
          <p:pic>
            <p:nvPicPr>
              <p:cNvPr id="58" name="Picture 2" descr="C:\Users\tlow\Desktop\cs229a\lectures-slides\assets\pca\15.3.jpg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5415" y="690798"/>
                <a:ext cx="3683000" cy="2762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/>
              <p14:cNvContentPartPr/>
              <p14:nvPr/>
            </p14:nvContentPartPr>
            <p14:xfrm>
              <a:off x="4858920" y="1702440"/>
              <a:ext cx="3359880" cy="2597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9920" y="1691640"/>
                <a:ext cx="3380760" cy="26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/>
              <p14:cNvContentPartPr/>
              <p14:nvPr/>
            </p14:nvContentPartPr>
            <p14:xfrm>
              <a:off x="6731640" y="3984840"/>
              <a:ext cx="1579680" cy="7081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21560" y="3975120"/>
                <a:ext cx="1600200" cy="726480"/>
              </a:xfrm>
              <a:prstGeom prst="rect">
                <a:avLst/>
              </a:prstGeom>
            </p:spPr>
          </p:pic>
        </mc:Fallback>
      </mc:AlternateContent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80" y="3743919"/>
            <a:ext cx="208304" cy="140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62" y="3801381"/>
            <a:ext cx="228600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02489"/>
            <a:ext cx="230505" cy="1543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/>
              <p14:cNvContentPartPr/>
              <p14:nvPr/>
            </p14:nvContentPartPr>
            <p14:xfrm>
              <a:off x="206640" y="2582280"/>
              <a:ext cx="3745080" cy="1746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200" y="2576520"/>
                <a:ext cx="3766320" cy="17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9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Direction of Maximum variance: The Best Direction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1431726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7750"/>
            <a:ext cx="6172200" cy="128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6550"/>
            <a:ext cx="5181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Best Direction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1431726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62050"/>
            <a:ext cx="3609975" cy="281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3181350"/>
            <a:ext cx="3533775" cy="105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400550"/>
            <a:ext cx="3390900" cy="514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375" y="971550"/>
            <a:ext cx="3400425" cy="1095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2419350"/>
            <a:ext cx="3590925" cy="1000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3790950"/>
            <a:ext cx="771525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3562350"/>
            <a:ext cx="15240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Covariance and other statistics concepts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1431726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078231"/>
            <a:ext cx="6629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Statistics</a:t>
            </a:r>
            <a:r>
              <a:rPr lang="en-US" b="1" dirty="0"/>
              <a:t>: </a:t>
            </a:r>
            <a:r>
              <a:rPr lang="en-US" sz="1600" dirty="0"/>
              <a:t>The entire subject of statistics is based around the idea that you have this big set of </a:t>
            </a:r>
            <a:r>
              <a:rPr lang="en-US" sz="1600" dirty="0" smtClean="0"/>
              <a:t>data, and </a:t>
            </a:r>
            <a:r>
              <a:rPr lang="en-US" sz="1600" dirty="0"/>
              <a:t>you want to analyse that set in terms of the relationships between the </a:t>
            </a:r>
            <a:r>
              <a:rPr lang="en-US" sz="1600" dirty="0" smtClean="0"/>
              <a:t>individual points </a:t>
            </a:r>
            <a:r>
              <a:rPr lang="en-US" sz="1600" dirty="0"/>
              <a:t>in that data </a:t>
            </a:r>
            <a:r>
              <a:rPr lang="en-US" sz="1600" dirty="0" smtClean="0"/>
              <a:t>set.</a:t>
            </a:r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962150"/>
            <a:ext cx="6000750" cy="99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028950"/>
            <a:ext cx="6657975" cy="1099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248150"/>
            <a:ext cx="7086600" cy="48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0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Covariance and other statistics concepts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1431726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42950"/>
            <a:ext cx="5791200" cy="986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09750"/>
            <a:ext cx="6096000" cy="847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24150"/>
            <a:ext cx="1304925" cy="32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2125" y="2724150"/>
            <a:ext cx="6619875" cy="23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5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Direction of Maximum variance: The Best Direction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1431726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95350"/>
            <a:ext cx="6172200" cy="128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3150"/>
            <a:ext cx="5181600" cy="129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3781425"/>
            <a:ext cx="53244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1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Compression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05494" y="1019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3602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ross 35"/>
          <p:cNvSpPr/>
          <p:nvPr/>
        </p:nvSpPr>
        <p:spPr>
          <a:xfrm rot="2734294">
            <a:off x="1568762" y="3149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92855"/>
            <a:ext cx="222885" cy="150495"/>
          </a:xfrm>
          <a:prstGeom prst="rect">
            <a:avLst/>
          </a:prstGeom>
        </p:spPr>
      </p:pic>
      <p:sp>
        <p:nvSpPr>
          <p:cNvPr id="19" name="Cross 18"/>
          <p:cNvSpPr/>
          <p:nvPr/>
        </p:nvSpPr>
        <p:spPr>
          <a:xfrm rot="2734294">
            <a:off x="1949762" y="30737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178362" y="2768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329873" y="2387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 rot="2734294">
            <a:off x="2787962" y="21593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34294">
            <a:off x="3168073" y="1929823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34294">
            <a:off x="3403598" y="15685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 rot="2734294">
            <a:off x="3777673" y="14735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 rot="2734294">
            <a:off x="4006273" y="1167823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8612" y="2080704"/>
            <a:ext cx="228600" cy="1504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509989" y="1367724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(inches)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2400" y="3659686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(cm)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11286" y="971550"/>
            <a:ext cx="3751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Reduce data from </a:t>
            </a:r>
          </a:p>
          <a:p>
            <a:r>
              <a:rPr lang="en-US" sz="2800" dirty="0" smtClean="0"/>
              <a:t>2D to 1D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Eigen Vectors and Eigen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1431726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6281" y="971550"/>
            <a:ext cx="25603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Ax = b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428750"/>
            <a:ext cx="6991350" cy="1429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1" y="3028950"/>
            <a:ext cx="4044779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048" y="2990850"/>
            <a:ext cx="4221552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9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Eigen Vectors and Eigen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1431726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742950"/>
            <a:ext cx="8562975" cy="1381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247900"/>
            <a:ext cx="3429000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3486150"/>
            <a:ext cx="8886825" cy="714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275" y="4324350"/>
            <a:ext cx="16954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333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Eigen Vectors and Eigen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1431726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666751"/>
            <a:ext cx="5486399" cy="705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504950"/>
            <a:ext cx="5638799" cy="26376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248150"/>
            <a:ext cx="7000875" cy="50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7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333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Eigen Vectors and Eigen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1431726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66750"/>
            <a:ext cx="6477000" cy="2418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395746"/>
            <a:ext cx="6858000" cy="14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6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88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Eigen Vectors and Eigen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1431726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931926"/>
            <a:ext cx="7924803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2724150"/>
            <a:ext cx="79130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4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-190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Eigen Vectors and Eigen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1431726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19150"/>
            <a:ext cx="7391400" cy="221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5400" y="514350"/>
            <a:ext cx="67056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95400" y="2241561"/>
            <a:ext cx="7353300" cy="162558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Principal Component Analysis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Algorithm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7429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set:</a:t>
            </a:r>
          </a:p>
          <a:p>
            <a:r>
              <a:rPr lang="en-US" sz="2400" dirty="0" smtClean="0"/>
              <a:t>Preprocessing (feature scaling/mean normalization):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preprocessing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3302" y="2343150"/>
            <a:ext cx="8200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Replace each        with               .</a:t>
            </a:r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If different features on different scales (e.g.,           size of house, 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          number of bedrooms), scale features to have comparable range of values.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029" y="800245"/>
            <a:ext cx="2359152" cy="333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73947"/>
            <a:ext cx="2016252" cy="8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51" y="2343150"/>
            <a:ext cx="420624" cy="4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75" y="2540000"/>
            <a:ext cx="944118" cy="224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87" y="2903136"/>
            <a:ext cx="608076" cy="180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550"/>
            <a:ext cx="608076" cy="18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Principal Component Analysis (PCA) algorithm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00600" y="680398"/>
            <a:ext cx="4267200" cy="3186069"/>
            <a:chOff x="5275415" y="690798"/>
            <a:chExt cx="3683000" cy="2762250"/>
          </a:xfrm>
        </p:grpSpPr>
        <p:pic>
          <p:nvPicPr>
            <p:cNvPr id="14" name="Picture 2" descr="C:\Users\tlow\Desktop\cs229a\lectures-slides\assets\pca\15.3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415" y="690798"/>
              <a:ext cx="36830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932051"/>
              <a:ext cx="222885" cy="15049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00" y="2896219"/>
              <a:ext cx="228600" cy="15049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270701"/>
              <a:ext cx="230505" cy="154305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220964" y="3567394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Reduce data from 2D to 1D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0" y="3579493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Reduce data from 3D to 2D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886737"/>
            <a:ext cx="3158164" cy="2536861"/>
            <a:chOff x="838200" y="949289"/>
            <a:chExt cx="3158164" cy="2536861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ross 21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ross 23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ross 25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11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Principal Component Analysis (PCA)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62285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Reduce data from </a:t>
            </a:r>
            <a:r>
              <a:rPr lang="en-US" sz="2400" dirty="0"/>
              <a:t> </a:t>
            </a:r>
            <a:r>
              <a:rPr lang="en-US" sz="2400" dirty="0" smtClean="0"/>
              <a:t> -dimensions to   -dimensions</a:t>
            </a:r>
          </a:p>
          <a:p>
            <a:r>
              <a:rPr lang="en-US" sz="2400" dirty="0" smtClean="0"/>
              <a:t>Compute “covariance matrix”: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Compute “eigenvectors” of matrix Sigma :</a:t>
            </a:r>
          </a:p>
          <a:p>
            <a:r>
              <a:rPr lang="en-US" sz="2200" dirty="0">
                <a:solidFill>
                  <a:srgbClr val="002060"/>
                </a:solidFill>
              </a:rPr>
              <a:t>	</a:t>
            </a:r>
            <a:r>
              <a:rPr lang="sv-SE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U, s, V = </a:t>
            </a:r>
            <a:r>
              <a:rPr lang="sv-SE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np.linalg.svd(Sigma)</a:t>
            </a:r>
            <a:endParaRPr lang="en-US" sz="22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46" y="860162"/>
            <a:ext cx="166878" cy="137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16" y="797550"/>
            <a:ext cx="139446" cy="2148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85800" y="1431726"/>
                <a:ext cx="67818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Sigma</a:t>
                </a:r>
                <a:r>
                  <a:rPr lang="en-US" b="1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  <m:r>
                      <a:rPr lang="en-US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where 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mxn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data matrix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31726"/>
                <a:ext cx="6781800" cy="492443"/>
              </a:xfrm>
              <a:prstGeom prst="rect">
                <a:avLst/>
              </a:prstGeom>
              <a:blipFill rotWithShape="0"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8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Compression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05494" y="1019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3602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ross 35"/>
          <p:cNvSpPr/>
          <p:nvPr/>
        </p:nvSpPr>
        <p:spPr>
          <a:xfrm rot="2734294">
            <a:off x="1568762" y="3149912"/>
            <a:ext cx="216165" cy="216165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 rot="2734294">
            <a:off x="1949762" y="30737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329873" y="2387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CC00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 rot="2734294">
            <a:off x="2787962" y="2159312"/>
            <a:ext cx="216165" cy="216165"/>
          </a:xfrm>
          <a:prstGeom prst="plus">
            <a:avLst>
              <a:gd name="adj" fmla="val 46579"/>
            </a:avLst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34294">
            <a:off x="3168073" y="1929823"/>
            <a:ext cx="216165" cy="216165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34294">
            <a:off x="3403598" y="15685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 rot="2734294">
            <a:off x="3777673" y="1473512"/>
            <a:ext cx="216165" cy="21616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 rot="2734294">
            <a:off x="4006273" y="1167823"/>
            <a:ext cx="216165" cy="216165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19200" y="4414314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644819"/>
            <a:ext cx="192405" cy="150495"/>
          </a:xfrm>
          <a:prstGeom prst="rect">
            <a:avLst/>
          </a:prstGeom>
        </p:spPr>
      </p:pic>
      <p:sp>
        <p:nvSpPr>
          <p:cNvPr id="28" name="Cross 27"/>
          <p:cNvSpPr/>
          <p:nvPr/>
        </p:nvSpPr>
        <p:spPr>
          <a:xfrm rot="2734294">
            <a:off x="1568762" y="4305787"/>
            <a:ext cx="216165" cy="216165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/>
          <p:cNvSpPr/>
          <p:nvPr/>
        </p:nvSpPr>
        <p:spPr>
          <a:xfrm rot="2734294">
            <a:off x="1949762" y="4300837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/>
          <p:nvPr/>
        </p:nvSpPr>
        <p:spPr>
          <a:xfrm rot="2734294">
            <a:off x="2329873" y="4292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CC00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 rot="2734294">
            <a:off x="2787962" y="4293912"/>
            <a:ext cx="216165" cy="216165"/>
          </a:xfrm>
          <a:prstGeom prst="plus">
            <a:avLst>
              <a:gd name="adj" fmla="val 46579"/>
            </a:avLst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168073" y="4293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3403598" y="4293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3777673" y="4293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4006273" y="4294801"/>
            <a:ext cx="216165" cy="216165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11286" y="971550"/>
            <a:ext cx="3751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Reduce data from </a:t>
            </a:r>
          </a:p>
          <a:p>
            <a:r>
              <a:rPr lang="en-US" sz="2800" dirty="0" smtClean="0"/>
              <a:t>2D to 1D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2038350"/>
            <a:ext cx="492823" cy="299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045908"/>
            <a:ext cx="884110" cy="302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579562"/>
            <a:ext cx="884110" cy="3021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2582039"/>
            <a:ext cx="492823" cy="2996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3625224"/>
            <a:ext cx="594360" cy="2996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3641217"/>
            <a:ext cx="985647" cy="3021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53" y="3173168"/>
            <a:ext cx="37147" cy="2996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92855"/>
            <a:ext cx="222885" cy="15049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8612" y="2080704"/>
            <a:ext cx="228600" cy="15049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 rot="16200000">
            <a:off x="509989" y="1367724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(inches)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62400" y="3659686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5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Principal Component Analysis (PCA)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373" y="739934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				                                             , we get: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4069" y="739934"/>
            <a:ext cx="5715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sv-SE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np.linalg.svd(Sigma)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32268"/>
            <a:ext cx="4951476" cy="10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Principal Component Analysis (PCA) algorithm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9715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After mean normalization and optionally feature scaling: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06889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Sigma =</a:t>
            </a:r>
          </a:p>
          <a:p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U, s, V = np.linalg.svd(Sigma)</a:t>
            </a:r>
          </a:p>
          <a:p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Ureduce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U(:,1:k);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Ureduce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i="1" baseline="30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 x;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06" y="1925657"/>
            <a:ext cx="2363724" cy="8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0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5400" y="514350"/>
            <a:ext cx="67056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95400" y="2241561"/>
            <a:ext cx="7353300" cy="162558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Reconstruction from compressed representation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274696" y="1197393"/>
            <a:ext cx="2597368" cy="21153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Reconstruction from compressed representation</a:t>
            </a:r>
            <a:endParaRPr lang="en-US" sz="22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37755" y="901644"/>
            <a:ext cx="0" cy="23796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14400" y="2277758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02" y="744426"/>
            <a:ext cx="177093" cy="1165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98" y="2460223"/>
            <a:ext cx="172666" cy="116586"/>
          </a:xfrm>
          <a:prstGeom prst="rect">
            <a:avLst/>
          </a:prstGeom>
        </p:spPr>
      </p:pic>
      <p:sp>
        <p:nvSpPr>
          <p:cNvPr id="32" name="Cross 31"/>
          <p:cNvSpPr/>
          <p:nvPr/>
        </p:nvSpPr>
        <p:spPr>
          <a:xfrm rot="2734294">
            <a:off x="2843454" y="1861038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/>
          <p:nvPr/>
        </p:nvSpPr>
        <p:spPr>
          <a:xfrm rot="2734294">
            <a:off x="3375461" y="1251944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 rot="2734294">
            <a:off x="3316430" y="1714400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1173560" y="3055413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762238" y="2925131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18591" y="900169"/>
            <a:ext cx="0" cy="23796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995236" y="2276283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38" y="742950"/>
            <a:ext cx="177093" cy="11658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34" y="2458748"/>
            <a:ext cx="172666" cy="116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13" y="3638550"/>
            <a:ext cx="1659636" cy="347472"/>
          </a:xfrm>
          <a:prstGeom prst="rect">
            <a:avLst/>
          </a:prstGeom>
        </p:spPr>
      </p:pic>
      <p:cxnSp>
        <p:nvCxnSpPr>
          <p:cNvPr id="61" name="Straight Arrow Connector 60"/>
          <p:cNvCxnSpPr/>
          <p:nvPr/>
        </p:nvCxnSpPr>
        <p:spPr>
          <a:xfrm>
            <a:off x="914400" y="4705350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95" y="4857750"/>
            <a:ext cx="192405" cy="150495"/>
          </a:xfrm>
          <a:prstGeom prst="rect">
            <a:avLst/>
          </a:prstGeom>
        </p:spPr>
      </p:pic>
      <p:sp>
        <p:nvSpPr>
          <p:cNvPr id="64" name="Cross 63"/>
          <p:cNvSpPr/>
          <p:nvPr/>
        </p:nvSpPr>
        <p:spPr>
          <a:xfrm rot="2734294">
            <a:off x="2812333" y="4620357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ross 64"/>
          <p:cNvSpPr/>
          <p:nvPr/>
        </p:nvSpPr>
        <p:spPr>
          <a:xfrm rot="2734294">
            <a:off x="3344340" y="4628317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ross 66"/>
          <p:cNvSpPr/>
          <p:nvPr/>
        </p:nvSpPr>
        <p:spPr>
          <a:xfrm rot="2734294">
            <a:off x="3285309" y="4628317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1137935" y="4619988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726613" y="4619988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5356132" y="1188275"/>
            <a:ext cx="2597368" cy="21153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ross 49"/>
          <p:cNvSpPr/>
          <p:nvPr/>
        </p:nvSpPr>
        <p:spPr>
          <a:xfrm rot="2734294">
            <a:off x="6924890" y="1872392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 rot="2734294">
            <a:off x="7456897" y="1441565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2734294">
            <a:off x="7397866" y="1490723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/>
          <p:cNvSpPr/>
          <p:nvPr/>
        </p:nvSpPr>
        <p:spPr>
          <a:xfrm rot="2734294">
            <a:off x="5254996" y="3235109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/>
          <p:cNvSpPr/>
          <p:nvPr/>
        </p:nvSpPr>
        <p:spPr>
          <a:xfrm rot="2734294">
            <a:off x="5843674" y="2765651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/>
              <p14:cNvContentPartPr/>
              <p14:nvPr/>
            </p14:nvContentPartPr>
            <p14:xfrm>
              <a:off x="342720" y="700920"/>
              <a:ext cx="7961400" cy="4263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2640" y="689040"/>
                <a:ext cx="7983000" cy="428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53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5400" y="514350"/>
            <a:ext cx="67056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95400" y="2241561"/>
            <a:ext cx="7353300" cy="16255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Choosing </a:t>
            </a:r>
            <a:r>
              <a:rPr lang="en-US" dirty="0">
                <a:solidFill>
                  <a:schemeClr val="accent2"/>
                </a:solidFill>
              </a:rPr>
              <a:t>the number of </a:t>
            </a:r>
            <a:r>
              <a:rPr lang="en-US" dirty="0" smtClean="0">
                <a:solidFill>
                  <a:schemeClr val="accent2"/>
                </a:solidFill>
              </a:rPr>
              <a:t>Principal Components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Choosing      (number of principal components)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74295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Average squared projection error:</a:t>
            </a:r>
          </a:p>
          <a:p>
            <a:r>
              <a:rPr lang="en-US" sz="2800" dirty="0"/>
              <a:t>Total variation in the data:</a:t>
            </a:r>
          </a:p>
          <a:p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1770043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Typically, choose    to be smallest value so that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“99% of variance is retained”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06304"/>
            <a:ext cx="162687" cy="2506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495551"/>
            <a:ext cx="5016627" cy="10214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86600" y="274467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(1%)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127800" y="715320"/>
              <a:ext cx="8426520" cy="3956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920" y="704520"/>
                <a:ext cx="8447040" cy="39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82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Choosing      (number of principal components)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742950"/>
            <a:ext cx="419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Algorithm:</a:t>
            </a:r>
          </a:p>
          <a:p>
            <a:r>
              <a:rPr lang="en-US" sz="2800" dirty="0" smtClean="0"/>
              <a:t>Try PCA with </a:t>
            </a:r>
          </a:p>
          <a:p>
            <a:r>
              <a:rPr lang="en-US" sz="2800" dirty="0" smtClean="0"/>
              <a:t>Compute</a:t>
            </a:r>
          </a:p>
          <a:p>
            <a:endParaRPr lang="en-US" sz="2800" dirty="0" smtClean="0"/>
          </a:p>
          <a:p>
            <a:r>
              <a:rPr lang="en-US" sz="2800" dirty="0" smtClean="0"/>
              <a:t>Check if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3" y="2876551"/>
            <a:ext cx="3733798" cy="7344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85813"/>
            <a:ext cx="2041017" cy="3206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22551"/>
            <a:ext cx="3453384" cy="372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65" y="1328800"/>
            <a:ext cx="628650" cy="196977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4572000" y="895350"/>
            <a:ext cx="0" cy="403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76800" y="814685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8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Choosing      (number of principal components)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627" y="814685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1033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Pick smallest value of     for which</a:t>
            </a:r>
            <a:endParaRPr lang="en-US" sz="2800" dirty="0" smtClean="0">
              <a:solidFill>
                <a:srgbClr val="C00000"/>
              </a:solidFill>
            </a:endParaRP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(99% of variance retained)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46591"/>
            <a:ext cx="162687" cy="250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" y="1899557"/>
            <a:ext cx="2474976" cy="9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5400" y="514350"/>
            <a:ext cx="67056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95400" y="2241561"/>
            <a:ext cx="7353300" cy="16255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Advice for Applying PCA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Supervised learning speedup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19150"/>
            <a:ext cx="5010912" cy="3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195685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Extract inputs:</a:t>
            </a:r>
          </a:p>
          <a:p>
            <a:r>
              <a:rPr lang="en-US" sz="2400" dirty="0" smtClean="0"/>
              <a:t>	Unlabeled dataset: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38" y="1611183"/>
            <a:ext cx="3582162" cy="349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2876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training set: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2534580"/>
            <a:ext cx="3399282" cy="3497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60" y="2108708"/>
            <a:ext cx="928116" cy="2788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338215"/>
            <a:ext cx="4953762" cy="3657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37336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Mapping                      should be defined by running PCA only on the training set. This mapping can be applied as well to the examples           and            in the cross validation and test sets.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776026"/>
            <a:ext cx="1339596" cy="2948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31" y="4494991"/>
            <a:ext cx="420624" cy="3680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77" y="4470128"/>
            <a:ext cx="569214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Compression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67693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Reduce data from 3D to 2D</a:t>
            </a:r>
          </a:p>
        </p:txBody>
      </p:sp>
      <p:pic>
        <p:nvPicPr>
          <p:cNvPr id="1026" name="Picture 2" descr="C:\Users\tlow\Desktop\cs229a\lectures-slides\assets\pca\pca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8136"/>
            <a:ext cx="287691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low\Desktop\cs229a\lectures-slides\assets\pca\pca2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12" y="1376795"/>
            <a:ext cx="287691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low\Desktop\cs229a\lectures-slides\assets\pca\proj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1504950"/>
            <a:ext cx="2946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86150"/>
            <a:ext cx="222885" cy="150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67150"/>
            <a:ext cx="228600" cy="150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22" y="3335655"/>
            <a:ext cx="228600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15" y="3867150"/>
            <a:ext cx="222885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85695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89" y="2952750"/>
            <a:ext cx="230505" cy="1543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26" y="3695580"/>
            <a:ext cx="19240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1581150"/>
            <a:ext cx="198120" cy="1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Application of PCA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2395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dirty="0" smtClean="0"/>
              <a:t>Compression</a:t>
            </a:r>
          </a:p>
          <a:p>
            <a:pPr marL="800100" lvl="1" indent="-342900">
              <a:buFontTx/>
              <a:buChar char="-"/>
            </a:pPr>
            <a:r>
              <a:rPr lang="en-US" sz="3200" dirty="0" smtClean="0"/>
              <a:t>Reduce memory/disk needed to store data</a:t>
            </a:r>
          </a:p>
          <a:p>
            <a:pPr marL="800100" lvl="1" indent="-342900">
              <a:buFontTx/>
              <a:buChar char="-"/>
            </a:pPr>
            <a:r>
              <a:rPr lang="en-US" sz="3200" dirty="0" smtClean="0"/>
              <a:t>Speed up learning algorithm</a:t>
            </a:r>
          </a:p>
          <a:p>
            <a:pPr marL="800100" lvl="1" indent="-342900">
              <a:buFontTx/>
              <a:buChar char="-"/>
            </a:pPr>
            <a:endParaRPr lang="en-US" sz="3200" dirty="0" smtClean="0"/>
          </a:p>
          <a:p>
            <a:pPr marL="800100" lvl="1" indent="-342900">
              <a:buFontTx/>
              <a:buChar char="-"/>
            </a:pPr>
            <a:endParaRPr lang="en-US" sz="3200" dirty="0" smtClean="0"/>
          </a:p>
          <a:p>
            <a:pPr marL="342900" indent="-342900">
              <a:buFontTx/>
              <a:buChar char="-"/>
            </a:pPr>
            <a:r>
              <a:rPr lang="en-US" sz="3200" dirty="0" smtClean="0"/>
              <a:t>Visualization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616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Bad use of PCA: To prevent </a:t>
            </a:r>
            <a:r>
              <a:rPr lang="en-US" sz="2800" b="1" dirty="0" err="1" smtClean="0"/>
              <a:t>overfitting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74295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        instead of         to reduce the number of features to </a:t>
            </a:r>
            <a:endParaRPr lang="en-US" sz="2800" dirty="0"/>
          </a:p>
          <a:p>
            <a:r>
              <a:rPr lang="en-US" sz="2800" dirty="0" smtClean="0"/>
              <a:t>Thus, fewer features, less likely to </a:t>
            </a:r>
            <a:r>
              <a:rPr lang="en-US" sz="2800" dirty="0" err="1" smtClean="0"/>
              <a:t>overfit</a:t>
            </a:r>
            <a:r>
              <a:rPr lang="en-US" sz="28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272415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might work OK, but isn’t a good way to address </a:t>
            </a:r>
            <a:r>
              <a:rPr lang="en-US" sz="2800" dirty="0" err="1" smtClean="0"/>
              <a:t>overfitting</a:t>
            </a:r>
            <a:r>
              <a:rPr lang="en-US" sz="2800" dirty="0" smtClean="0"/>
              <a:t>. Use regularization instead.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12057"/>
            <a:ext cx="397764" cy="2926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826413"/>
            <a:ext cx="420624" cy="2926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00" y="1335308"/>
            <a:ext cx="800100" cy="224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678257"/>
            <a:ext cx="5397246" cy="8732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127800" y="987120"/>
              <a:ext cx="8105040" cy="3641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000" y="977760"/>
                <a:ext cx="8126640" cy="36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82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PCA is sometimes used where it shouldn’t be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62285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Design of ML system: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Get training set</a:t>
            </a:r>
            <a:endParaRPr lang="en-US" sz="2400" dirty="0"/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Run PCA to reduce         in dimension to get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Train logistic regression on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Test on test set: Map          to         . Run</a:t>
            </a:r>
            <a:r>
              <a:rPr lang="en-US" sz="2400" dirty="0"/>
              <a:t> </a:t>
            </a:r>
            <a:r>
              <a:rPr lang="en-US" sz="2400" dirty="0" smtClean="0"/>
              <a:t>           on</a:t>
            </a:r>
          </a:p>
          <a:p>
            <a:pPr lvl="1"/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2971621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about doing the whole thing without using PCA?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4288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Before implementing PCA, first try running whatever you want to do with the original/raw data      . Only if that doesn’t do what you want, then implement PCA and consider using      .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25" y="1112075"/>
            <a:ext cx="4444365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25" y="1489482"/>
            <a:ext cx="350520" cy="243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900" y="1489482"/>
            <a:ext cx="331470" cy="2438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20158"/>
            <a:ext cx="3168015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55" y="2160130"/>
            <a:ext cx="474345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47" y="2182875"/>
            <a:ext cx="443865" cy="333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29" y="2260980"/>
            <a:ext cx="548640" cy="2552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55" y="2567527"/>
            <a:ext cx="3318510" cy="333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81" y="3871440"/>
            <a:ext cx="350520" cy="2438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236275"/>
            <a:ext cx="33147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5143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Motivation I: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Data Visualization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79321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[resources from en.wikipedia.org]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78510"/>
              </p:ext>
            </p:extLst>
          </p:nvPr>
        </p:nvGraphicFramePr>
        <p:xfrm>
          <a:off x="15240" y="835975"/>
          <a:ext cx="9052560" cy="39338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63040"/>
                <a:gridCol w="1188720"/>
                <a:gridCol w="1188720"/>
                <a:gridCol w="1188720"/>
                <a:gridCol w="1188720"/>
                <a:gridCol w="1188720"/>
                <a:gridCol w="1188720"/>
                <a:gridCol w="457200"/>
              </a:tblGrid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Country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GDP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(trillions of US$)</a:t>
                      </a:r>
                      <a:endParaRPr 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 capita GDP 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thousands of intl. $)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Develop-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ment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Life expectancy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Poverty Index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Gini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 percentage)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 household income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(thousands of US$)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Canada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67.293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China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India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Russia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Singapore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USA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3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Visualization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664215"/>
              </p:ext>
            </p:extLst>
          </p:nvPr>
        </p:nvGraphicFramePr>
        <p:xfrm>
          <a:off x="533400" y="971550"/>
          <a:ext cx="6553199" cy="38861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96457"/>
                <a:gridCol w="2028371"/>
                <a:gridCol w="2028371"/>
              </a:tblGrid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Country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Canada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3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China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India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Russia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Singapore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USA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99938"/>
            <a:ext cx="269175" cy="204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45" y="1199939"/>
            <a:ext cx="261410" cy="20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Visualization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95" y="4248150"/>
            <a:ext cx="192405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38" y="971550"/>
            <a:ext cx="198120" cy="150495"/>
          </a:xfrm>
          <a:prstGeom prst="rect">
            <a:avLst/>
          </a:prstGeom>
        </p:spPr>
      </p:pic>
      <p:pic>
        <p:nvPicPr>
          <p:cNvPr id="2" name="Picture 2" descr="C:\Users\tlow\Desktop\cs229a\lectures-slides\assets\pca\countri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15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85120" y="679320"/>
              <a:ext cx="8454960" cy="3935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400" y="669600"/>
                <a:ext cx="8476560" cy="39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22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m)}&#10;$&#10;&#10;\end{document}"/>
  <p:tag name="IGUANATEXSIZE" val="2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test}^{(i)}&#10;$&#10;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_{test}^{(i)}&#10;$&#10;&#10;\end{document}"/>
  <p:tag name="IGUANATEXSIZE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h_\theta(z)&#10;$&#10;&#10;\end{document}"/>
  <p:tag name="IGUANATEXSIZE" val="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z_{test}^{(1)}, y_{test}^{(1)}), \dots, (z_{test}^{(m)}, y_{test}^{(m)}) \}&#10;$&#10;&#10;\end{document}"/>
  <p:tag name="IGUANATEXSIZE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vdots&#10;$&#10;&#10;\end{document}"/>
  <p:tag name="IGUANATEXSIZE" val="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2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2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1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1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2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u^{(1)}, u^{(2)}, \dots, u^{(k)}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u^{(1)} \in \mathbb{R}^n&#10;$&#10;&#10;\end{document}&#10;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3D \rightarrow 2D&#10;$&#10;&#10;\end{document}&#10;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K = 2&#10;$&#10;&#10;\end{document}&#10;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1)}&#10;$&#10;&#10;\end{document}"/>
  <p:tag name="IGUANATEXSIZE" val="2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1)}, x^{(2)}, \dots, x^{(m)}&#10;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u_j = \frac{1}{m} \sum_{i=1}^m x_j^{(i)}&#10;$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j^{(i)}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j - \mu_j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1=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2=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1)}&#10;$&#10;&#10;\end{document}"/>
  <p:tag name="IGUANATEXSIZE" val="2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n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U = \begin{bmatrix} &#10;| &amp; | &amp;  &amp; | \\&#10;u^{(1)} &amp; u^{(2)} &amp; \dots &amp; u^{(n)}\\&#10;| &amp; | &amp;  &amp; | \\&#10;\end{bmatrix} \in \mathbb{R}^{n \times n}&#10;$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frac{1}{m} \sum^m_{i=1} (x^{(i)})(x^{(i)})^T&#10;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2)}&#10;$&#10;&#10;\end{document}"/>
  <p:tag name="IGUANATEXSIZE" val="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 = U_{reduce}^Tx&#10;$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frac{1}{m} \sum_{i=1}^m \| x^{(i)} - x^{(i)}_{approx} \|^2 }&#10;{&#10;\frac{1}{m} \sum_{i=1}^m \| x^{(i)} \|^2&#10;} \leq 0.01&#10;$&#10;&#10;\end{document}"/>
  <p:tag name="IGUANATEXSIZE" val="2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frac{1}{m} \sum_{i=1}^m \| x^{(i)} - x^{(i)}_{approx} \|^2 }&#10;{&#10;\frac{1}{m} \sum_{i=1}^m \| x^{(i)} \|^2&#10;} \leq 0.01?&#10;$&#10;&#10;\end{document}"/>
  <p:tag name="IGUANATEXSIZE" val="2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U_{reduce}, z^{(1)}, z^{(2)},&#10;$&#10;&#10;\end{document}"/>
  <p:tag name="IGUANATEXSIZE" val="2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 \dots, z^{(m)}, x_{approx}^{(1)}&#10;, \dots, x_{approx}^{(m)}&#10;$&#10;&#10;\end{document}"/>
  <p:tag name="IGUANATEXSIZE" val="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2)}&#10;$&#10;&#10;\end{document}"/>
  <p:tag name="IGUANATEXSIZE" val="2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 = 1&#10;$&#10;&#10;\end{document}"/>
  <p:tag name="IGUANATEXSIZE" val="2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sum_{i=1}^k S_{ii}&#10;}&#10;{&#10;\sum_{i=1}^m S_{ii}&#10;} &#10;\geq 0.99&#10;$&#10;&#10;\end{document}"/>
  <p:tag name="IGUANATEXSIZE" val="2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x^{(1)}, y^{(1)}),(x^{(2)}, y^{(2)}), \dots, (x^{(m)}, y^{(m)})&#10;$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x^{(2)},\dots, x^{(m)} \in \mathbb{R}^{10000}&#10;$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^{(1)},z^{(2)},\dots, z^{(m)} \in \mathbb{R}^{1000}&#10;$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downarrow PCA&#10;$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z^{(1)}, y^{(1)}),(z^{(2)}, y^{(2)}), \dots, (z^{(m)}, y^{(m)})&#10;$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 \rightarrow z^{(i)}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m)}&#10;$&#10;&#10;\end{document}"/>
  <p:tag name="IGUANATEXSIZE" val="2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cv}^{(i)}&#10;$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test}^{(i)}&#10;$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 &lt; n.&#10;$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\frac{1}{2m} \sum^m_{i=1} (h_\theta (x^{(i)}) - y^{(i)})^2 &#10;+ \frac{\lambda}{2m} \sum_{j=1}^n \theta_j^2&#10;$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x^{(1)}, y^{(1)}),(x^{(2)}, y^{(2)}), \dots, (x^{(m)}, y^{(m)}) \}&#10;$&#10;&#10;\end{document}"/>
  <p:tag name="IGUANATEXSIZE" val="2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z^{(1)}, y^{(1)}), \dots, (z^{(m)}, y^{(m)}) \}&#10;$&#10;&#10;\end{document}"/>
  <p:tag name="IGUANATEXSIZE" val="2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10405</TotalTime>
  <Words>933</Words>
  <Application>Microsoft Office PowerPoint</Application>
  <PresentationFormat>On-screen Show (16:9)</PresentationFormat>
  <Paragraphs>268</Paragraphs>
  <Slides>42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Times New Roman</vt:lpstr>
      <vt:lpstr>1_Lecture</vt:lpstr>
      <vt:lpstr>2_Office Theme</vt:lpstr>
      <vt:lpstr>3_Office Theme</vt:lpstr>
      <vt:lpstr>2_Lecture</vt:lpstr>
      <vt:lpstr>Motivation I:  Data Compression</vt:lpstr>
      <vt:lpstr>PowerPoint Presentation</vt:lpstr>
      <vt:lpstr>PowerPoint Presentation</vt:lpstr>
      <vt:lpstr>PowerPoint Presentation</vt:lpstr>
      <vt:lpstr>Motivation I:  Data Visualization</vt:lpstr>
      <vt:lpstr>PowerPoint Presentation</vt:lpstr>
      <vt:lpstr>PowerPoint Presentation</vt:lpstr>
      <vt:lpstr>PowerPoint Presentation</vt:lpstr>
      <vt:lpstr>PowerPoint Presentation</vt:lpstr>
      <vt:lpstr>Principal Component Analysis (Problem formulation)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Principal Component Analysis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Reconstruction from compressed representation</vt:lpstr>
      <vt:lpstr>PowerPoint Presentation</vt:lpstr>
      <vt:lpstr>Choosing the number of Principal Components</vt:lpstr>
      <vt:lpstr>PowerPoint Presentation</vt:lpstr>
      <vt:lpstr>PowerPoint Presentation</vt:lpstr>
      <vt:lpstr>PowerPoint Presentation</vt:lpstr>
      <vt:lpstr>Advice for Applying PCA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irfan younas</cp:lastModifiedBy>
  <cp:revision>764</cp:revision>
  <dcterms:created xsi:type="dcterms:W3CDTF">2010-07-08T21:59:02Z</dcterms:created>
  <dcterms:modified xsi:type="dcterms:W3CDTF">2020-03-25T11:54:05Z</dcterms:modified>
</cp:coreProperties>
</file>