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ink/ink5.xml" ContentType="application/inkml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37"/>
  </p:notesMasterIdLst>
  <p:sldIdLst>
    <p:sldId id="563" r:id="rId4"/>
    <p:sldId id="564" r:id="rId5"/>
    <p:sldId id="565" r:id="rId6"/>
    <p:sldId id="566" r:id="rId7"/>
    <p:sldId id="567" r:id="rId8"/>
    <p:sldId id="574" r:id="rId9"/>
    <p:sldId id="569" r:id="rId10"/>
    <p:sldId id="571" r:id="rId11"/>
    <p:sldId id="572" r:id="rId12"/>
    <p:sldId id="573" r:id="rId13"/>
    <p:sldId id="596" r:id="rId14"/>
    <p:sldId id="576" r:id="rId15"/>
    <p:sldId id="597" r:id="rId16"/>
    <p:sldId id="577" r:id="rId17"/>
    <p:sldId id="598" r:id="rId18"/>
    <p:sldId id="578" r:id="rId19"/>
    <p:sldId id="579" r:id="rId20"/>
    <p:sldId id="580" r:id="rId21"/>
    <p:sldId id="581" r:id="rId22"/>
    <p:sldId id="582" r:id="rId23"/>
    <p:sldId id="583" r:id="rId24"/>
    <p:sldId id="584" r:id="rId25"/>
    <p:sldId id="585" r:id="rId26"/>
    <p:sldId id="586" r:id="rId27"/>
    <p:sldId id="587" r:id="rId28"/>
    <p:sldId id="588" r:id="rId29"/>
    <p:sldId id="589" r:id="rId30"/>
    <p:sldId id="590" r:id="rId31"/>
    <p:sldId id="591" r:id="rId32"/>
    <p:sldId id="592" r:id="rId33"/>
    <p:sldId id="593" r:id="rId34"/>
    <p:sldId id="594" r:id="rId35"/>
    <p:sldId id="595" r:id="rId36"/>
  </p:sldIdLst>
  <p:sldSz cx="9144000" cy="5143500" type="screen16x9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100" d="100"/>
          <a:sy n="100" d="100"/>
        </p:scale>
        <p:origin x="5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gs" Target="tags/tag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00:48.40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7939 12260 3683,'-20'0'448,"20"0"353,-20 0 801,20 0 736,-19 0-865,19 0-576,0 0 96,0 0 160,0 0-96,0 0-160,-20 0-128,20-20-225,0 20-63,0 0-161,0 0-224,0 20 32,0-20-64,0 0 32,20 0 193,-1 0-193,1 0 160,20 0-256,-19 0 128,17 0 32,23 0-32,-22 0 1,21 20-65,-21-20-32,1 0 0,-1 0-64,1 0 64,0 20-32,-21-20-64,1 0 0,0 0-289,-20 0-416,0 0-544,0-20-1826,-20 20-7431</inkml:trace>
  <inkml:trace contextRef="#ctx0" brushRef="#br0" timeOffset="929.0524">19274 11486 10537,'-19'0'833,"19"-21"288,0 21 929,-20 0-288,20 0-673,20 0-577,-20 0-31,19 0 31,1 0-63,20 0-225,-1 0-160,1 0 32,21 0-96,-2 0-96,-19 0-32,19 0-192,0 0-193,1 0-608,-21 0-1313,-19 0-2723</inkml:trace>
  <inkml:trace contextRef="#ctx0" brushRef="#br0" timeOffset="2466.1411">2084 7829 9577,'0'0'-193,"0"0"-63,0 0 288,0 0 385,0 0 447,18 0-255,23 0-97,17 0-31,23 0-1,-2 0-63,20 0-129,21 0 96,-21 0-223,19 0-1,1 0-32,1 0-32,-1 0 0,-20-20-64,0 20 64,1-20-64,-41 20 0,1-20-64,-40 20-897,-1 0-3715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03:25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17646 8485 8359,'0'0'289,"0"0"-65,-19 0 1153,19 0 257,0-21-193,0 21-384,0 0-256,0 0 0,0 0-161,0 0-223,0 0-289,19 0-128,1 0 96,0 21 0,21-1-96,18 19 96,1-19-96,-1 39 96,20-19-96,0 20 0,2 0 0,-2-1-96,0-19 64,-20 19 32,21-19-64,-21-20 0,-18 0-64,-3 0-161,3 0-319,-41-20-193,20 0-352,-20 0-64,0 0-1634,-20-20-1985</inkml:trace>
  <inkml:trace contextRef="#ctx0" brushRef="#br0" timeOffset="491.0278">18282 8464 3203,'20'0'1249,"-20"0"-320,0 0 864,0 0-95,-20 0-865,-1 0 192,-17 0-128,-23 0-289,2 0-127,-20 0-193,19 21 0,-19-21 128,20 0-159,-2 0-161,2 20-32,19-20 64,20 0 32,1 0-96,-1 0-64,20 19-32,0-19 160,20 0 257,-1 20-97,1-20-64,0 20 128,0 0-63,19 0 63,-19 20-96,1 0-192,19-21-64,-1 21 0,-19 0-128,0-1-224,20-19-321,-21 20-480,1-20-1601,-20 0-4677</inkml:trace>
  <inkml:trace contextRef="#ctx0" brushRef="#br0" timeOffset="2688.1537">10956 5643 352,'0'0'993,"0"0"-128,0 0 256,0 0-224,0 0-33,0 0 97,0 0 32,0 0 128,0 0-96,0 0 32,0 0-256,0 0-192,0-20-97,0 20-64,0 0-159,0-20-97,0 20 0,-20 0-96,20-19 32,-19 19-96,-1 0 32,0 0 0,0-20-32,0 20-32,-19 0 0,-1 0-32,1 0 0,-1 0 0,-1 20 32,3-1-64,-3-19 64,21 20-32,-19 0 0,19 21-64,0-22 96,0 1 0,1 19 0,19 2 0,0-22 0,19 20 64,1 2 0,0-2 32,0 1-64,19-20-64,2 19 96,-1-19-32,19 0 33,-19 0 63,19 0 96,-19-20 32,-1 0-96,21-20-32,-21 20-32,2-20 33,-3 0 31,3 0 32,-1-19 32,-21 19 96,1 0 97,0-20-129,-20 21-32,0-22 97,-20 22-129,0-20-128,1-2-64,-21 2-32,-1 19 0,3-20 0,-3 20 0,2 0 32,-1 20-32,0-20-32,21 20 0,-1 0-32,0 0-192,0 0-1026,20 20-1536,-20 20-3684</inkml:trace>
  <inkml:trace contextRef="#ctx0" brushRef="#br0" timeOffset="3930.2241">11434 9856 4260,'18'-20'1473,"-18"20"-288,0 0 833,0 0 352,0 0-768,0 0-641,0 0-545,-18 0-256,18 0 321,0 20 31,-20-20-160,20 20-95,-21 20-65,1-1 0,-18 1 64,-3 20-160,-18 19 97,-1 1-1,-19 19-96,-20 20 0,-1 20 0,1 1-32,20 18-32,-20-18 32,18-21-64,2 0 96,20-20 0,-1-20-96,21 1-64,-21-40 32,39 20-64,-17-20-448,38-21-673,0 1-1186,0-20-2369</inkml:trace>
  <inkml:trace contextRef="#ctx0" brushRef="#br0" timeOffset="4450.2545">10857 9916 8680,'-39'19'833,"39"1"-385,0-20 545,0 0 448,0 0-160,19 0-288,21-20-416,19 20-193,2-40-95,18 21-33,20-1-32,-20 0-128,-19 0-96,-1 20 32,2-20-32,-43 20 0,3 0-96,-1 20 128,-20 0 32,0 0 64,-20 19 0,20 1 1,-21 20-33,21 0-64,0-21-64,0 21-321,0 0-1248,21-1-2435</inkml:trace>
  <inkml:trace contextRef="#ctx0" brushRef="#br0" timeOffset="6714.384">11612 5365 1345,'20'0'704,"-20"-20"-607,0 20 1344,0 0 865,0 0-352,0 0-929,-20-19-160,20 19 64,0 0-161,-20 0-159,20 0-97,-20-20 1,0 20-129,1 0-128,-1 0 1,-20-21 63,19 21-64,-17 0-256,-3 0 0,3 21 32,-3-1 32,1-1-32,21 1-32,-21 20 0,20 0-32,0-21-32,0 41 32,20-20 32,0-1 0,20 21 0,20-20 32,0-1-32,-1 22 0,22-42 96,-3 20-96,1-18 64,2-21 65,-2 0 95,1 0 128,-1-21-64,0-18-159,-19 0 63,1-2-256,-3 2 160,-17-21-64,-21 1-32,0 19 0,-21-20 0,-17 21 0,-3-1 32,-18 19 32,-1 2-64,1 19-96,-1 0-993,1 0-2210</inkml:trace>
  <inkml:trace contextRef="#ctx0" brushRef="#br0" timeOffset="9141.5228">17765 8544 1281,'0'0'865,"0"0"576,0 0 32,0 0-512,0 0-608,-20 0-161,20 0 192,0-20 97,0 20 159,0 0-31,0 0-129,0 0 97,0 0-129,-18 0-63,18 0 127,0 0-160,-21-19 1,21 19-33,0 0 192,0 0 33,0 0-33,-20 0 1,20 0-161,0 0-31,0 0-97,0 0-160,0 0 0,0 0 128,20 19-64,-20-19 64,21 20-63,17-20-1,3 20-128,-1 20 96,19-21-64,0 21-64,1 0 0,19 0-32,-20 0 128,2 19-128,-2-19 0,1 19 32,-1-19 0,-19 0 64,19 0 0,0-20-32,-39-1 0,21-19 32,-21 0-32,-20 0-32,0 0-129,0 0-255,0-19-545,-20 19-608,-1-20-1570,1 0-3908</inkml:trace>
  <inkml:trace contextRef="#ctx0" brushRef="#br0" timeOffset="9661.5524">18261 8485 2914,'21'0'1986,"-1"0"-1954,0 0 897,0 0 769,-1 0-321,-19 0-768,20 0-289,-20 0 64,0 0 33,0 0 640,-20 0-417,1 0-448,-21 20-31,-1-20 223,-17 0 64,-1 19-63,-22-19-129,2 0-160,0 0 32,20 0-96,-1 0 32,19 0-32,2 0 64,19 0-64,20 0 32,-20 0-96,20 20 0,0-20 128,20 0 225,0 20 31,1 0 32,-3 19 1,23-18-65,-1 19-96,-20-1 33,19 1-193,1 0-64,-1-1 0,-19 1-64,20 0-353,-20-21-448,-20 21-672,19-20-1025,-19 0-2980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47:17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11076 10412 256,'20'-19'7110,"-20"-2"-4996,0 21-160,0 0 0,0 0-641,0 0-512,0 0-320,0 21 127,-20-2-191,-1 21-161,1 0-64,-18 39 32,-3 20 65,2 41 63,-21 19-64,-19 20-128,0-1 161,-20-18-225,20-21 96,18 0 96,22-60-160,19-20-96,0-19-64,20-21-128,0-19-448,0 0-482,20-38-927,0 17-1186,-1-38-2082</inkml:trace>
  <inkml:trace contextRef="#ctx0" brushRef="#br0" timeOffset="383.0209">10699 10631 11146,'-61'20'1281,"43"-20"481,-2 0-897,20 0-193,20 0-31,-2-20-32,23 0-65,18-20-224,1 1-127,19-21-33,0 0-128,0 20 0,2 1-32,-22 19 96,-19 0 96,-1 20-160,1 0-32,-20 20 96,1 20 64,-3 0-64,2-1-64,0 1 129,1-1-161,-1-18 32,-2-2-128,3 1-289,19 1-864,-20-2-2306,-1-19-9354</inkml:trace>
  <inkml:trace contextRef="#ctx0" brushRef="#br0" timeOffset="1168.0668">17925 8902 3106,'0'0'1826,"0"0"288,0 0 320,-20 0-255,20 0-610,0 0-352,0 0-224,20 20 224,0-1-352,39 21-64,0 0-257,22 20-159,-2-1-1,20 21-224,0-1-96,21-19 64,-21 20-128,20-2 161,-1 3 31,1-2 0,-19-19-224,-21-21 0,1 1-32,-21 0-160,-19-20-129,-21-20-223,-19 0-257,0 0-320,0-20-1057,-39 0-2146,-1 0-2691</inkml:trace>
  <inkml:trace contextRef="#ctx0" brushRef="#br0" timeOffset="1522.0869">17765 9439 9865,'0'-21'544,"21"1"-223,-1-19 479,0-1 706,0-19-673,-1-1-193,1-19-191,20 19-225,-20-20-96,-1 21-96,1-1 0,0 20 32,-20 1-32,20-1 32,0 40 0,19 0 0,-19 0 161,0 20 31,19 20 96,22 19-128,-23 1-160,23-1-32,-2-19-64,1 20 0,-21-20-320,22-21-449,-43 1-1024,2 0-2628</inkml:trace>
  <inkml:trace contextRef="#ctx0" brushRef="#br0" timeOffset="2416.1381">11731 9578 7655,'-60'-61'1089,"21"42"320,-1-1-352,-19 0-608,-22 20 351,22 20-255,-40 0-225,20 20-192,-1 20-64,21-1 32,0 1 0,39 19-63,-1 1 95,21-1 64,41-19-160,18 19-64,40-19-192,20-21 128,1 2-321,-1-41 481,19 0 609,1-20 96,-19-1-161,-21-38-224,0 19-159,-40-19-65,-18-21-64,-41 20-32,-21 1-128,-19-20 192,-19 19-32,-20 1 32,-20-1-96,18 40-96,-18 0 0,20 20-384,20 0-705,19 20-1730,1 20-5477</inkml:trace>
  <inkml:trace contextRef="#ctx0" brushRef="#br0" timeOffset="3094.177">17806 8326 6117,'20'-40'833,"-20"0"705,20 1 960,-20 18-768,-20 2-321,0-1-769,-21 0-63,3 0-193,-23 0-288,2 20-96,-40 0-32,20 20-64,-20 20-192,18-1-32,2 1 128,20 40 160,19-21 0,20 21 64,40-1 32,20 20-32,-1-19-32,41-20 0,20-1 96,-1-19 192,19-20 481,21-20 32,-19 0-193,19-20 193,-21-39-32,-19-1-321,-18 1-160,-42-2-256,-39 2 64,0-20-160,-59-1 64,-20 20-160,-21-19 64,-39 39 0,20 0 128,-21 21-160,2 19-545,19 19-896,-1 21-2627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47:36.668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17945 1291 4420,'-20'0'352,"20"0"1410,0-20 480,-20 20-865,20-19-288,20-1-32,0 0 256,-20 20-160,19-20-224,1 20-320,0 0-161,0 0-127,0 20-129,-1 20-96,1-21 0,0 41-32,0-20-96,1-1-192,-3 2-96,-18-22-385,20 1-640,21 0-1570,-41-20-1762</inkml:trace>
  <inkml:trace contextRef="#ctx0" brushRef="#br0" timeOffset="174.0093">18342 1232 13484,'0'20'-256,"19"-1"736,-19 1 738,0 0-770,0 0-288,0 20-64,20-20-64,-20-1-192,20 1-544,0 20-1955,0-20-5124</inkml:trace>
  <inkml:trace contextRef="#ctx0" brushRef="#br0" timeOffset="441.0249">18897 1410 12523,'20'-19'96,"-20"19"-96,-20 0 1154,-19 19-97,-1 1-545,0 20-32,21 0-95,-21 20 63,20-1-63,0 1-97,20-1-160,0-19-32,40 0-96,0 19-192,19-38-385,0 18-704,22-19-2114,-23-20-6310</inkml:trace>
  <inkml:trace contextRef="#ctx0" brushRef="#br0" timeOffset="722.0407">19255 1847 14381,'0'21'96,"0"-21"-128,-20 19 801,20 2-449,0 18-224,0 1-160,20-20-192,19 0 96,1 0 96,-1-20 32,1 0 32,1-20 128,-3 0 64,-17 0 353,-1 0-33,-20 0-128,0 1-95,0-1-257,-20-1-96,-1 2-225,3-2-351,-2 2-545,0 0-1057,-1 19-1314,1 0-832</inkml:trace>
  <inkml:trace contextRef="#ctx0" brushRef="#br0" timeOffset="967.0548">19533 1947 1953,'40'60'2275,"-21"-20"-1859,-19-40 865,0 19-448,20 1-225,-20-20 225,0-20 1057,0 1-1858,20-1-96,-20-20 128,20 20-32,-20 0-32,20 1 96,-20-1 192,0 20 449,0-21 128,0 21 32,19 0 160,-19 0-481,20 21-383,0-1-290,-20 19-895,20 1-2244,0 0-4163</inkml:trace>
  <inkml:trace contextRef="#ctx0" brushRef="#br0" timeOffset="1234.0706">19889 1887 12908,'0'21'32,"20"-1"288,-20-1 641,21 21-609,-21-20-160,20 20-192,0-21-192,-1 1 417,21-20 319,-20 0 33,0-20-97,-1 1-128,-19-1-127,20-20-97,-20 20-64,0-19-256,0 19-449,0 20-961,0-21-1889,0 2-3043</inkml:trace>
  <inkml:trace contextRef="#ctx0" brushRef="#br0" timeOffset="1782.1012">20148 1967 9352,'20'20'577,"-20"0"1729,19 0 0,1-20-1121,0 0-448,21-20 32,-21 20-289,19-20 33,-19 0-161,0 0-160,0 1-128,-20-1-64,0 20-256,0-21-288,-20 21-1,20-19 129,-20 19 127,-21 0 193,23 0 64,-2 19 0,-1 2 64,21 18 32,0 1 0,21 0-32,17-1 32,-17 1-192,19-20 64,-1-20-32,1 0 0,0 0 0,-21 0 0,1-20-288,0 0-641,0 0 0,-20 1-32,0 19-449,0 0 770,0 0 255,0 0 833,0 19 33,0 1-65,0 0-96,0 0-160,0 0-192,20-20 64,-20 0 96,0 0 321,0 0 671,19 0-671,-19-20-193,0 0-96,20 0 0,-20 0-64,0 1 0,0 19-64,20-20 32,-20 20-32,0-20-64,0 20-64,0 0-257,20 0-1088,-20 20-417,0-20-1666</inkml:trace>
  <inkml:trace contextRef="#ctx0" brushRef="#br0" timeOffset="2086.1193">20565 2027 9256,'0'0'801,"-20"0"1601,20 0 577,0-20-1313,0 20-545,0 0-320,0 0-417,0 0 32,20 0-95,0 20-1,-1 19-32,1-19 32,20 0-191,-19 20-33,17-20-96,3-1-160,-3 21 416,3-20-256,-1 0-353,-21 1-159,1-21-321,0 0-448,-20 0-897,0 0-1986</inkml:trace>
  <inkml:trace contextRef="#ctx0" brushRef="#br0" timeOffset="2280.1304">20902 1947 16976,'-19'20'-161,"-1"20"65,0-20 993,-39 19-96,19 21-641,-19-20-96,18 19 160,-18-19-352,19 0 192,20-21-1313,20 2-2947</inkml:trace>
  <inkml:trace contextRef="#ctx0" brushRef="#br0" timeOffset="3007.172">21776 1669 8520,'20'-60'1313,"-20"40"-1377,0-19 1441,0-1-480,0 0-641,-20 0-128,0 1 0,0 0 33,0-2 351,-19 21-128,19 20-31,-21 0 319,23 40 1,-23 0-193,21 19-287,0 21-33,20-1-160,0 1-224,20-1-65,21 1 193,-21-21 96,-2 1 0,3-20-32,-1-20-96,-20 0 96,-41-40-448,23 20-257,-23-20 256,1 0 161,22 0 256,-3 20 416,21-19 257,-20 19 224,20-20-289,20 20-416,-20-21-224,39 21 64,1-19 32,1 19 0,18-21-32,0 2-224,1 19-385,-1-19-672,1 19-961,-21 0-1922</inkml:trace>
  <inkml:trace contextRef="#ctx0" brushRef="#br0" timeOffset="3246.1855">22074 1887 1665,'20'21'769,"0"-21"544,-20 0 257,19 20-834,-19-1-255,0 1 31,-19 0-127,19 0 159,0-20-448,0 0 64,0 0-288,19-20-961,-19 20-576,0-20-481,0 0-1056</inkml:trace>
  <inkml:trace contextRef="#ctx0" brushRef="#br0" timeOffset="3576.2039">22133 1928 768,'0'-20'2146,"20"20"-416,-20 0-353,0 0-704,0 20-449,0-20-96,0 19-128,0-19 32,0 20-160,0-20-96,0 0 128,0 0 96,0 0 32,0 0 32,0 0 320,0-20 225,0 20-65,0-19 129,-20 19 64,20-20 192,0 20 96,0-21 352,0 21-320,0 0-641,0 0-448,0 0 128,0 0 64,0 21-31,0-1-33,0 19-64,20-19 0,0 20-32,0-20-32,0-1 32,-1 1-32,1-20-257,0 0-287,0 0-449,-20 0-897,20-20-897,-1 1-1120</inkml:trace>
  <inkml:trace contextRef="#ctx0" brushRef="#br0" timeOffset="3894.2221">22351 1868 928,'0'0'1025,"20"0"-448,-20 19-65,21 2 417,-1-1-64,-20 19 64,18-19 32,2 20-128,-20-20-609,21-1-224,-21-19 32,0 20-224,0-20 128,0-20 64,0 1-193,0-1 193,0 0 33,0 0-1,0 0 320,0 0 961,0 20 545,0 0-193,0-19-768,20 19-640,-20 0 255,20 0-256,-1 19-96,1 1-128,20 0-96,-20 0-128,-1 0-609,1 0-1601,-20-1-1441</inkml:trace>
  <inkml:trace contextRef="#ctx0" brushRef="#br0" timeOffset="4111.2352">22809 1947 12395,'0'-19'609,"0"19"-545,0 0 1601,-21 0-704,1 19-576,0 1-161,2 0-96,18 20-32,0-20-64,18 19-288,2-19-353,21 0-320,-21 0-320,39-20-1217,-39 0-2339</inkml:trace>
  <inkml:trace contextRef="#ctx0" brushRef="#br0" timeOffset="4283.2442">22947 1928 13292,'-19'0'-32,"19"-20"1121,19 20 865,1 0-1281,0 0-193,39 0-64,-19 0-31,19 0-417,1 0-257,-21 0-607,-19 0-1026,1-21-3235,-21 21-4132</inkml:trace>
  <inkml:trace contextRef="#ctx0" brushRef="#br0" timeOffset="4471.2556">23086 1669 10602,'20'39'768,"0"-19"2307,-20 0-1121,19 0-833,-19 21-640,0 18-289,20-19-160,-20 39-64,0-19-449,0-21-608,20 1-512,-20-20-994,0-20-1953</inkml:trace>
  <inkml:trace contextRef="#ctx0" brushRef="#br0" timeOffset="4631.2649">23384 1947 12427,'20'40'577,"-20"-20"-65,0-20 641,0 40-992,0-21-1026,20 1-1441,-20 0-1378,19-20-2145</inkml:trace>
  <inkml:trace contextRef="#ctx0" brushRef="#br0" timeOffset="4767.2726">23523 1868 16207,'-20'-40'-128,"20"21"256,-20-2 320,20 21-1056,0 0-3845,20-20-2785</inkml:trace>
  <inkml:trace contextRef="#ctx0" brushRef="#br0" timeOffset="5026.2869">23602 1987 9480,'-20'60'2307,"20"-41"-2211,0-19 448,20 20 225,-20-20-865,21 20-353,-1-20 385,18 0 128,-17 0 97,19 0 255,-21 0 545,1-20 64,-20-19-609,20 19-63,-20 0-129,-20-20-160,0 20-128,1 1-160,-21-1-609,19 20-2402,1-21-4581</inkml:trace>
  <inkml:trace contextRef="#ctx0" brushRef="#br0" timeOffset="5322.3042">23940 2126 8936,'0'40'4292,"0"-21"-3940,0 1 1602,0-20-256,0 0-994,0 0-736,19 0 0,-19-20-192,20-19 64,-20 19-160,20-20 192,-20 1 64,20 19 32,1-20 128,-3 20 384,2 20 33,0 0-97,-20 0-32,21 20-127,-21 0-161,20 0-32,-2 19-160,-18 1-769,21-20-769,-21 20-1697,0-21-4773</inkml:trace>
  <inkml:trace contextRef="#ctx0" brushRef="#br0" timeOffset="5541.317">24317 1331 15406,'20'0'-576,"-20"0"1184,0 0-127,0 21-449,-20-2-609,20 1-832,-20 19-1922,20 1-2115</inkml:trace>
  <inkml:trace contextRef="#ctx0" brushRef="#br0" timeOffset="5697.3259">24495 1391 15502,'21'0'-512,"-21"19"1729,0-19-96,0 20-705,-21 20-256,21-20-128,0 19-800,-20 21-1763,2-20-5380</inkml:trace>
  <inkml:trace contextRef="#ctx0" brushRef="#br0" timeOffset="6447.3688">18838 2444 3363,'-40'0'1665,"40"0"33,-20 0 928,20 0-768,0 20-929,0-20 32,20 0 32,0 19-32,39-19-32,1 20-225,40-20-191,19 0-193,39 0 0,2 0 129,18-20-225,21 20-128,-1 0-128,0 20 128,-19 0-192,-20-20 96,-41 20-544,-37-20-834,-42 20-447,-19 0-2307,-20-20-6086</inkml:trace>
  <inkml:trace contextRef="#ctx0" brushRef="#br0" timeOffset="8676.4954">19413 1847 1249,'0'0'1441,"0"0"225,0 0 320,0 0-65,0-19-415,0 19-33,0 0-416,0 0-224,0 0-353,-20 0-416,20 0 1,0 0-130,-20 0-63,1 0-32,-1 0 64,0 0-961,-20 19-2146,21 2-5445</inkml:trace>
  <inkml:trace contextRef="#ctx0" brushRef="#br0" timeOffset="13261.7584">19810 5981 8423,'0'0'-320,"0"20"192,0 19 576,20 21 289,-20 0-160,21 19-449,-1 1 64,-20-1-128,18-19 32,-18-20 289,20-1 223,1-39 289,-21 0 192,0-20-769,0-39-320,0-1-128,0 0 32,-21-18 96,21 18 0,-20 0 0,20 0-64,0 1-352,20 19-97,-20 0 225,21 20 160,19 1 96,-21 19 224,1 19 192,0-19-63,0 20 31,0 0-128,-20 20 64,-20-20-95,20-1-33,-20 21-32,20-20-32,0 0-448,-20 20-385,20-21-320,20 2 192,0 18 641,-20-18 64,20 18 128,19 0 32,-39 2 0,20-22 32,-20 21 0,0-20 288,-20 0 449,0-20 64,-19 20-449,-1-20-224,1 0-352,19 0-769,-21 0-705,21 0-864,20 0-2531</inkml:trace>
  <inkml:trace contextRef="#ctx0" brushRef="#br0" timeOffset="13535.7742">20406 6379 6245,'40'19'545,"-40"1"-961,-20 0 576,0 0 64,1 20 320,-1-21 65,0 21 64,20-20 608,20 0-192,-20-20 0,20 0-224,19 0-193,-19-20-31,20 20 0,-21-40 31,-19 20 65,20 1-129,-20-1-319,-20 0-161,1 0-256,-1 0 96,-20 0-385,20 20-896,20 0-1185,-19 0-2115</inkml:trace>
  <inkml:trace contextRef="#ctx0" brushRef="#br0" timeOffset="14154.8094">20863 6418 7655,'0'-20'1954,"0"20"-353,-20 0-416,20 20 32,-20 20-288,20-20-608,-21 19-193,21-19-32,0 20-32,21-20 0,19 1-64,-20-2 32,19-19 64,1 0-96,-1-19-96,-19-2-64,0 1 32,0-20 64,-20 20 32,0 1 64,0 19-64,0 0-97,0 0-63,0 0 96,0 19 64,0 1 0,0-20 32,21 20 0,17-20 64,-18 20-64,1-20 224,-1 0 257,0 0 31,-1-20-127,1 0-129,-20 20-128,0-39-160,-20 19-320,20 0-545,-19 0-1121,19 0-1954,-20-19-5187</inkml:trace>
  <inkml:trace contextRef="#ctx0" brushRef="#br0" timeOffset="14349.8207">21339 5961 13452,'20'20'449,"-20"-20"-321,20 40 384,-20-21 577,0 21-512,20 20-1,-20 0-223,0 19-129,0-20-64,0 21-160,19 0-192,-19-21-737,20 2-608,0-2-1378,0-40-352,-20 2-2467</inkml:trace>
  <inkml:trace contextRef="#ctx0" brushRef="#br0" timeOffset="14487.8287">21616 6517 10153,'41'-19'641,"-1"19"1056,-21-20 449,21 20-1217,0 0-833,-1 0-800,-19 0-1731,0 0-3362</inkml:trace>
  <inkml:trace contextRef="#ctx0" brushRef="#br0" timeOffset="14962.8548">22570 6379 6502,'-40'-20'2082,"21"20"-1089,-21 0 704,-1 0-512,3 0-736,-3 0-257,21 20-96,1 19-64,-1-19 0,20 20 192,0-1-96,39 1-64,-19 0 1,41-19-33,-23 17 128,3-17 0,-21 19 32,-1-21-32,-19-19 64,0 20 1,0-20 127,-39 0-192,-2 0-128,3 0-32,-23 0-224,22-20-513,-1 1-1121,0-2-1473,21 2-1858</inkml:trace>
  <inkml:trace contextRef="#ctx0" brushRef="#br0" timeOffset="15302.8747">22649 5921 13068,'40'0'-128,"-20"40"0,-20 0 256,0 19 224,0 21 32,0 19-95,-20 0-161,0-19 0,0 0-64,20-1 64,-20-19-96,20-20 64,0-21 32,20 2 97,-20-21 607,0 0-319,20-21-385,-20 2-96,20-21-64,-20 0 0,20 0-192,1 20-129,-3 0 193,2 1 32,-20 19 32,20 0 160,1 39 32,-21-19 64,20 0-96,-2 21-96,3-3-192,-1-17-1409,0 19-2467,19-21-2851</inkml:trace>
  <inkml:trace contextRef="#ctx0" brushRef="#br0" timeOffset="15965.9132">23126 6637 10473,'0'-19'961,"-20"-2"-480,0 21 608,0 0-481,0 21-351,1-2-65,19 0 0,-20 21 0,20 0 0,20-20-64,-20 20-63,19-20 31,21 0-64,0-1-64,-1-19-64,-19 0-65,21-19 33,-23-1 128,2 0 0,-20 0 0,0-20 32,0 21-64,0-2 32,-20 2-64,20-2-64,-18 21 32,-3 0-32,21 0 32,0 21 0,0-21 32,0 19 64,0 2-32,21-2 64,-3-19-32,2 0 32,21 20 0,-41-20 0,20 0 32,-20 0-32,0 0 64,18 0-128,-18 0 128,0 20-32,0 0-32,0 0 32,0 0-32,0 19-32,21 1 64,-21 19-96,0-19 96,0 0-64,0-20 32,0 20 96,0-40 321,0 19 512,0-19-641,0-19-128,0-2-128,0-18 64,0-1-128,0 0 0,0-19-96,0-1-384,0 1-289,20 19 449,0 1 352,0-1 0,-1 19 128,1 21 256,0 0-63,0 21 63,-20 19-160,0-21-63,-20 21-65,20-20-64,-20 20 32,0-21-128,1 1-449,19 0-448,-20 0-1185,0-20-2658</inkml:trace>
  <inkml:trace contextRef="#ctx0" brushRef="#br0" timeOffset="16607.9498">23483 6796 9224,'60'0'2659,"-41"0"-2083,1-20 1538,21 20-704,-21 0-706,-2-20-159,23 20 31,-1 0-287,-21-20-161,1 20-128,0-19-289,-20 19-639,0 0-97,-20-21 64,-19 21 288,19 0 385,-21 21 192,3-21 0,18 19 96,-1-19 96,21 20 160,0 0 0,0 0-32,21 0-31,-1 0-97,18-20 0,3 19 0,-2-19-64,1 0 160,-20 0-64,0 0-96,-1 0-64,-19 0-160,20 0 0,-20 0 96,-20 0 32,20 0 64,0 0-32,-19 20 64,19-20 0,0 20 32,0-20 96,19 20 32,-19-20 0,20 0 33,0 0 31,0 0 32,19-20 96,-19 0-63,0 0-97,0-19-96,1-1-128,-3-19-64,2-2-224,-20 2-353,0-21 97,0 21 383,0-20 129,-20 38 32,2 2 96,-3 0 65,1 39 63,0 0 160,0 39 161,1 0-33,-1 21 65,20 20-257,20-1 0,-1 1-95,21-21-65,19 21-64,2-20 0,-23-21-64,23 21 0,-22-40-256,-19 19-417,0-19-544,-20 0-1345,-20-20-4837</inkml:trace>
  <inkml:trace contextRef="#ctx0" brushRef="#br0" timeOffset="28181.6111">5299 5107 1825,'-60'19'-160,"21"2"192,19-21 192,-21 0 161,3 19 159,-23-19-191,22 0-1,-21 0 449,1 0-289,0 0 225,19 0 224,-19 0-193,19 0-447,-19 0-193,18-19-192,-19 19-64,21 19 0,-21-19 96,21 0 0,-1 20 96,1-20-96,19 21-65,0-21 97,-1 19 32,21-19-32,-20 20-32,20 0-64,0-1 160,0 2 0,0 18-96,0 0 129,0 22-97,0-2 352,0 1-128,20 39-64,-20-20-64,21 21-32,-21-21-32,20 21 65,-20-21-130,20 0 130,-20 21-33,0 0 0,18-1-32,-18 0-32,0 1-32,0 19-128,21-20-65,-21 20 33,0 0 32,20-19-96,-20-1 192,20 0-225,-20-20 193,20 2 96,-20-22 32,0-19 32,0 19 161,19-19-129,-19 0 160,0-1 32,-19 1-96,19 0-95,0-20 127,0 20-128,0-20 32,0-20 32,0 19 0,19-19 0,-19 20 97,20-20-65,-20 0-96,20 0-32,0 20 64,0-20 96,-1 0 33,21 0 127,1 0-288,-3 0-32,3 20-64,-1-20 64,19 0 32,0 0-96,1 0 96,19 0-64,-20 0 0,22-20-32,-2 20-32,0-20-256,-20 20 64,21 0-193,-21-20-479,-18 20-33,18 0 256,-39 0 513,20 0 128,-21 0 96,-19 0 320,20 0 481,-20 0 320,0 0-224,0 0-64,0 0-352,0 0-481,-20 0-96,20 0 0,0 0-33,0-19-127,0-1-128,0-1 224,0 2-32,0-1-257,0-20-31,0-19 128,20 19 352,-20-20-64,0 1 0,0-21-64,0-20 32,0 1-32,0-20-32,0 0-353,0-20 97,0 0 192,0 0 192,-20 1-64,20-22 288,-19 1 256,-1 20-127,20-20-1,-20 0 33,20 20 63,0 0-288,0 0-96,0 40-64,0-1 0,0 40 32,0 20-64,0 1-96,0 19-256,0 20-2114,0 0-4037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50:40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19592 8186 1985,'0'-19'801,"-19"19"961,19-20 64,0 20-417,0 0-224,0 0-128,0 0-128,0 0 32,0 0-257,0 0-223,0 0-417,0 0-64,0 0 288,19 20-32,1-1 225,0 21-193,0 0 97,0 0-97,-1-1-32,21 2-128,-20 18 32,0-19-128,-1-20 64,1 19-128,0-19 32,1 0-64,-1 0-128,-20-1-480,18-19-449,-18 0-1090,0 0-960,0 0-3619</inkml:trace>
  <inkml:trace contextRef="#ctx0" brushRef="#br0" timeOffset="433.0248">19652 8544 5701,'0'0'1153,"-20"0"160,20 0-416,0 0-128,0 0-161,-20 0-415,20 0-1,0-20 96,-20 20 225,20-19 127,0 19-223,0-20-193,0-20-128,0 20 0,0-19-96,0-2 0,0 2 0,0-1 64,-19 0-96,19 21 288,0-21 161,19 40-129,-19-20-192,0 20-96,20-20 32,-20 20-32,20 0 64,0 0-64,0-20 32,-1 20-64,1 0 0,0 0-32,0 0-256,19 20-545,-19-20-705,0 20-672,1-20-2338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51:07.5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17964 5842 256,'0'0'544,"0"0"385,0 0-32,-19 0-96,19 0 32,0 0-129,0 0 1,0 0-353,0 0 289,0 0 128,-20 0 31,20 0-127,0 0-64,0 19-65,-20-19 129,20 0-97,-20 0 97,20 0-225,0 0-224,0 0 33,0 0 31,-20 0 32,20 0-31,0 0 127,20 0-96,-20 0 1,0 0-225,0 0 64,0 0-64,0 0 128,0 0-32,20 0-64,-20 0 1,20-19-33,19 19-32,1 0-64,19-20 0,1 20-128,-1-19 31,20-1 65,2-1 32,-2 1 0,0 1 0,20 19-32,-19-20 0,-20 20-96,-1 0-320,-19 0-609,-20 0 192,-1 0 577,-19 0-385,0 0-96,-19 0-480,-1 0-961,0 20-288,-20-20-2275</inkml:trace>
  <inkml:trace contextRef="#ctx0" brushRef="#br0" timeOffset="527.0298">18203 5584 2146,'20'-20'4035,"-20"20"-3490,0-20 1473,20 20 256,-20 0-929,0 0-640,0 0 0,0 0-193,-20 20-480,0-20-64,-21 39 32,23-19 0,-23 20 0,1 0-32,1-1 0,-1-19-128,20 21 32,1-22 64,-1 1 64,20-1 64,0-19-64,0 0-32,0 21 96,0-21 64,0 0 64,20 0 64,-1 20 161,21-20-33,0 0-96,-1 19-160,1-19-64,19 0-64,-18 20-192,-3-20-320,3 0-513,-21 20-641,0-20-1377,-1 20-5028</inkml:trace>
  <inkml:trace contextRef="#ctx0" brushRef="#br0" timeOffset="3834.2193">8952 5544 7431,'-20'0'960,"20"0"578,0 0-353,0 0-416,0 0-353,0 0 129,0 0 223,20 20-95,0 0-225,0-1-191,-1 1 95,21 20-160,-20 0-96,39 19-64,-19-18 32,-1 17 0,21-17-32,-21-2-32,2 1 0,-21 0-96,0-21 32,19 1-128,-39 20-224,20-20-321,0-20-640,-20 20-1282,0 0-1601</inkml:trace>
  <inkml:trace contextRef="#ctx0" brushRef="#br0" timeOffset="4339.2472">8911 6179 5765,'0'0'865,"-18"0"-513,18-19 321,0 19 512,0 0-384,0-20-97,0 20-255,0-20 127,0 0-159,0 0-65,0 20-128,0-20-64,0-19-128,0 19 32,18 0 33,-18-20-33,0 1 64,0-21-32,0 21 32,0-2-64,0-18-32,0 19-32,-18 0 64,18 1 96,0-1 0,0 40 321,0-20-289,0 20-64,18 0 0,3 0 193,-1 20-193,20-20-32,-21 20-32,21-20 32,19 20-32,-19-20-32,19 19 64,1-19-32,-21 0-96,2 0-384,-1 0-545,-22 0-1377,-18-19-2755</inkml:trace>
  <inkml:trace contextRef="#ctx0" brushRef="#br1" timeOffset="25415.4536">4108 10393 6598,'0'0'2338,"0"0"-1441,0 0 1249,0 0 160,0 0-1345,0 19-769,0 1-32,0 20 161,0 20 159,0 0-128,0-1-127,0 1-97,0-1-32,0-19-32,0-1-96,0 1-32,0-20-128,19 0-321,-19 0-384,20-20-608,-20-20-1442,0 20-2722</inkml:trace>
  <inkml:trace contextRef="#ctx0" brushRef="#br1" timeOffset="25725.4714">3949 10532 12619,'-20'19'321,"20"-19"-353,0-19 736,0 19 706,20 0-1090,-20-21-224,20 2-32,20-1 0,-21 0 0,21 0-32,-20 0 32,0 1-64,-1-2 0,1 2-32,0 19-32,0 0-32,1 19 64,-21 2 96,18 18 64,2 1-32,-20-1-64,21 1-64,-1 1-64,0-2-256,-2-19-1025,3-1-2819</inkml:trace>
  <inkml:trace contextRef="#ctx0" brushRef="#br1" timeOffset="26172.4969">3671 11346 13004,'0'40'-64,"0"-1"64,0-18 256,20 19 353,-20-21-449,19 21-160,-19-20-128,20 0-193,-20-20-672,0 20-1025,20-20-1281</inkml:trace>
  <inkml:trace contextRef="#ctx0" brushRef="#br1" timeOffset="26455.5131">3770 11207 10730,'59'0'704,"-39"0"-415,21 0 95,-2 0 225,-19 0-129,0 20-128,0 20-159,0-20-1,-20 19 96,-20 1 449,0 19 127,0-19-31,0 21-224,20-42-417,-19 1 256,19 0-416,0 0-160,19-20 160,1 20 0,20-20-288,-1 0-96,-19-20-225,20 20-480,-1-20-1473,1 20-3428</inkml:trace>
  <inkml:trace contextRef="#ctx0" brushRef="#br1" timeOffset="26886.5378">4325 11247 11659,'0'0'64,"0"0"0,0 0 865,21-20-257,-1 0-544,-20 20-128,20-19 0,0 19 0,-20 0 0,0 0-32,0 0-256,-20 0 0,0 19 64,0 1 159,-19 0 33,19 0 32,0 19 0,20-19 97,0 20 31,0-20 32,20 0-64,0-1 128,19 2 0,1-2-128,-20-19-64,19 21 32,-19-21-64,0 0 65,-20 0 95,0 0 576,0 19 33,-20-19-545,0 21-160,-19-21-160,19 19-320,-20-19-673,19 20-993,21-20-1025,-18 0-2050</inkml:trace>
  <inkml:trace contextRef="#ctx0" brushRef="#br1" timeOffset="27197.5554">4704 11207 10730,'20'0'1025,"-20"0"-2146,-20 20 928,20 20 1218,-20-20-320,20 19-609,0 1-64,0 0 256,20-21-31,0 2-65,19-2-32,1-19-64,-20 0 192,19-19 257,1-2 192,-20 2-257,-1-21 353,1 0-257,-20 20-31,0-19-193,-20 19 33,-19-20-482,-1 40-191,-19-19-96,-2 38-289,3 1-1985,-1 0-5606</inkml:trace>
  <inkml:trace contextRef="#ctx0" brushRef="#br1" timeOffset="28827.6488">4127 10273 10826,'0'0'1281,"0"0"-1441,0 0 192,0-20 384,0 20 33,0 0-481,0-19 64,0 19-32,0-20 96,0 20-224,0-21-1538,0 2-3235</inkml:trace>
  <inkml:trace contextRef="#ctx0" brushRef="#br1" timeOffset="28986.6578">4127 9796 10762,'-19'-39'384,"19"19"-416,-20-20 224,20 20-96,0-19-544,-20 18-1538,20-18-512,0-1-866</inkml:trace>
  <inkml:trace contextRef="#ctx0" brushRef="#br1" timeOffset="29144.6669">4108 9140 3331,'0'-59'3971,"-20"19"-3490,20 20 63,0 0-448,0-19-320,-20 18-416,20 2-321,0-21-128,0 20-257,0 0-864</inkml:trace>
  <inkml:trace contextRef="#ctx0" brushRef="#br1" timeOffset="29296.6754">4048 8505 10281,'0'-60'1025,"0"40"-833,-20-19 225,20-2 384,0 22-609,0-21-737,0 20-1345,0-20-800,0 21-930</inkml:trace>
  <inkml:trace contextRef="#ctx0" brushRef="#br1" timeOffset="29433.6834">4028 7908 1889,'0'-20'6534,"0"0"-6501,0 1-33,0 19 416,0 0 64,0-20-640,0 20-673,0 0-224,0 0-3491</inkml:trace>
  <inkml:trace contextRef="#ctx0" brushRef="#br1" timeOffset="29612.6934">4088 7789 10313,'0'0'128,"0"0"-96,-20 0 225,20-20 511,0 20-736,0 0-352,0 0-609,0 0-192,0 0-512,0 0-1442</inkml:trace>
  <inkml:trace contextRef="#ctx0" brushRef="#br1" timeOffset="29714.6988">4009 7749 448,'-20'0'480,"0"0"-319,20 0-738</inkml:trace>
  <inkml:trace contextRef="#ctx0" brushRef="#br1" timeOffset="29944.7127">3811 7769 160,'-41'0'1569,"21"0"-736,0 0-353,0 0 129,1 0-161,-1-20-191,0 20-385,0 0-673,0 0-320,1 0 384,-1 0 225,20 0-1,-20 0 225</inkml:trace>
  <inkml:trace contextRef="#ctx0" brushRef="#br1" timeOffset="31229.7862">3730 7730 11530,'0'0'1474,"0"0"-1346,0 0 1121,0-20 609,0 20-993,0 0-801,0 0 32,-20 0 0,20-20-224,-19 20-449,-1 0-288,0 0-127,0 0-290,0 0-704,1 0-384,-21 20-577,20-20-1889</inkml:trace>
  <inkml:trace contextRef="#ctx0" brushRef="#br1" timeOffset="31350.7931">3175 7789 6245,'-20'-20'0,"20"20"-2722</inkml:trace>
  <inkml:trace contextRef="#ctx0" brushRef="#br1" timeOffset="31568.8054">2659 7749 3779,'-40'-19'-897,"19"19"545,-17 0 320,17 0 352,-19 0-288,22 0-736</inkml:trace>
  <inkml:trace contextRef="#ctx0" brushRef="#br1" timeOffset="31935.8266">2084 7769 5765,'0'0'3107,"0"0"-2146,18 0 736,2 0-800,1-20 64,19 20-512,-1-19-417,1 19-32,-1 0-64,21 0-353,-21 0-800,1 0-1217,-20 0-3780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3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6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4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40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72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19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17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2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18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2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16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1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8.xml"/><Relationship Id="rId7" Type="http://schemas.openxmlformats.org/officeDocument/2006/relationships/image" Target="../media/image22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1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emf"/><Relationship Id="rId4" Type="http://schemas.openxmlformats.org/officeDocument/2006/relationships/customXml" Target="../ink/ink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6.xml"/><Relationship Id="rId7" Type="http://schemas.openxmlformats.org/officeDocument/2006/relationships/image" Target="../media/image30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tags" Target="../tags/tag37.xml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40.xml"/><Relationship Id="rId7" Type="http://schemas.openxmlformats.org/officeDocument/2006/relationships/image" Target="../media/image35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34.png"/><Relationship Id="rId11" Type="http://schemas.openxmlformats.org/officeDocument/2006/relationships/image" Target="../media/image3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tags" Target="../tags/tag41.xml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90.emf"/><Relationship Id="rId3" Type="http://schemas.openxmlformats.org/officeDocument/2006/relationships/tags" Target="../tags/tag44.xml"/><Relationship Id="rId7" Type="http://schemas.openxmlformats.org/officeDocument/2006/relationships/image" Target="../media/image37.png"/><Relationship Id="rId12" Type="http://schemas.openxmlformats.org/officeDocument/2006/relationships/customXml" Target="../ink/ink5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6.png"/><Relationship Id="rId11" Type="http://schemas.openxmlformats.org/officeDocument/2006/relationships/image" Target="../media/image3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tags" Target="../tags/tag45.xml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48.xml"/><Relationship Id="rId7" Type="http://schemas.openxmlformats.org/officeDocument/2006/relationships/image" Target="../media/image39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38.png"/><Relationship Id="rId11" Type="http://schemas.openxmlformats.org/officeDocument/2006/relationships/image" Target="../media/image3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tags" Target="../tags/tag49.xml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52.xml"/><Relationship Id="rId7" Type="http://schemas.openxmlformats.org/officeDocument/2006/relationships/image" Target="../media/image41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40.png"/><Relationship Id="rId11" Type="http://schemas.openxmlformats.org/officeDocument/2006/relationships/image" Target="../media/image3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tags" Target="../tags/tag53.xml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56.xml"/><Relationship Id="rId7" Type="http://schemas.openxmlformats.org/officeDocument/2006/relationships/image" Target="../media/image43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42.png"/><Relationship Id="rId11" Type="http://schemas.openxmlformats.org/officeDocument/2006/relationships/image" Target="../media/image3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tags" Target="../tags/tag57.xml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60.xml"/><Relationship Id="rId7" Type="http://schemas.openxmlformats.org/officeDocument/2006/relationships/image" Target="../media/image45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44.png"/><Relationship Id="rId11" Type="http://schemas.openxmlformats.org/officeDocument/2006/relationships/image" Target="../media/image3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tags" Target="../tags/tag61.xml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64.xml"/><Relationship Id="rId7" Type="http://schemas.openxmlformats.org/officeDocument/2006/relationships/image" Target="../media/image47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46.png"/><Relationship Id="rId11" Type="http://schemas.openxmlformats.org/officeDocument/2006/relationships/image" Target="../media/image3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tags" Target="../tags/tag65.xml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00.emf"/><Relationship Id="rId3" Type="http://schemas.openxmlformats.org/officeDocument/2006/relationships/tags" Target="../tags/tag68.xml"/><Relationship Id="rId7" Type="http://schemas.openxmlformats.org/officeDocument/2006/relationships/image" Target="../media/image49.png"/><Relationship Id="rId12" Type="http://schemas.openxmlformats.org/officeDocument/2006/relationships/customXml" Target="../ink/ink6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48.png"/><Relationship Id="rId11" Type="http://schemas.openxmlformats.org/officeDocument/2006/relationships/image" Target="../media/image3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tags" Target="../tags/tag69.xml"/><Relationship Id="rId9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emf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9.xml"/><Relationship Id="rId7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8.xml"/><Relationship Id="rId7" Type="http://schemas.openxmlformats.org/officeDocument/2006/relationships/image" Target="../media/image14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egression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 variable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Gradient Descent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9" y="1352551"/>
            <a:ext cx="3077652" cy="739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335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Gradient descent can converge to a local minimum, even with the learning rate </a:t>
            </a:r>
            <a:r>
              <a:rPr lang="el-GR" sz="2800" dirty="0" smtClean="0"/>
              <a:t>α</a:t>
            </a:r>
            <a:r>
              <a:rPr lang="en-US" sz="2800" dirty="0" smtClean="0"/>
              <a:t> fixed.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44600" y="2332494"/>
            <a:ext cx="4040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 we approach a local minimum, gradient descent will automatically take smaller steps. So, no need to decrease </a:t>
            </a:r>
            <a:r>
              <a:rPr lang="el-GR" sz="2800" dirty="0" smtClean="0"/>
              <a:t>α</a:t>
            </a:r>
            <a:r>
              <a:rPr lang="en-US" sz="2800" dirty="0" smtClean="0"/>
              <a:t> over time. 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037582" y="1417851"/>
            <a:ext cx="0" cy="296699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61504" y="4156241"/>
            <a:ext cx="365876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59" y="4268267"/>
            <a:ext cx="184709" cy="208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495550"/>
            <a:ext cx="530352" cy="2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egression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 variable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44722" y="2495550"/>
            <a:ext cx="6819900" cy="2209800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Gradient Descent </a:t>
            </a:r>
            <a:br>
              <a:rPr lang="en-US" sz="5400" b="1" dirty="0" smtClean="0">
                <a:solidFill>
                  <a:schemeClr val="accent2"/>
                </a:solidFill>
              </a:rPr>
            </a:br>
            <a:r>
              <a:rPr lang="en-US" sz="5400" b="1" dirty="0" smtClean="0">
                <a:solidFill>
                  <a:schemeClr val="accent2"/>
                </a:solidFill>
              </a:rPr>
              <a:t>             for </a:t>
            </a:r>
            <a:br>
              <a:rPr lang="en-US" sz="5400" b="1" dirty="0" smtClean="0">
                <a:solidFill>
                  <a:schemeClr val="accent2"/>
                </a:solidFill>
              </a:rPr>
            </a:br>
            <a:r>
              <a:rPr lang="en-US" sz="5400" b="1" dirty="0" smtClean="0">
                <a:solidFill>
                  <a:schemeClr val="accent2"/>
                </a:solidFill>
              </a:rPr>
              <a:t>Linear Regression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66750"/>
            <a:ext cx="360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Gradient descent algorithm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4950"/>
            <a:ext cx="3513582" cy="191566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74" y="1579626"/>
            <a:ext cx="2201418" cy="30632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724400" y="662285"/>
            <a:ext cx="325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Linear Regression Model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74" y="2343150"/>
            <a:ext cx="4246626" cy="59679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4958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819150"/>
            <a:ext cx="1915668" cy="717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2647950"/>
            <a:ext cx="2836926" cy="4069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4019550"/>
            <a:ext cx="2852772" cy="411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00" y="514350"/>
            <a:ext cx="4254015" cy="112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9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14350"/>
            <a:ext cx="2836926" cy="406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162145"/>
            <a:ext cx="6781800" cy="331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361950"/>
            <a:ext cx="2852772" cy="4114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675" y="835772"/>
            <a:ext cx="6474125" cy="420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80004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Gradient descent algorithm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642"/>
            <a:ext cx="5454396" cy="21168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87490" y="2049780"/>
            <a:ext cx="2069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update </a:t>
            </a:r>
            <a:endParaRPr lang="en-US" sz="2400" dirty="0" smtClean="0"/>
          </a:p>
          <a:p>
            <a:pPr algn="ctr"/>
            <a:r>
              <a:rPr lang="en-US" sz="2400" dirty="0" smtClean="0"/>
              <a:t>and</a:t>
            </a:r>
          </a:p>
          <a:p>
            <a:pPr algn="ctr"/>
            <a:r>
              <a:rPr lang="en-US" sz="2400" dirty="0"/>
              <a:t>simultaneously</a:t>
            </a:r>
          </a:p>
          <a:p>
            <a:pPr algn="ctr"/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9" y="2470693"/>
            <a:ext cx="284815" cy="3119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93" y="2472049"/>
            <a:ext cx="273966" cy="309229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6172200" y="2114550"/>
            <a:ext cx="152400" cy="12192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0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20303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6772276" y="371474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2751138" y="399930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96285" y="2379820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r>
              <a:rPr lang="en-US" dirty="0" smtClean="0"/>
              <a:t>(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 smtClean="0">
                <a:latin typeface="Symbol" pitchFamily="18" charset="2"/>
                <a:sym typeface="Symbol" pitchFamily="18" charset="2"/>
              </a:rPr>
              <a:t>0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 smtClean="0">
                <a:latin typeface="Symbol" pitchFamily="18" charset="2"/>
                <a:sym typeface="Symbol" pitchFamily="18" charset="2"/>
              </a:rPr>
              <a:t>1</a:t>
            </a:r>
            <a:r>
              <a:rPr lang="en-US" dirty="0" smtClean="0"/>
              <a:t>)</a:t>
            </a:r>
            <a:endParaRPr lang="en-US" baseline="-25000" dirty="0">
              <a:latin typeface="Symbol" pitchFamily="18" charset="2"/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737160" y="2911320"/>
              <a:ext cx="3237480" cy="1395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6000" y="2901960"/>
                <a:ext cx="3259440" cy="14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32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4350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751138" y="399335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772276" y="370879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3986213" y="192524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4243388" y="21574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4529138" y="225028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4876800" y="24574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5257800" y="26288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5638800" y="27431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6019800" y="28574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4976813" y="2543174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5368925" y="27146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5749925" y="28289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4100513" y="2014536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4348163" y="2243136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3790950" y="201810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4643439" y="2346722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96285" y="2373867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r>
              <a:rPr lang="en-US" dirty="0" smtClean="0"/>
              <a:t>(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 smtClean="0">
                <a:latin typeface="Symbol" pitchFamily="18" charset="2"/>
                <a:sym typeface="Symbol" pitchFamily="18" charset="2"/>
              </a:rPr>
              <a:t>0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 smtClean="0">
                <a:latin typeface="Symbol" pitchFamily="18" charset="2"/>
                <a:sym typeface="Symbol" pitchFamily="18" charset="2"/>
              </a:rPr>
              <a:t>1</a:t>
            </a:r>
            <a:r>
              <a:rPr lang="en-US" dirty="0" smtClean="0"/>
              <a:t>)</a:t>
            </a:r>
            <a:endParaRPr lang="en-US" baseline="-25000" dirty="0">
              <a:latin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553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9550"/>
            <a:ext cx="6019800" cy="47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21360" y="429120"/>
              <a:ext cx="7304760" cy="2489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5600" y="419400"/>
                <a:ext cx="7320600" cy="25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8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9843" y="438150"/>
            <a:ext cx="308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Have some function</a:t>
            </a:r>
            <a:endParaRPr lang="en-US" sz="2800" dirty="0"/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98" y="525780"/>
            <a:ext cx="1305492" cy="37141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39843" y="1057930"/>
            <a:ext cx="105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Want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6810"/>
            <a:ext cx="2076037" cy="568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" y="1787468"/>
            <a:ext cx="7620000" cy="296251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Outline: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Start with some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Keep changing              to reduce                     until we hopefully end up at a minimum</a:t>
            </a:r>
            <a:endParaRPr lang="en-US" sz="2800" dirty="0"/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090" y="2819400"/>
            <a:ext cx="796862" cy="33909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60" y="3450560"/>
            <a:ext cx="1330930" cy="378651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55670"/>
            <a:ext cx="796862" cy="3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1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3" y="880382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7" cy="329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9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7046280" y="2918520"/>
              <a:ext cx="114120" cy="186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38000" y="2909880"/>
                <a:ext cx="130680" cy="2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9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5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750240" y="1988640"/>
              <a:ext cx="6045840" cy="2196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400" y="1979640"/>
                <a:ext cx="6060600" cy="22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14350"/>
            <a:ext cx="4535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“Batch” Gradient Descent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428750"/>
            <a:ext cx="7833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“Batch”: Each step of gradient descent uses all the training examples.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54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6772276" y="371474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2751138" y="399930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96285" y="2379820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750240" y="2796840"/>
              <a:ext cx="6381720" cy="1631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400" y="2788200"/>
                <a:ext cx="6395400" cy="165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26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14350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What’s Next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5320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2" y="571500"/>
            <a:ext cx="8883638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0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1" y="514350"/>
            <a:ext cx="8874949" cy="384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7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217883"/>
            <a:ext cx="8567738" cy="448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8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751138" y="399335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772276" y="370879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3986213" y="192524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4243388" y="21574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4529138" y="225028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4876800" y="24574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5257800" y="26288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5638800" y="27431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6019800" y="28574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4976813" y="2543174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5368925" y="27146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5749925" y="28289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4100513" y="2014536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4348163" y="2243136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3790950" y="201810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4643439" y="2346722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96285" y="2383392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665880" y="1902600"/>
              <a:ext cx="3044880" cy="2304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5800" y="1893960"/>
                <a:ext cx="3064320" cy="23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14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8575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Gradient descent algorithm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3" y="1147899"/>
            <a:ext cx="3230117" cy="1271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1642819"/>
            <a:ext cx="2731770" cy="306324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609600" y="2800350"/>
            <a:ext cx="7696200" cy="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3465" y="2876550"/>
            <a:ext cx="3905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Correct: Simultaneous update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1" y="3436772"/>
            <a:ext cx="2964485" cy="119237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4457700" y="2876550"/>
            <a:ext cx="0" cy="190500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04465" y="2876550"/>
            <a:ext cx="139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Incorrect: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10" y="3436772"/>
            <a:ext cx="2964485" cy="113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1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egression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 variable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Gradient Descent Intuition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0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71440"/>
            <a:ext cx="4839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Gradient descent algorithm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2" y="1476756"/>
            <a:ext cx="3513582" cy="1383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55" y="1975867"/>
            <a:ext cx="2790845" cy="6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943600" y="285750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715000" y="2227487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5943600" y="2687413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462915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2343150"/>
            <a:ext cx="249135" cy="281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4753508"/>
            <a:ext cx="249135" cy="281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19215"/>
            <a:ext cx="2816352" cy="6743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1502224"/>
            <a:ext cx="3886200" cy="72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happens If </a:t>
            </a:r>
            <a:r>
              <a:rPr lang="el-GR" sz="2000" dirty="0" smtClean="0"/>
              <a:t>α</a:t>
            </a:r>
            <a:r>
              <a:rPr lang="en-US" sz="2000" dirty="0" smtClean="0"/>
              <a:t> is too small?</a:t>
            </a:r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325755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if </a:t>
            </a:r>
            <a:r>
              <a:rPr lang="el-GR" sz="2000" dirty="0" smtClean="0"/>
              <a:t>α</a:t>
            </a:r>
            <a:r>
              <a:rPr lang="en-US" sz="2000" dirty="0" smtClean="0"/>
              <a:t> is too large?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50627" y="2332747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G</a:t>
            </a:r>
            <a:r>
              <a:rPr lang="en-US" sz="2000" b="1" dirty="0" smtClean="0">
                <a:solidFill>
                  <a:srgbClr val="FF0000"/>
                </a:solidFill>
              </a:rPr>
              <a:t>radient descent can be slow.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3867150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Gradient descent can overshoot the minimum. It may fail to converge, or even diverge. </a:t>
            </a:r>
          </a:p>
        </p:txBody>
      </p:sp>
    </p:spTree>
    <p:extLst>
      <p:ext uri="{BB962C8B-B14F-4D97-AF65-F5344CB8AC3E}">
        <p14:creationId xmlns:p14="http://schemas.microsoft.com/office/powerpoint/2010/main" val="220730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453311" y="520510"/>
            <a:ext cx="0" cy="2475138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224711" y="2767047"/>
            <a:ext cx="38862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27" y="2926577"/>
            <a:ext cx="184709" cy="208483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224711" y="729429"/>
            <a:ext cx="3681350" cy="1778433"/>
          </a:xfrm>
          <a:custGeom>
            <a:avLst/>
            <a:gdLst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045028 w 3681350"/>
              <a:gd name="connsiteY4" fmla="*/ 1707700 h 1784229"/>
              <a:gd name="connsiteX5" fmla="*/ 1187532 w 3681350"/>
              <a:gd name="connsiteY5" fmla="*/ 1778952 h 1784229"/>
              <a:gd name="connsiteX6" fmla="*/ 1246909 w 3681350"/>
              <a:gd name="connsiteY6" fmla="*/ 1778952 h 1784229"/>
              <a:gd name="connsiteX7" fmla="*/ 1377537 w 3681350"/>
              <a:gd name="connsiteY7" fmla="*/ 1778952 h 1784229"/>
              <a:gd name="connsiteX8" fmla="*/ 1579418 w 3681350"/>
              <a:gd name="connsiteY8" fmla="*/ 1707700 h 1784229"/>
              <a:gd name="connsiteX9" fmla="*/ 1733797 w 3681350"/>
              <a:gd name="connsiteY9" fmla="*/ 1327690 h 1784229"/>
              <a:gd name="connsiteX10" fmla="*/ 1805049 w 3681350"/>
              <a:gd name="connsiteY10" fmla="*/ 971430 h 1784229"/>
              <a:gd name="connsiteX11" fmla="*/ 1911927 w 3681350"/>
              <a:gd name="connsiteY11" fmla="*/ 555794 h 1784229"/>
              <a:gd name="connsiteX12" fmla="*/ 1983179 w 3681350"/>
              <a:gd name="connsiteY12" fmla="*/ 401415 h 1784229"/>
              <a:gd name="connsiteX13" fmla="*/ 2066306 w 3681350"/>
              <a:gd name="connsiteY13" fmla="*/ 187659 h 1784229"/>
              <a:gd name="connsiteX14" fmla="*/ 2149433 w 3681350"/>
              <a:gd name="connsiteY14" fmla="*/ 92656 h 1784229"/>
              <a:gd name="connsiteX15" fmla="*/ 2244436 w 3681350"/>
              <a:gd name="connsiteY15" fmla="*/ 21404 h 1784229"/>
              <a:gd name="connsiteX16" fmla="*/ 2375065 w 3681350"/>
              <a:gd name="connsiteY16" fmla="*/ 21404 h 1784229"/>
              <a:gd name="connsiteX17" fmla="*/ 2576945 w 3681350"/>
              <a:gd name="connsiteY17" fmla="*/ 270786 h 1784229"/>
              <a:gd name="connsiteX18" fmla="*/ 2719449 w 3681350"/>
              <a:gd name="connsiteY18" fmla="*/ 1066433 h 1784229"/>
              <a:gd name="connsiteX19" fmla="*/ 2909454 w 3681350"/>
              <a:gd name="connsiteY19" fmla="*/ 1517695 h 1784229"/>
              <a:gd name="connsiteX20" fmla="*/ 3384467 w 3681350"/>
              <a:gd name="connsiteY20" fmla="*/ 1315815 h 1784229"/>
              <a:gd name="connsiteX21" fmla="*/ 3681350 w 3681350"/>
              <a:gd name="connsiteY21" fmla="*/ 508293 h 1784229"/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187532 w 3681350"/>
              <a:gd name="connsiteY4" fmla="*/ 1778952 h 1784229"/>
              <a:gd name="connsiteX5" fmla="*/ 1246909 w 3681350"/>
              <a:gd name="connsiteY5" fmla="*/ 1778952 h 1784229"/>
              <a:gd name="connsiteX6" fmla="*/ 1377537 w 3681350"/>
              <a:gd name="connsiteY6" fmla="*/ 1778952 h 1784229"/>
              <a:gd name="connsiteX7" fmla="*/ 1579418 w 3681350"/>
              <a:gd name="connsiteY7" fmla="*/ 1707700 h 1784229"/>
              <a:gd name="connsiteX8" fmla="*/ 1733797 w 3681350"/>
              <a:gd name="connsiteY8" fmla="*/ 1327690 h 1784229"/>
              <a:gd name="connsiteX9" fmla="*/ 1805049 w 3681350"/>
              <a:gd name="connsiteY9" fmla="*/ 971430 h 1784229"/>
              <a:gd name="connsiteX10" fmla="*/ 1911927 w 3681350"/>
              <a:gd name="connsiteY10" fmla="*/ 555794 h 1784229"/>
              <a:gd name="connsiteX11" fmla="*/ 1983179 w 3681350"/>
              <a:gd name="connsiteY11" fmla="*/ 401415 h 1784229"/>
              <a:gd name="connsiteX12" fmla="*/ 2066306 w 3681350"/>
              <a:gd name="connsiteY12" fmla="*/ 187659 h 1784229"/>
              <a:gd name="connsiteX13" fmla="*/ 2149433 w 3681350"/>
              <a:gd name="connsiteY13" fmla="*/ 92656 h 1784229"/>
              <a:gd name="connsiteX14" fmla="*/ 2244436 w 3681350"/>
              <a:gd name="connsiteY14" fmla="*/ 21404 h 1784229"/>
              <a:gd name="connsiteX15" fmla="*/ 2375065 w 3681350"/>
              <a:gd name="connsiteY15" fmla="*/ 21404 h 1784229"/>
              <a:gd name="connsiteX16" fmla="*/ 2576945 w 3681350"/>
              <a:gd name="connsiteY16" fmla="*/ 270786 h 1784229"/>
              <a:gd name="connsiteX17" fmla="*/ 2719449 w 3681350"/>
              <a:gd name="connsiteY17" fmla="*/ 1066433 h 1784229"/>
              <a:gd name="connsiteX18" fmla="*/ 2909454 w 3681350"/>
              <a:gd name="connsiteY18" fmla="*/ 1517695 h 1784229"/>
              <a:gd name="connsiteX19" fmla="*/ 3384467 w 3681350"/>
              <a:gd name="connsiteY19" fmla="*/ 1315815 h 1784229"/>
              <a:gd name="connsiteX20" fmla="*/ 3681350 w 3681350"/>
              <a:gd name="connsiteY20" fmla="*/ 508293 h 1784229"/>
              <a:gd name="connsiteX0" fmla="*/ 0 w 3681350"/>
              <a:gd name="connsiteY0" fmla="*/ 757675 h 1814302"/>
              <a:gd name="connsiteX1" fmla="*/ 356259 w 3681350"/>
              <a:gd name="connsiteY1" fmla="*/ 401415 h 1814302"/>
              <a:gd name="connsiteX2" fmla="*/ 688768 w 3681350"/>
              <a:gd name="connsiteY2" fmla="*/ 698298 h 1814302"/>
              <a:gd name="connsiteX3" fmla="*/ 890649 w 3681350"/>
              <a:gd name="connsiteY3" fmla="*/ 1339565 h 1814302"/>
              <a:gd name="connsiteX4" fmla="*/ 1187532 w 3681350"/>
              <a:gd name="connsiteY4" fmla="*/ 1778952 h 1814302"/>
              <a:gd name="connsiteX5" fmla="*/ 1377537 w 3681350"/>
              <a:gd name="connsiteY5" fmla="*/ 1778952 h 1814302"/>
              <a:gd name="connsiteX6" fmla="*/ 1579418 w 3681350"/>
              <a:gd name="connsiteY6" fmla="*/ 1707700 h 1814302"/>
              <a:gd name="connsiteX7" fmla="*/ 1733797 w 3681350"/>
              <a:gd name="connsiteY7" fmla="*/ 1327690 h 1814302"/>
              <a:gd name="connsiteX8" fmla="*/ 1805049 w 3681350"/>
              <a:gd name="connsiteY8" fmla="*/ 971430 h 1814302"/>
              <a:gd name="connsiteX9" fmla="*/ 1911927 w 3681350"/>
              <a:gd name="connsiteY9" fmla="*/ 555794 h 1814302"/>
              <a:gd name="connsiteX10" fmla="*/ 1983179 w 3681350"/>
              <a:gd name="connsiteY10" fmla="*/ 401415 h 1814302"/>
              <a:gd name="connsiteX11" fmla="*/ 2066306 w 3681350"/>
              <a:gd name="connsiteY11" fmla="*/ 187659 h 1814302"/>
              <a:gd name="connsiteX12" fmla="*/ 2149433 w 3681350"/>
              <a:gd name="connsiteY12" fmla="*/ 92656 h 1814302"/>
              <a:gd name="connsiteX13" fmla="*/ 2244436 w 3681350"/>
              <a:gd name="connsiteY13" fmla="*/ 21404 h 1814302"/>
              <a:gd name="connsiteX14" fmla="*/ 2375065 w 3681350"/>
              <a:gd name="connsiteY14" fmla="*/ 21404 h 1814302"/>
              <a:gd name="connsiteX15" fmla="*/ 2576945 w 3681350"/>
              <a:gd name="connsiteY15" fmla="*/ 270786 h 1814302"/>
              <a:gd name="connsiteX16" fmla="*/ 2719449 w 3681350"/>
              <a:gd name="connsiteY16" fmla="*/ 1066433 h 1814302"/>
              <a:gd name="connsiteX17" fmla="*/ 2909454 w 3681350"/>
              <a:gd name="connsiteY17" fmla="*/ 1517695 h 1814302"/>
              <a:gd name="connsiteX18" fmla="*/ 3384467 w 3681350"/>
              <a:gd name="connsiteY18" fmla="*/ 1315815 h 1814302"/>
              <a:gd name="connsiteX19" fmla="*/ 3681350 w 3681350"/>
              <a:gd name="connsiteY19" fmla="*/ 508293 h 1814302"/>
              <a:gd name="connsiteX0" fmla="*/ 0 w 3681350"/>
              <a:gd name="connsiteY0" fmla="*/ 757675 h 1804839"/>
              <a:gd name="connsiteX1" fmla="*/ 356259 w 3681350"/>
              <a:gd name="connsiteY1" fmla="*/ 401415 h 1804839"/>
              <a:gd name="connsiteX2" fmla="*/ 688768 w 3681350"/>
              <a:gd name="connsiteY2" fmla="*/ 698298 h 1804839"/>
              <a:gd name="connsiteX3" fmla="*/ 890649 w 3681350"/>
              <a:gd name="connsiteY3" fmla="*/ 1339565 h 1804839"/>
              <a:gd name="connsiteX4" fmla="*/ 1187532 w 3681350"/>
              <a:gd name="connsiteY4" fmla="*/ 1778952 h 1804839"/>
              <a:gd name="connsiteX5" fmla="*/ 1579418 w 3681350"/>
              <a:gd name="connsiteY5" fmla="*/ 1707700 h 1804839"/>
              <a:gd name="connsiteX6" fmla="*/ 1733797 w 3681350"/>
              <a:gd name="connsiteY6" fmla="*/ 1327690 h 1804839"/>
              <a:gd name="connsiteX7" fmla="*/ 1805049 w 3681350"/>
              <a:gd name="connsiteY7" fmla="*/ 971430 h 1804839"/>
              <a:gd name="connsiteX8" fmla="*/ 1911927 w 3681350"/>
              <a:gd name="connsiteY8" fmla="*/ 555794 h 1804839"/>
              <a:gd name="connsiteX9" fmla="*/ 1983179 w 3681350"/>
              <a:gd name="connsiteY9" fmla="*/ 401415 h 1804839"/>
              <a:gd name="connsiteX10" fmla="*/ 2066306 w 3681350"/>
              <a:gd name="connsiteY10" fmla="*/ 187659 h 1804839"/>
              <a:gd name="connsiteX11" fmla="*/ 2149433 w 3681350"/>
              <a:gd name="connsiteY11" fmla="*/ 92656 h 1804839"/>
              <a:gd name="connsiteX12" fmla="*/ 2244436 w 3681350"/>
              <a:gd name="connsiteY12" fmla="*/ 21404 h 1804839"/>
              <a:gd name="connsiteX13" fmla="*/ 2375065 w 3681350"/>
              <a:gd name="connsiteY13" fmla="*/ 21404 h 1804839"/>
              <a:gd name="connsiteX14" fmla="*/ 2576945 w 3681350"/>
              <a:gd name="connsiteY14" fmla="*/ 270786 h 1804839"/>
              <a:gd name="connsiteX15" fmla="*/ 2719449 w 3681350"/>
              <a:gd name="connsiteY15" fmla="*/ 1066433 h 1804839"/>
              <a:gd name="connsiteX16" fmla="*/ 2909454 w 3681350"/>
              <a:gd name="connsiteY16" fmla="*/ 1517695 h 1804839"/>
              <a:gd name="connsiteX17" fmla="*/ 3384467 w 3681350"/>
              <a:gd name="connsiteY17" fmla="*/ 1315815 h 1804839"/>
              <a:gd name="connsiteX18" fmla="*/ 3681350 w 3681350"/>
              <a:gd name="connsiteY18" fmla="*/ 508293 h 1804839"/>
              <a:gd name="connsiteX0" fmla="*/ 0 w 3681350"/>
              <a:gd name="connsiteY0" fmla="*/ 757675 h 1778952"/>
              <a:gd name="connsiteX1" fmla="*/ 356259 w 3681350"/>
              <a:gd name="connsiteY1" fmla="*/ 401415 h 1778952"/>
              <a:gd name="connsiteX2" fmla="*/ 688768 w 3681350"/>
              <a:gd name="connsiteY2" fmla="*/ 698298 h 1778952"/>
              <a:gd name="connsiteX3" fmla="*/ 890649 w 3681350"/>
              <a:gd name="connsiteY3" fmla="*/ 1339565 h 1778952"/>
              <a:gd name="connsiteX4" fmla="*/ 1187532 w 3681350"/>
              <a:gd name="connsiteY4" fmla="*/ 1778952 h 1778952"/>
              <a:gd name="connsiteX5" fmla="*/ 1733797 w 3681350"/>
              <a:gd name="connsiteY5" fmla="*/ 1327690 h 1778952"/>
              <a:gd name="connsiteX6" fmla="*/ 1805049 w 3681350"/>
              <a:gd name="connsiteY6" fmla="*/ 971430 h 1778952"/>
              <a:gd name="connsiteX7" fmla="*/ 1911927 w 3681350"/>
              <a:gd name="connsiteY7" fmla="*/ 555794 h 1778952"/>
              <a:gd name="connsiteX8" fmla="*/ 1983179 w 3681350"/>
              <a:gd name="connsiteY8" fmla="*/ 401415 h 1778952"/>
              <a:gd name="connsiteX9" fmla="*/ 2066306 w 3681350"/>
              <a:gd name="connsiteY9" fmla="*/ 187659 h 1778952"/>
              <a:gd name="connsiteX10" fmla="*/ 2149433 w 3681350"/>
              <a:gd name="connsiteY10" fmla="*/ 92656 h 1778952"/>
              <a:gd name="connsiteX11" fmla="*/ 2244436 w 3681350"/>
              <a:gd name="connsiteY11" fmla="*/ 21404 h 1778952"/>
              <a:gd name="connsiteX12" fmla="*/ 2375065 w 3681350"/>
              <a:gd name="connsiteY12" fmla="*/ 21404 h 1778952"/>
              <a:gd name="connsiteX13" fmla="*/ 2576945 w 3681350"/>
              <a:gd name="connsiteY13" fmla="*/ 270786 h 1778952"/>
              <a:gd name="connsiteX14" fmla="*/ 2719449 w 3681350"/>
              <a:gd name="connsiteY14" fmla="*/ 1066433 h 1778952"/>
              <a:gd name="connsiteX15" fmla="*/ 2909454 w 3681350"/>
              <a:gd name="connsiteY15" fmla="*/ 1517695 h 1778952"/>
              <a:gd name="connsiteX16" fmla="*/ 3384467 w 3681350"/>
              <a:gd name="connsiteY16" fmla="*/ 1315815 h 1778952"/>
              <a:gd name="connsiteX17" fmla="*/ 3681350 w 3681350"/>
              <a:gd name="connsiteY17" fmla="*/ 508293 h 177895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33612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2066306 w 3681350"/>
              <a:gd name="connsiteY8" fmla="*/ 187659 h 1790382"/>
              <a:gd name="connsiteX9" fmla="*/ 2149433 w 3681350"/>
              <a:gd name="connsiteY9" fmla="*/ 92656 h 1790382"/>
              <a:gd name="connsiteX10" fmla="*/ 2244436 w 3681350"/>
              <a:gd name="connsiteY10" fmla="*/ 21404 h 1790382"/>
              <a:gd name="connsiteX11" fmla="*/ 2375065 w 3681350"/>
              <a:gd name="connsiteY11" fmla="*/ 21404 h 1790382"/>
              <a:gd name="connsiteX12" fmla="*/ 2576945 w 3681350"/>
              <a:gd name="connsiteY12" fmla="*/ 270786 h 1790382"/>
              <a:gd name="connsiteX13" fmla="*/ 2719449 w 3681350"/>
              <a:gd name="connsiteY13" fmla="*/ 1066433 h 1790382"/>
              <a:gd name="connsiteX14" fmla="*/ 2909454 w 3681350"/>
              <a:gd name="connsiteY14" fmla="*/ 1517695 h 1790382"/>
              <a:gd name="connsiteX15" fmla="*/ 3384467 w 3681350"/>
              <a:gd name="connsiteY15" fmla="*/ 1315815 h 1790382"/>
              <a:gd name="connsiteX16" fmla="*/ 3681350 w 3681350"/>
              <a:gd name="connsiteY16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73629 w 3681350"/>
              <a:gd name="connsiteY6" fmla="*/ 83427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2066306 w 3681350"/>
              <a:gd name="connsiteY6" fmla="*/ 187659 h 1790382"/>
              <a:gd name="connsiteX7" fmla="*/ 2149433 w 3681350"/>
              <a:gd name="connsiteY7" fmla="*/ 92656 h 1790382"/>
              <a:gd name="connsiteX8" fmla="*/ 2244436 w 3681350"/>
              <a:gd name="connsiteY8" fmla="*/ 21404 h 1790382"/>
              <a:gd name="connsiteX9" fmla="*/ 2375065 w 3681350"/>
              <a:gd name="connsiteY9" fmla="*/ 21404 h 1790382"/>
              <a:gd name="connsiteX10" fmla="*/ 2576945 w 3681350"/>
              <a:gd name="connsiteY10" fmla="*/ 270786 h 1790382"/>
              <a:gd name="connsiteX11" fmla="*/ 2719449 w 3681350"/>
              <a:gd name="connsiteY11" fmla="*/ 1066433 h 1790382"/>
              <a:gd name="connsiteX12" fmla="*/ 2909454 w 3681350"/>
              <a:gd name="connsiteY12" fmla="*/ 1517695 h 1790382"/>
              <a:gd name="connsiteX13" fmla="*/ 3384467 w 3681350"/>
              <a:gd name="connsiteY13" fmla="*/ 1315815 h 1790382"/>
              <a:gd name="connsiteX14" fmla="*/ 3681350 w 3681350"/>
              <a:gd name="connsiteY14" fmla="*/ 508293 h 1790382"/>
              <a:gd name="connsiteX0" fmla="*/ 0 w 3681350"/>
              <a:gd name="connsiteY0" fmla="*/ 762503 h 1795210"/>
              <a:gd name="connsiteX1" fmla="*/ 356259 w 3681350"/>
              <a:gd name="connsiteY1" fmla="*/ 406243 h 1795210"/>
              <a:gd name="connsiteX2" fmla="*/ 688768 w 3681350"/>
              <a:gd name="connsiteY2" fmla="*/ 703126 h 1795210"/>
              <a:gd name="connsiteX3" fmla="*/ 890649 w 3681350"/>
              <a:gd name="connsiteY3" fmla="*/ 1344393 h 1795210"/>
              <a:gd name="connsiteX4" fmla="*/ 1278972 w 3681350"/>
              <a:gd name="connsiteY4" fmla="*/ 1795210 h 1795210"/>
              <a:gd name="connsiteX5" fmla="*/ 1733797 w 3681350"/>
              <a:gd name="connsiteY5" fmla="*/ 1332518 h 1795210"/>
              <a:gd name="connsiteX6" fmla="*/ 2066306 w 3681350"/>
              <a:gd name="connsiteY6" fmla="*/ 192487 h 1795210"/>
              <a:gd name="connsiteX7" fmla="*/ 2244436 w 3681350"/>
              <a:gd name="connsiteY7" fmla="*/ 26232 h 1795210"/>
              <a:gd name="connsiteX8" fmla="*/ 2375065 w 3681350"/>
              <a:gd name="connsiteY8" fmla="*/ 26232 h 1795210"/>
              <a:gd name="connsiteX9" fmla="*/ 2576945 w 3681350"/>
              <a:gd name="connsiteY9" fmla="*/ 275614 h 1795210"/>
              <a:gd name="connsiteX10" fmla="*/ 2719449 w 3681350"/>
              <a:gd name="connsiteY10" fmla="*/ 1071261 h 1795210"/>
              <a:gd name="connsiteX11" fmla="*/ 2909454 w 3681350"/>
              <a:gd name="connsiteY11" fmla="*/ 1522523 h 1795210"/>
              <a:gd name="connsiteX12" fmla="*/ 3384467 w 3681350"/>
              <a:gd name="connsiteY12" fmla="*/ 1320643 h 1795210"/>
              <a:gd name="connsiteX13" fmla="*/ 3681350 w 3681350"/>
              <a:gd name="connsiteY13" fmla="*/ 513121 h 1795210"/>
              <a:gd name="connsiteX0" fmla="*/ 0 w 3681350"/>
              <a:gd name="connsiteY0" fmla="*/ 842948 h 1875655"/>
              <a:gd name="connsiteX1" fmla="*/ 356259 w 3681350"/>
              <a:gd name="connsiteY1" fmla="*/ 486688 h 1875655"/>
              <a:gd name="connsiteX2" fmla="*/ 688768 w 3681350"/>
              <a:gd name="connsiteY2" fmla="*/ 783571 h 1875655"/>
              <a:gd name="connsiteX3" fmla="*/ 890649 w 3681350"/>
              <a:gd name="connsiteY3" fmla="*/ 1424838 h 1875655"/>
              <a:gd name="connsiteX4" fmla="*/ 1278972 w 3681350"/>
              <a:gd name="connsiteY4" fmla="*/ 1875655 h 1875655"/>
              <a:gd name="connsiteX5" fmla="*/ 1733797 w 3681350"/>
              <a:gd name="connsiteY5" fmla="*/ 1412963 h 1875655"/>
              <a:gd name="connsiteX6" fmla="*/ 2244436 w 3681350"/>
              <a:gd name="connsiteY6" fmla="*/ 106677 h 1875655"/>
              <a:gd name="connsiteX7" fmla="*/ 2375065 w 3681350"/>
              <a:gd name="connsiteY7" fmla="*/ 106677 h 1875655"/>
              <a:gd name="connsiteX8" fmla="*/ 2576945 w 3681350"/>
              <a:gd name="connsiteY8" fmla="*/ 356059 h 1875655"/>
              <a:gd name="connsiteX9" fmla="*/ 2719449 w 3681350"/>
              <a:gd name="connsiteY9" fmla="*/ 1151706 h 1875655"/>
              <a:gd name="connsiteX10" fmla="*/ 2909454 w 3681350"/>
              <a:gd name="connsiteY10" fmla="*/ 1602968 h 1875655"/>
              <a:gd name="connsiteX11" fmla="*/ 3384467 w 3681350"/>
              <a:gd name="connsiteY11" fmla="*/ 1401088 h 1875655"/>
              <a:gd name="connsiteX12" fmla="*/ 3681350 w 3681350"/>
              <a:gd name="connsiteY12" fmla="*/ 593566 h 1875655"/>
              <a:gd name="connsiteX0" fmla="*/ 0 w 3681350"/>
              <a:gd name="connsiteY0" fmla="*/ 796203 h 1828910"/>
              <a:gd name="connsiteX1" fmla="*/ 356259 w 3681350"/>
              <a:gd name="connsiteY1" fmla="*/ 439943 h 1828910"/>
              <a:gd name="connsiteX2" fmla="*/ 688768 w 3681350"/>
              <a:gd name="connsiteY2" fmla="*/ 736826 h 1828910"/>
              <a:gd name="connsiteX3" fmla="*/ 890649 w 3681350"/>
              <a:gd name="connsiteY3" fmla="*/ 1378093 h 1828910"/>
              <a:gd name="connsiteX4" fmla="*/ 1278972 w 3681350"/>
              <a:gd name="connsiteY4" fmla="*/ 1828910 h 1828910"/>
              <a:gd name="connsiteX5" fmla="*/ 1733797 w 3681350"/>
              <a:gd name="connsiteY5" fmla="*/ 1366218 h 1828910"/>
              <a:gd name="connsiteX6" fmla="*/ 2375065 w 3681350"/>
              <a:gd name="connsiteY6" fmla="*/ 59932 h 1828910"/>
              <a:gd name="connsiteX7" fmla="*/ 2576945 w 3681350"/>
              <a:gd name="connsiteY7" fmla="*/ 309314 h 1828910"/>
              <a:gd name="connsiteX8" fmla="*/ 2719449 w 3681350"/>
              <a:gd name="connsiteY8" fmla="*/ 1104961 h 1828910"/>
              <a:gd name="connsiteX9" fmla="*/ 2909454 w 3681350"/>
              <a:gd name="connsiteY9" fmla="*/ 1556223 h 1828910"/>
              <a:gd name="connsiteX10" fmla="*/ 3384467 w 3681350"/>
              <a:gd name="connsiteY10" fmla="*/ 1354343 h 1828910"/>
              <a:gd name="connsiteX11" fmla="*/ 3681350 w 3681350"/>
              <a:gd name="connsiteY11" fmla="*/ 546821 h 1828910"/>
              <a:gd name="connsiteX0" fmla="*/ 0 w 3681350"/>
              <a:gd name="connsiteY0" fmla="*/ 772905 h 1805612"/>
              <a:gd name="connsiteX1" fmla="*/ 356259 w 3681350"/>
              <a:gd name="connsiteY1" fmla="*/ 416645 h 1805612"/>
              <a:gd name="connsiteX2" fmla="*/ 688768 w 3681350"/>
              <a:gd name="connsiteY2" fmla="*/ 713528 h 1805612"/>
              <a:gd name="connsiteX3" fmla="*/ 890649 w 3681350"/>
              <a:gd name="connsiteY3" fmla="*/ 1354795 h 1805612"/>
              <a:gd name="connsiteX4" fmla="*/ 1278972 w 3681350"/>
              <a:gd name="connsiteY4" fmla="*/ 1805612 h 1805612"/>
              <a:gd name="connsiteX5" fmla="*/ 1733797 w 3681350"/>
              <a:gd name="connsiteY5" fmla="*/ 1342920 h 1805612"/>
              <a:gd name="connsiteX6" fmla="*/ 2375065 w 3681350"/>
              <a:gd name="connsiteY6" fmla="*/ 36634 h 1805612"/>
              <a:gd name="connsiteX7" fmla="*/ 2576945 w 3681350"/>
              <a:gd name="connsiteY7" fmla="*/ 286016 h 1805612"/>
              <a:gd name="connsiteX8" fmla="*/ 2719449 w 3681350"/>
              <a:gd name="connsiteY8" fmla="*/ 1081663 h 1805612"/>
              <a:gd name="connsiteX9" fmla="*/ 2909454 w 3681350"/>
              <a:gd name="connsiteY9" fmla="*/ 1532925 h 1805612"/>
              <a:gd name="connsiteX10" fmla="*/ 3384467 w 3681350"/>
              <a:gd name="connsiteY10" fmla="*/ 1331045 h 1805612"/>
              <a:gd name="connsiteX11" fmla="*/ 3681350 w 3681350"/>
              <a:gd name="connsiteY11" fmla="*/ 523523 h 1805612"/>
              <a:gd name="connsiteX0" fmla="*/ 0 w 3681350"/>
              <a:gd name="connsiteY0" fmla="*/ 736509 h 1769216"/>
              <a:gd name="connsiteX1" fmla="*/ 356259 w 3681350"/>
              <a:gd name="connsiteY1" fmla="*/ 380249 h 1769216"/>
              <a:gd name="connsiteX2" fmla="*/ 688768 w 3681350"/>
              <a:gd name="connsiteY2" fmla="*/ 677132 h 1769216"/>
              <a:gd name="connsiteX3" fmla="*/ 890649 w 3681350"/>
              <a:gd name="connsiteY3" fmla="*/ 1318399 h 1769216"/>
              <a:gd name="connsiteX4" fmla="*/ 1278972 w 3681350"/>
              <a:gd name="connsiteY4" fmla="*/ 1769216 h 1769216"/>
              <a:gd name="connsiteX5" fmla="*/ 1733797 w 3681350"/>
              <a:gd name="connsiteY5" fmla="*/ 1306524 h 1769216"/>
              <a:gd name="connsiteX6" fmla="*/ 2375065 w 3681350"/>
              <a:gd name="connsiteY6" fmla="*/ 238 h 1769216"/>
              <a:gd name="connsiteX7" fmla="*/ 2576945 w 3681350"/>
              <a:gd name="connsiteY7" fmla="*/ 249620 h 1769216"/>
              <a:gd name="connsiteX8" fmla="*/ 2719449 w 3681350"/>
              <a:gd name="connsiteY8" fmla="*/ 1045267 h 1769216"/>
              <a:gd name="connsiteX9" fmla="*/ 2909454 w 3681350"/>
              <a:gd name="connsiteY9" fmla="*/ 1496529 h 1769216"/>
              <a:gd name="connsiteX10" fmla="*/ 3384467 w 3681350"/>
              <a:gd name="connsiteY10" fmla="*/ 1294649 h 1769216"/>
              <a:gd name="connsiteX11" fmla="*/ 3681350 w 3681350"/>
              <a:gd name="connsiteY11" fmla="*/ 487127 h 1769216"/>
              <a:gd name="connsiteX0" fmla="*/ 0 w 3681350"/>
              <a:gd name="connsiteY0" fmla="*/ 737904 h 1770611"/>
              <a:gd name="connsiteX1" fmla="*/ 356259 w 3681350"/>
              <a:gd name="connsiteY1" fmla="*/ 381644 h 1770611"/>
              <a:gd name="connsiteX2" fmla="*/ 688768 w 3681350"/>
              <a:gd name="connsiteY2" fmla="*/ 678527 h 1770611"/>
              <a:gd name="connsiteX3" fmla="*/ 890649 w 3681350"/>
              <a:gd name="connsiteY3" fmla="*/ 1319794 h 1770611"/>
              <a:gd name="connsiteX4" fmla="*/ 1278972 w 3681350"/>
              <a:gd name="connsiteY4" fmla="*/ 1770611 h 1770611"/>
              <a:gd name="connsiteX5" fmla="*/ 1733797 w 3681350"/>
              <a:gd name="connsiteY5" fmla="*/ 1307919 h 1770611"/>
              <a:gd name="connsiteX6" fmla="*/ 2375065 w 3681350"/>
              <a:gd name="connsiteY6" fmla="*/ 1633 h 1770611"/>
              <a:gd name="connsiteX7" fmla="*/ 2719449 w 3681350"/>
              <a:gd name="connsiteY7" fmla="*/ 1046662 h 1770611"/>
              <a:gd name="connsiteX8" fmla="*/ 2909454 w 3681350"/>
              <a:gd name="connsiteY8" fmla="*/ 1497924 h 1770611"/>
              <a:gd name="connsiteX9" fmla="*/ 3384467 w 3681350"/>
              <a:gd name="connsiteY9" fmla="*/ 1296044 h 1770611"/>
              <a:gd name="connsiteX10" fmla="*/ 3681350 w 3681350"/>
              <a:gd name="connsiteY10" fmla="*/ 488522 h 1770611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46138 h 1778845"/>
              <a:gd name="connsiteX1" fmla="*/ 356259 w 3681350"/>
              <a:gd name="connsiteY1" fmla="*/ 389878 h 1778845"/>
              <a:gd name="connsiteX2" fmla="*/ 688768 w 3681350"/>
              <a:gd name="connsiteY2" fmla="*/ 686761 h 1778845"/>
              <a:gd name="connsiteX3" fmla="*/ 890649 w 3681350"/>
              <a:gd name="connsiteY3" fmla="*/ 1328028 h 1778845"/>
              <a:gd name="connsiteX4" fmla="*/ 1278972 w 3681350"/>
              <a:gd name="connsiteY4" fmla="*/ 1778845 h 1778845"/>
              <a:gd name="connsiteX5" fmla="*/ 1733797 w 3681350"/>
              <a:gd name="connsiteY5" fmla="*/ 1316153 h 1778845"/>
              <a:gd name="connsiteX6" fmla="*/ 2375065 w 3681350"/>
              <a:gd name="connsiteY6" fmla="*/ 9867 h 1778845"/>
              <a:gd name="connsiteX7" fmla="*/ 2662299 w 3681350"/>
              <a:gd name="connsiteY7" fmla="*/ 757716 h 1778845"/>
              <a:gd name="connsiteX8" fmla="*/ 3000894 w 3681350"/>
              <a:gd name="connsiteY8" fmla="*/ 1517588 h 1778845"/>
              <a:gd name="connsiteX9" fmla="*/ 3384467 w 3681350"/>
              <a:gd name="connsiteY9" fmla="*/ 1304278 h 1778845"/>
              <a:gd name="connsiteX10" fmla="*/ 3681350 w 3681350"/>
              <a:gd name="connsiteY10" fmla="*/ 496756 h 1778845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90649 w 3681350"/>
              <a:gd name="connsiteY2" fmla="*/ 132761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350" h="1778433">
                <a:moveTo>
                  <a:pt x="0" y="745726"/>
                </a:moveTo>
                <a:cubicBezTo>
                  <a:pt x="120732" y="572544"/>
                  <a:pt x="213533" y="345824"/>
                  <a:pt x="356259" y="389466"/>
                </a:cubicBezTo>
                <a:cubicBezTo>
                  <a:pt x="498985" y="433108"/>
                  <a:pt x="702574" y="661782"/>
                  <a:pt x="856359" y="1007576"/>
                </a:cubicBezTo>
                <a:cubicBezTo>
                  <a:pt x="1010144" y="1353370"/>
                  <a:pt x="1048145" y="1762352"/>
                  <a:pt x="1278972" y="1778433"/>
                </a:cubicBezTo>
                <a:cubicBezTo>
                  <a:pt x="1522367" y="1753594"/>
                  <a:pt x="1551115" y="1610571"/>
                  <a:pt x="1733797" y="1315741"/>
                </a:cubicBezTo>
                <a:cubicBezTo>
                  <a:pt x="1916479" y="1020911"/>
                  <a:pt x="2212695" y="96813"/>
                  <a:pt x="2375065" y="9455"/>
                </a:cubicBezTo>
                <a:cubicBezTo>
                  <a:pt x="2537435" y="-77903"/>
                  <a:pt x="2603714" y="460297"/>
                  <a:pt x="2708019" y="791594"/>
                </a:cubicBezTo>
                <a:cubicBezTo>
                  <a:pt x="2812324" y="1122891"/>
                  <a:pt x="2888153" y="1431797"/>
                  <a:pt x="3000894" y="1517176"/>
                </a:cubicBezTo>
                <a:cubicBezTo>
                  <a:pt x="3113635" y="1602555"/>
                  <a:pt x="3255818" y="1472100"/>
                  <a:pt x="3384467" y="1303866"/>
                </a:cubicBezTo>
                <a:cubicBezTo>
                  <a:pt x="3513116" y="1135632"/>
                  <a:pt x="3597233" y="815988"/>
                  <a:pt x="3681350" y="496344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44411" y="2468165"/>
            <a:ext cx="1733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at local optima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4" y="2561197"/>
            <a:ext cx="199226" cy="22486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4272711" y="2328852"/>
            <a:ext cx="838200" cy="23234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92231" y="2685095"/>
            <a:ext cx="1" cy="185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0" y="3306365"/>
            <a:ext cx="192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Current value of 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54" y="3391194"/>
            <a:ext cx="199226" cy="224869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2520111" y="2870835"/>
            <a:ext cx="1524000" cy="43553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181351"/>
            <a:ext cx="3276599" cy="7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2067</TotalTime>
  <Words>383</Words>
  <Application>Microsoft Office PowerPoint</Application>
  <PresentationFormat>On-screen Show (16:9)</PresentationFormat>
  <Paragraphs>70</Paragraphs>
  <Slides>33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Symbol</vt:lpstr>
      <vt:lpstr>1_Lecture</vt:lpstr>
      <vt:lpstr>2_Office Theme</vt:lpstr>
      <vt:lpstr>3_Office Theme</vt:lpstr>
      <vt:lpstr>Gradient Descent</vt:lpstr>
      <vt:lpstr>PowerPoint Presentation</vt:lpstr>
      <vt:lpstr>PowerPoint Presentation</vt:lpstr>
      <vt:lpstr>PowerPoint Presentation</vt:lpstr>
      <vt:lpstr>PowerPoint Presentation</vt:lpstr>
      <vt:lpstr>Gradient Descent Intuition</vt:lpstr>
      <vt:lpstr>PowerPoint Presentation</vt:lpstr>
      <vt:lpstr>PowerPoint Presentation</vt:lpstr>
      <vt:lpstr>PowerPoint Presentation</vt:lpstr>
      <vt:lpstr>PowerPoint Presentation</vt:lpstr>
      <vt:lpstr>Gradient Descent               for 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irfan younas</cp:lastModifiedBy>
  <cp:revision>169</cp:revision>
  <dcterms:created xsi:type="dcterms:W3CDTF">2010-07-08T21:59:02Z</dcterms:created>
  <dcterms:modified xsi:type="dcterms:W3CDTF">2020-09-07T07:20:29Z</dcterms:modified>
</cp:coreProperties>
</file>