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1964D-6D5C-4D57-9166-98CFA4727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021A7-C586-D737-6946-4DBF715C5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4A363-016C-F514-3733-C47D5EA39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0817D-861B-4F76-A623-37589D27B49C}" type="datetimeFigureOut">
              <a:rPr lang="en-PK" smtClean="0"/>
              <a:t>26/05/2022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901BF-B8BE-2B32-92B4-4E2CD5CF5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BD82D-6E18-5355-6554-3B31C3305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42BF5-246B-424A-A399-35FBF79AD94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18642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FFDF9-0704-0DFA-49E6-888ACEE67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B4E957-C939-2622-64DB-8048C0D93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A6FC9-DF77-D2B1-804C-067DA468E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0817D-861B-4F76-A623-37589D27B49C}" type="datetimeFigureOut">
              <a:rPr lang="en-PK" smtClean="0"/>
              <a:t>26/05/2022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4A13E-DB83-89F4-094D-A14D20B4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320B1-2761-3387-7564-25255C923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42BF5-246B-424A-A399-35FBF79AD94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26515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9031EE-552C-8696-48C9-7AB5B67B49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D34720-1517-F462-BAE5-88F8518D4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DDF51-37F9-3D12-A3E9-67BCAD0AC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0817D-861B-4F76-A623-37589D27B49C}" type="datetimeFigureOut">
              <a:rPr lang="en-PK" smtClean="0"/>
              <a:t>26/05/2022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E8CD4-195F-6EE9-287B-357B359D5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AECB5-DEC8-CD5B-46D2-A74574F79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42BF5-246B-424A-A399-35FBF79AD94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84074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D46EF-52C2-643E-6DDE-519F1582A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D10D4-487E-8E12-7EC5-C62E42372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EC450-D4C7-26F6-E69A-244979EF6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0817D-861B-4F76-A623-37589D27B49C}" type="datetimeFigureOut">
              <a:rPr lang="en-PK" smtClean="0"/>
              <a:t>26/05/2022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F4C71-37F6-543D-6693-30AFE0929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33C42-C1F4-724B-9BE0-8D431D7CC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42BF5-246B-424A-A399-35FBF79AD94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1260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19BE3-09C2-ED86-4442-624A64214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67444-B784-23E8-A238-C5825CCE0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61B36-3377-571A-9D46-6B8A1A87E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0817D-861B-4F76-A623-37589D27B49C}" type="datetimeFigureOut">
              <a:rPr lang="en-PK" smtClean="0"/>
              <a:t>26/05/2022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F7351-4D06-E994-E6F6-9080965E4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6E520-5A0A-4B25-5E31-F9FF2ECB1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42BF5-246B-424A-A399-35FBF79AD94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99334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EB355-B9BD-A81C-8212-68D8F132A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BF2ED-B992-23CC-00DD-102819E24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08A97-2FA3-6729-EEB3-8D15329BF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A049B-9C41-719E-DC14-FF28865E7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0817D-861B-4F76-A623-37589D27B49C}" type="datetimeFigureOut">
              <a:rPr lang="en-PK" smtClean="0"/>
              <a:t>26/05/2022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9C4AD-86DE-2672-DDAE-1509824E6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A73F0-8A3C-4523-DCE4-7F9D69E92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42BF5-246B-424A-A399-35FBF79AD94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0410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2B3C4-51C1-C5CB-447E-A5636D31E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AC398-F88B-D6B4-F319-4C38D5780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A641C-AD10-BC9C-E6BE-70F1612FB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7C1CF8-EC74-2CBD-ED9B-090800AB49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AC81EA-50B4-9331-2951-A7E7B6DB27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466E7C-AA9E-1F67-5CD1-5B36D2CD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0817D-861B-4F76-A623-37589D27B49C}" type="datetimeFigureOut">
              <a:rPr lang="en-PK" smtClean="0"/>
              <a:t>26/05/2022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E9AC57-DAC7-50EA-E4F0-25C071D52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2C0715-596A-5A71-7233-ADE1B67E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42BF5-246B-424A-A399-35FBF79AD94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57141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A2A77-91BC-9A8D-5B97-1CACA62C2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140F23-1285-E03B-D31A-9E9AC92B4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0817D-861B-4F76-A623-37589D27B49C}" type="datetimeFigureOut">
              <a:rPr lang="en-PK" smtClean="0"/>
              <a:t>26/05/2022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54F06A-1A49-D63F-8872-9AE378E74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2C297-5CBA-EC0C-B78A-038DB366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42BF5-246B-424A-A399-35FBF79AD94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39688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9D7618-8AD1-B7E1-0BFD-3917935CB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0817D-861B-4F76-A623-37589D27B49C}" type="datetimeFigureOut">
              <a:rPr lang="en-PK" smtClean="0"/>
              <a:t>26/05/2022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AAD4AC-B9C8-3F83-4F23-19E4CEA0C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370DE-ACA8-915B-2A28-08C70F81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42BF5-246B-424A-A399-35FBF79AD94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52657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D96F-F36E-B387-F9CB-CE4AB87B6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7B8F7-A4E9-BEF4-94B7-258EE00AE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C0D85C-B631-B390-3948-E2E5AA965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7A48F-1EB4-8CE4-41C1-4946A1F33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0817D-861B-4F76-A623-37589D27B49C}" type="datetimeFigureOut">
              <a:rPr lang="en-PK" smtClean="0"/>
              <a:t>26/05/2022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23220-03CC-C96E-0E06-8A2C4537E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130C2-A89F-D0BA-0CBD-902B0A17D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42BF5-246B-424A-A399-35FBF79AD94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8865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2A78E-B29C-4F21-286A-57BF06DE9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306152-88C0-23A4-7DAD-DAF58465D5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3EF806-03AD-29BF-F0F3-F7EF268FA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D95C3-522B-B260-2D6A-C6AFD46AB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0817D-861B-4F76-A623-37589D27B49C}" type="datetimeFigureOut">
              <a:rPr lang="en-PK" smtClean="0"/>
              <a:t>26/05/2022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A0BE5F-E0E5-9690-AB1F-B5AAAB9B5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DC2C2-8A9C-D493-D6A9-86B9F1036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42BF5-246B-424A-A399-35FBF79AD94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93129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1F87FF-D8E2-92E9-0F4B-CFD98713F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0C6DF-9C51-C13D-6219-4ECDE112B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8743F-97E8-BA68-E7DD-1B213D283F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0817D-861B-4F76-A623-37589D27B49C}" type="datetimeFigureOut">
              <a:rPr lang="en-PK" smtClean="0"/>
              <a:t>26/05/2022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0C446-149A-E091-1DB1-73EE9BB1A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E2857-7E19-2389-8EE2-9F9D56362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42BF5-246B-424A-A399-35FBF79AD94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63220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7DFD51-AE77-1B1A-26E0-1292DC7BE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853" y="545306"/>
            <a:ext cx="10117016" cy="576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244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Mehwish</dc:creator>
  <cp:lastModifiedBy>Mehwish</cp:lastModifiedBy>
  <cp:revision>1</cp:revision>
  <dcterms:created xsi:type="dcterms:W3CDTF">2022-05-26T05:17:04Z</dcterms:created>
  <dcterms:modified xsi:type="dcterms:W3CDTF">2022-05-26T05:18:05Z</dcterms:modified>
</cp:coreProperties>
</file>