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8C06-0913-9252-2FAA-307233FF1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5249-3A8A-89BA-64CA-9C95978B0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3F38-72DD-07DE-7D0D-3A898DDB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AE93-CFF8-605C-6280-4C88AACD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36D8-4CA9-027E-E794-39D8877E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878A-5745-4518-299D-7FEF7CAE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CE58-9995-F758-5045-8C815649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BB27-FD23-2FC4-AA61-036E432A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EA6E-53BC-96F0-39BF-96145B80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BA5D-B4B5-A4EA-A5E8-C1FF5D10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4FF53-92EB-B0CE-88A7-0AD17625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BD81F-6A85-1BD8-5981-459B98BC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0E2-47D9-CE9A-965D-1CD1FF37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95A1-E462-09AD-3847-BEFE0D61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434A-0F09-5456-620B-8807D8B4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AAB3-D7C1-FE6D-D1AB-7C15EAE8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E44C-DBE5-CA2B-74AA-620D40A2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90C3-9469-EA85-0975-0C2747BC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6255-FC03-9B2F-E18D-86769AE7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F39F-9F13-F071-7875-06D2CA2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D01E-85F9-9400-92FF-3A30CE3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15FA-37F3-B6F8-35EE-22F747B5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2A19-466A-CB65-D935-583B75E6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5F26-C002-5B82-A3A8-3A67FA85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4836-22CD-0686-FF9E-FE9F9C02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3D7-40F3-302E-19D9-F5A635D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0314-49F2-E524-6377-660CB8A9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CF8E-0FD7-4440-EDB5-F791F970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82B6-C3EB-A6B0-1B45-A118D0A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440A-509D-8F20-5769-7DEF27C1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3A4B-9464-4DD2-A469-268023D4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D3A2-8BB5-9FF1-5623-ED5C2E46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AA0C-B0AA-E6C8-BCCC-A647DDB8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F0654-CBCC-64B7-1EBA-7CCFB2EA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A91E-5608-2F1E-FDF4-E7E5E53EC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49924-B609-0A5D-CE54-B1175483A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334D-6BA0-A5A4-7338-832D7964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B861-E412-02E5-DAA8-FF65BBB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1AB3C-A6E5-31AE-2B4E-F8F8DA3A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8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228-45DF-0300-C94F-B83121A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68CAC-B2DF-4A80-FABB-A0F6C06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BD650-A1D4-6872-51AA-8D4A12E3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1166-2A7C-5E64-FF20-F4A152DE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C7803-2A39-69B3-D789-FB3D1E76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17E41-2B23-1A13-C645-DEB56EBD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49319-F558-6792-F3C7-175C7515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993-CD4C-D980-00EE-56FCB847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4C43-0A36-075D-AF11-3FF37243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499C-F7BE-A420-091A-6E79B143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2201-9138-F957-BE23-C0783D7D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043A-9D65-9E56-4639-466F8D8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7328D-1E6C-2498-F756-632EEF9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E2E2-9A44-E531-0B5A-BEBC683E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C2002-E326-578A-59AF-4580CEAE1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49F52-1314-BF98-B638-FAE5AAEF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C70-DA9C-1F97-AE79-345AAA75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25315-C69C-EDBF-2938-36FB3BBC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A28B-1DD6-B706-1B43-04250F24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B32E-2459-5590-75DC-17EC673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5B33-8B44-89B5-CE39-33BA4955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9DE7-30B7-1626-54E3-97D667784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6AAF-C050-4F06-9BD3-8E2F137A5FA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1A46-9D39-7648-DEAA-79E6DB8D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B154-FD70-2B19-958C-92AAA9938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2F80-81B5-44D4-8B5C-9C75C027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35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2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4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0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Azfar</dc:creator>
  <cp:lastModifiedBy>Fatima Azfar</cp:lastModifiedBy>
  <cp:revision>1</cp:revision>
  <dcterms:created xsi:type="dcterms:W3CDTF">2022-10-16T17:04:15Z</dcterms:created>
  <dcterms:modified xsi:type="dcterms:W3CDTF">2022-10-16T17:04:39Z</dcterms:modified>
</cp:coreProperties>
</file>