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58" r:id="rId6"/>
    <p:sldId id="259"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2" d="100"/>
          <a:sy n="52" d="100"/>
        </p:scale>
        <p:origin x="114" y="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3964-9665-C6BF-2E4D-2B123FADC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88E6C8-390B-C2E3-4C97-1676A5C216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22C1B8-2B89-FF80-D1F5-B7845431DCF3}"/>
              </a:ext>
            </a:extLst>
          </p:cNvPr>
          <p:cNvSpPr>
            <a:spLocks noGrp="1"/>
          </p:cNvSpPr>
          <p:nvPr>
            <p:ph type="dt" sz="half" idx="10"/>
          </p:nvPr>
        </p:nvSpPr>
        <p:spPr/>
        <p:txBody>
          <a:bodyPr/>
          <a:lstStyle/>
          <a:p>
            <a:fld id="{32AD7902-6BC2-4180-8C2B-4F0BE903F2CD}" type="datetimeFigureOut">
              <a:rPr lang="en-US" smtClean="0"/>
              <a:t>11/15/2023</a:t>
            </a:fld>
            <a:endParaRPr lang="en-US"/>
          </a:p>
        </p:txBody>
      </p:sp>
      <p:sp>
        <p:nvSpPr>
          <p:cNvPr id="5" name="Footer Placeholder 4">
            <a:extLst>
              <a:ext uri="{FF2B5EF4-FFF2-40B4-BE49-F238E27FC236}">
                <a16:creationId xmlns:a16="http://schemas.microsoft.com/office/drawing/2014/main" id="{B6333DE9-9886-1204-3DDA-6BE5AE88A2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9E464-568D-3070-310B-DFD22195AF0B}"/>
              </a:ext>
            </a:extLst>
          </p:cNvPr>
          <p:cNvSpPr>
            <a:spLocks noGrp="1"/>
          </p:cNvSpPr>
          <p:nvPr>
            <p:ph type="sldNum" sz="quarter" idx="12"/>
          </p:nvPr>
        </p:nvSpPr>
        <p:spPr/>
        <p:txBody>
          <a:bodyPr/>
          <a:lstStyle/>
          <a:p>
            <a:fld id="{4A8C5E5C-4CDF-4C50-B676-EA474CF231FC}" type="slidenum">
              <a:rPr lang="en-US" smtClean="0"/>
              <a:t>‹#›</a:t>
            </a:fld>
            <a:endParaRPr lang="en-US"/>
          </a:p>
        </p:txBody>
      </p:sp>
    </p:spTree>
    <p:extLst>
      <p:ext uri="{BB962C8B-B14F-4D97-AF65-F5344CB8AC3E}">
        <p14:creationId xmlns:p14="http://schemas.microsoft.com/office/powerpoint/2010/main" val="1473255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C7EE-B076-062A-6D0E-545F926C56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42B7CF-35A3-351C-5B5D-F269CD9F1E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1F26D4-E352-069F-8055-50CB1F5D5BE9}"/>
              </a:ext>
            </a:extLst>
          </p:cNvPr>
          <p:cNvSpPr>
            <a:spLocks noGrp="1"/>
          </p:cNvSpPr>
          <p:nvPr>
            <p:ph type="dt" sz="half" idx="10"/>
          </p:nvPr>
        </p:nvSpPr>
        <p:spPr/>
        <p:txBody>
          <a:bodyPr/>
          <a:lstStyle/>
          <a:p>
            <a:fld id="{32AD7902-6BC2-4180-8C2B-4F0BE903F2CD}" type="datetimeFigureOut">
              <a:rPr lang="en-US" smtClean="0"/>
              <a:t>11/15/2023</a:t>
            </a:fld>
            <a:endParaRPr lang="en-US"/>
          </a:p>
        </p:txBody>
      </p:sp>
      <p:sp>
        <p:nvSpPr>
          <p:cNvPr id="5" name="Footer Placeholder 4">
            <a:extLst>
              <a:ext uri="{FF2B5EF4-FFF2-40B4-BE49-F238E27FC236}">
                <a16:creationId xmlns:a16="http://schemas.microsoft.com/office/drawing/2014/main" id="{7B55886C-83CD-68A8-28D8-72A013B2ED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F0AFC-A323-7136-55E7-FAE4E7B93EB5}"/>
              </a:ext>
            </a:extLst>
          </p:cNvPr>
          <p:cNvSpPr>
            <a:spLocks noGrp="1"/>
          </p:cNvSpPr>
          <p:nvPr>
            <p:ph type="sldNum" sz="quarter" idx="12"/>
          </p:nvPr>
        </p:nvSpPr>
        <p:spPr/>
        <p:txBody>
          <a:bodyPr/>
          <a:lstStyle/>
          <a:p>
            <a:fld id="{4A8C5E5C-4CDF-4C50-B676-EA474CF231FC}" type="slidenum">
              <a:rPr lang="en-US" smtClean="0"/>
              <a:t>‹#›</a:t>
            </a:fld>
            <a:endParaRPr lang="en-US"/>
          </a:p>
        </p:txBody>
      </p:sp>
    </p:spTree>
    <p:extLst>
      <p:ext uri="{BB962C8B-B14F-4D97-AF65-F5344CB8AC3E}">
        <p14:creationId xmlns:p14="http://schemas.microsoft.com/office/powerpoint/2010/main" val="3280792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8ED3A1-BA86-9F78-FC41-66CFAF00A7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0087EC-2F07-1770-FFC7-368EE006D2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D49A7-135B-48DD-CF00-431DCD0DBA8D}"/>
              </a:ext>
            </a:extLst>
          </p:cNvPr>
          <p:cNvSpPr>
            <a:spLocks noGrp="1"/>
          </p:cNvSpPr>
          <p:nvPr>
            <p:ph type="dt" sz="half" idx="10"/>
          </p:nvPr>
        </p:nvSpPr>
        <p:spPr/>
        <p:txBody>
          <a:bodyPr/>
          <a:lstStyle/>
          <a:p>
            <a:fld id="{32AD7902-6BC2-4180-8C2B-4F0BE903F2CD}" type="datetimeFigureOut">
              <a:rPr lang="en-US" smtClean="0"/>
              <a:t>11/15/2023</a:t>
            </a:fld>
            <a:endParaRPr lang="en-US"/>
          </a:p>
        </p:txBody>
      </p:sp>
      <p:sp>
        <p:nvSpPr>
          <p:cNvPr id="5" name="Footer Placeholder 4">
            <a:extLst>
              <a:ext uri="{FF2B5EF4-FFF2-40B4-BE49-F238E27FC236}">
                <a16:creationId xmlns:a16="http://schemas.microsoft.com/office/drawing/2014/main" id="{DC9BDD39-6E03-29DA-FFDF-80EB3A524D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147CE4-D15E-D398-CA55-24C8FA3C21FE}"/>
              </a:ext>
            </a:extLst>
          </p:cNvPr>
          <p:cNvSpPr>
            <a:spLocks noGrp="1"/>
          </p:cNvSpPr>
          <p:nvPr>
            <p:ph type="sldNum" sz="quarter" idx="12"/>
          </p:nvPr>
        </p:nvSpPr>
        <p:spPr/>
        <p:txBody>
          <a:bodyPr/>
          <a:lstStyle/>
          <a:p>
            <a:fld id="{4A8C5E5C-4CDF-4C50-B676-EA474CF231FC}" type="slidenum">
              <a:rPr lang="en-US" smtClean="0"/>
              <a:t>‹#›</a:t>
            </a:fld>
            <a:endParaRPr lang="en-US"/>
          </a:p>
        </p:txBody>
      </p:sp>
    </p:spTree>
    <p:extLst>
      <p:ext uri="{BB962C8B-B14F-4D97-AF65-F5344CB8AC3E}">
        <p14:creationId xmlns:p14="http://schemas.microsoft.com/office/powerpoint/2010/main" val="130772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BD12-221B-043C-7E4C-8491295C1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BADA14-852D-0DBC-B263-631CA0B12B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6608D5-2F63-94FC-6A19-661B4C0DA3A2}"/>
              </a:ext>
            </a:extLst>
          </p:cNvPr>
          <p:cNvSpPr>
            <a:spLocks noGrp="1"/>
          </p:cNvSpPr>
          <p:nvPr>
            <p:ph type="dt" sz="half" idx="10"/>
          </p:nvPr>
        </p:nvSpPr>
        <p:spPr/>
        <p:txBody>
          <a:bodyPr/>
          <a:lstStyle/>
          <a:p>
            <a:fld id="{32AD7902-6BC2-4180-8C2B-4F0BE903F2CD}" type="datetimeFigureOut">
              <a:rPr lang="en-US" smtClean="0"/>
              <a:t>11/15/2023</a:t>
            </a:fld>
            <a:endParaRPr lang="en-US"/>
          </a:p>
        </p:txBody>
      </p:sp>
      <p:sp>
        <p:nvSpPr>
          <p:cNvPr id="5" name="Footer Placeholder 4">
            <a:extLst>
              <a:ext uri="{FF2B5EF4-FFF2-40B4-BE49-F238E27FC236}">
                <a16:creationId xmlns:a16="http://schemas.microsoft.com/office/drawing/2014/main" id="{6242FEEE-4689-7C98-9198-21E948FCD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7E245C-2630-8612-8125-79B321A707EF}"/>
              </a:ext>
            </a:extLst>
          </p:cNvPr>
          <p:cNvSpPr>
            <a:spLocks noGrp="1"/>
          </p:cNvSpPr>
          <p:nvPr>
            <p:ph type="sldNum" sz="quarter" idx="12"/>
          </p:nvPr>
        </p:nvSpPr>
        <p:spPr/>
        <p:txBody>
          <a:bodyPr/>
          <a:lstStyle/>
          <a:p>
            <a:fld id="{4A8C5E5C-4CDF-4C50-B676-EA474CF231FC}" type="slidenum">
              <a:rPr lang="en-US" smtClean="0"/>
              <a:t>‹#›</a:t>
            </a:fld>
            <a:endParaRPr lang="en-US"/>
          </a:p>
        </p:txBody>
      </p:sp>
    </p:spTree>
    <p:extLst>
      <p:ext uri="{BB962C8B-B14F-4D97-AF65-F5344CB8AC3E}">
        <p14:creationId xmlns:p14="http://schemas.microsoft.com/office/powerpoint/2010/main" val="2251033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E099A-7F7B-60A2-E239-AA1EAF82F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3BC6C0-161F-3554-A4FB-B664683A5E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2F403E-7CB2-AB21-E00A-DD5C2C1CD20D}"/>
              </a:ext>
            </a:extLst>
          </p:cNvPr>
          <p:cNvSpPr>
            <a:spLocks noGrp="1"/>
          </p:cNvSpPr>
          <p:nvPr>
            <p:ph type="dt" sz="half" idx="10"/>
          </p:nvPr>
        </p:nvSpPr>
        <p:spPr/>
        <p:txBody>
          <a:bodyPr/>
          <a:lstStyle/>
          <a:p>
            <a:fld id="{32AD7902-6BC2-4180-8C2B-4F0BE903F2CD}" type="datetimeFigureOut">
              <a:rPr lang="en-US" smtClean="0"/>
              <a:t>11/15/2023</a:t>
            </a:fld>
            <a:endParaRPr lang="en-US"/>
          </a:p>
        </p:txBody>
      </p:sp>
      <p:sp>
        <p:nvSpPr>
          <p:cNvPr id="5" name="Footer Placeholder 4">
            <a:extLst>
              <a:ext uri="{FF2B5EF4-FFF2-40B4-BE49-F238E27FC236}">
                <a16:creationId xmlns:a16="http://schemas.microsoft.com/office/drawing/2014/main" id="{A096A6B0-39DB-CCB3-FE90-4C05C2EF28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B33488-6AAC-7DF3-A1BA-4AE0788AF7D3}"/>
              </a:ext>
            </a:extLst>
          </p:cNvPr>
          <p:cNvSpPr>
            <a:spLocks noGrp="1"/>
          </p:cNvSpPr>
          <p:nvPr>
            <p:ph type="sldNum" sz="quarter" idx="12"/>
          </p:nvPr>
        </p:nvSpPr>
        <p:spPr/>
        <p:txBody>
          <a:bodyPr/>
          <a:lstStyle/>
          <a:p>
            <a:fld id="{4A8C5E5C-4CDF-4C50-B676-EA474CF231FC}" type="slidenum">
              <a:rPr lang="en-US" smtClean="0"/>
              <a:t>‹#›</a:t>
            </a:fld>
            <a:endParaRPr lang="en-US"/>
          </a:p>
        </p:txBody>
      </p:sp>
    </p:spTree>
    <p:extLst>
      <p:ext uri="{BB962C8B-B14F-4D97-AF65-F5344CB8AC3E}">
        <p14:creationId xmlns:p14="http://schemas.microsoft.com/office/powerpoint/2010/main" val="839836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1E6EA-3038-8BCF-C06E-A416242676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09B4B6-873E-DADA-17E0-04D59CC5A2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7F9239-A1A8-BD2D-D1FB-92C6516A68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DE1F40-E184-D8DF-F779-3EF566F657B5}"/>
              </a:ext>
            </a:extLst>
          </p:cNvPr>
          <p:cNvSpPr>
            <a:spLocks noGrp="1"/>
          </p:cNvSpPr>
          <p:nvPr>
            <p:ph type="dt" sz="half" idx="10"/>
          </p:nvPr>
        </p:nvSpPr>
        <p:spPr/>
        <p:txBody>
          <a:bodyPr/>
          <a:lstStyle/>
          <a:p>
            <a:fld id="{32AD7902-6BC2-4180-8C2B-4F0BE903F2CD}" type="datetimeFigureOut">
              <a:rPr lang="en-US" smtClean="0"/>
              <a:t>11/15/2023</a:t>
            </a:fld>
            <a:endParaRPr lang="en-US"/>
          </a:p>
        </p:txBody>
      </p:sp>
      <p:sp>
        <p:nvSpPr>
          <p:cNvPr id="6" name="Footer Placeholder 5">
            <a:extLst>
              <a:ext uri="{FF2B5EF4-FFF2-40B4-BE49-F238E27FC236}">
                <a16:creationId xmlns:a16="http://schemas.microsoft.com/office/drawing/2014/main" id="{354193A3-70D0-C6EC-640B-82EA94DBE0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97079-E08C-B483-64E5-E557A0293EAE}"/>
              </a:ext>
            </a:extLst>
          </p:cNvPr>
          <p:cNvSpPr>
            <a:spLocks noGrp="1"/>
          </p:cNvSpPr>
          <p:nvPr>
            <p:ph type="sldNum" sz="quarter" idx="12"/>
          </p:nvPr>
        </p:nvSpPr>
        <p:spPr/>
        <p:txBody>
          <a:bodyPr/>
          <a:lstStyle/>
          <a:p>
            <a:fld id="{4A8C5E5C-4CDF-4C50-B676-EA474CF231FC}" type="slidenum">
              <a:rPr lang="en-US" smtClean="0"/>
              <a:t>‹#›</a:t>
            </a:fld>
            <a:endParaRPr lang="en-US"/>
          </a:p>
        </p:txBody>
      </p:sp>
    </p:spTree>
    <p:extLst>
      <p:ext uri="{BB962C8B-B14F-4D97-AF65-F5344CB8AC3E}">
        <p14:creationId xmlns:p14="http://schemas.microsoft.com/office/powerpoint/2010/main" val="306327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FCE0C-FEA9-F653-3B66-4B0D5FD3C3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0338E7E-1F98-552F-777F-49404FA1A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2C518B8-6EE8-3D87-2476-50F39DA393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E2FCDB-3CA3-D0A7-A3D2-92ECA2A772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24B47F-670D-B377-0F73-E0F7A3D121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31979A-5D2C-5452-8E4F-7B7AAAF05848}"/>
              </a:ext>
            </a:extLst>
          </p:cNvPr>
          <p:cNvSpPr>
            <a:spLocks noGrp="1"/>
          </p:cNvSpPr>
          <p:nvPr>
            <p:ph type="dt" sz="half" idx="10"/>
          </p:nvPr>
        </p:nvSpPr>
        <p:spPr/>
        <p:txBody>
          <a:bodyPr/>
          <a:lstStyle/>
          <a:p>
            <a:fld id="{32AD7902-6BC2-4180-8C2B-4F0BE903F2CD}" type="datetimeFigureOut">
              <a:rPr lang="en-US" smtClean="0"/>
              <a:t>11/15/2023</a:t>
            </a:fld>
            <a:endParaRPr lang="en-US"/>
          </a:p>
        </p:txBody>
      </p:sp>
      <p:sp>
        <p:nvSpPr>
          <p:cNvPr id="8" name="Footer Placeholder 7">
            <a:extLst>
              <a:ext uri="{FF2B5EF4-FFF2-40B4-BE49-F238E27FC236}">
                <a16:creationId xmlns:a16="http://schemas.microsoft.com/office/drawing/2014/main" id="{81CE9310-E14B-F070-54B3-40E3133CA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1B377B-BAE8-067C-566B-A8AD46391BB8}"/>
              </a:ext>
            </a:extLst>
          </p:cNvPr>
          <p:cNvSpPr>
            <a:spLocks noGrp="1"/>
          </p:cNvSpPr>
          <p:nvPr>
            <p:ph type="sldNum" sz="quarter" idx="12"/>
          </p:nvPr>
        </p:nvSpPr>
        <p:spPr/>
        <p:txBody>
          <a:bodyPr/>
          <a:lstStyle/>
          <a:p>
            <a:fld id="{4A8C5E5C-4CDF-4C50-B676-EA474CF231FC}" type="slidenum">
              <a:rPr lang="en-US" smtClean="0"/>
              <a:t>‹#›</a:t>
            </a:fld>
            <a:endParaRPr lang="en-US"/>
          </a:p>
        </p:txBody>
      </p:sp>
    </p:spTree>
    <p:extLst>
      <p:ext uri="{BB962C8B-B14F-4D97-AF65-F5344CB8AC3E}">
        <p14:creationId xmlns:p14="http://schemas.microsoft.com/office/powerpoint/2010/main" val="2794790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E94C-C7D8-36FB-AA4A-29BEF6F7AA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788F876-78C4-E680-F352-9B251AED9ECF}"/>
              </a:ext>
            </a:extLst>
          </p:cNvPr>
          <p:cNvSpPr>
            <a:spLocks noGrp="1"/>
          </p:cNvSpPr>
          <p:nvPr>
            <p:ph type="dt" sz="half" idx="10"/>
          </p:nvPr>
        </p:nvSpPr>
        <p:spPr/>
        <p:txBody>
          <a:bodyPr/>
          <a:lstStyle/>
          <a:p>
            <a:fld id="{32AD7902-6BC2-4180-8C2B-4F0BE903F2CD}" type="datetimeFigureOut">
              <a:rPr lang="en-US" smtClean="0"/>
              <a:t>11/15/2023</a:t>
            </a:fld>
            <a:endParaRPr lang="en-US"/>
          </a:p>
        </p:txBody>
      </p:sp>
      <p:sp>
        <p:nvSpPr>
          <p:cNvPr id="4" name="Footer Placeholder 3">
            <a:extLst>
              <a:ext uri="{FF2B5EF4-FFF2-40B4-BE49-F238E27FC236}">
                <a16:creationId xmlns:a16="http://schemas.microsoft.com/office/drawing/2014/main" id="{F1F405C6-D74C-17F1-9866-8AFD93CE81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56D1C4E-6363-AE90-E542-8B92A71D4E90}"/>
              </a:ext>
            </a:extLst>
          </p:cNvPr>
          <p:cNvSpPr>
            <a:spLocks noGrp="1"/>
          </p:cNvSpPr>
          <p:nvPr>
            <p:ph type="sldNum" sz="quarter" idx="12"/>
          </p:nvPr>
        </p:nvSpPr>
        <p:spPr/>
        <p:txBody>
          <a:bodyPr/>
          <a:lstStyle/>
          <a:p>
            <a:fld id="{4A8C5E5C-4CDF-4C50-B676-EA474CF231FC}" type="slidenum">
              <a:rPr lang="en-US" smtClean="0"/>
              <a:t>‹#›</a:t>
            </a:fld>
            <a:endParaRPr lang="en-US"/>
          </a:p>
        </p:txBody>
      </p:sp>
    </p:spTree>
    <p:extLst>
      <p:ext uri="{BB962C8B-B14F-4D97-AF65-F5344CB8AC3E}">
        <p14:creationId xmlns:p14="http://schemas.microsoft.com/office/powerpoint/2010/main" val="2393083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1AE978-A564-7F66-520D-D3C1C20D4A92}"/>
              </a:ext>
            </a:extLst>
          </p:cNvPr>
          <p:cNvSpPr>
            <a:spLocks noGrp="1"/>
          </p:cNvSpPr>
          <p:nvPr>
            <p:ph type="dt" sz="half" idx="10"/>
          </p:nvPr>
        </p:nvSpPr>
        <p:spPr/>
        <p:txBody>
          <a:bodyPr/>
          <a:lstStyle/>
          <a:p>
            <a:fld id="{32AD7902-6BC2-4180-8C2B-4F0BE903F2CD}" type="datetimeFigureOut">
              <a:rPr lang="en-US" smtClean="0"/>
              <a:t>11/15/2023</a:t>
            </a:fld>
            <a:endParaRPr lang="en-US"/>
          </a:p>
        </p:txBody>
      </p:sp>
      <p:sp>
        <p:nvSpPr>
          <p:cNvPr id="3" name="Footer Placeholder 2">
            <a:extLst>
              <a:ext uri="{FF2B5EF4-FFF2-40B4-BE49-F238E27FC236}">
                <a16:creationId xmlns:a16="http://schemas.microsoft.com/office/drawing/2014/main" id="{E9E0256F-74C1-7AAF-B4AC-8D6B7C29A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517945-97D7-C7D7-8B4C-D9DE4C5F9678}"/>
              </a:ext>
            </a:extLst>
          </p:cNvPr>
          <p:cNvSpPr>
            <a:spLocks noGrp="1"/>
          </p:cNvSpPr>
          <p:nvPr>
            <p:ph type="sldNum" sz="quarter" idx="12"/>
          </p:nvPr>
        </p:nvSpPr>
        <p:spPr/>
        <p:txBody>
          <a:bodyPr/>
          <a:lstStyle/>
          <a:p>
            <a:fld id="{4A8C5E5C-4CDF-4C50-B676-EA474CF231FC}" type="slidenum">
              <a:rPr lang="en-US" smtClean="0"/>
              <a:t>‹#›</a:t>
            </a:fld>
            <a:endParaRPr lang="en-US"/>
          </a:p>
        </p:txBody>
      </p:sp>
    </p:spTree>
    <p:extLst>
      <p:ext uri="{BB962C8B-B14F-4D97-AF65-F5344CB8AC3E}">
        <p14:creationId xmlns:p14="http://schemas.microsoft.com/office/powerpoint/2010/main" val="1351349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A426A-96D2-C306-C25D-3DB5E2A608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1A864D-A0D8-05F6-9D56-BF85860F04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9182C9-56C8-1E35-8677-AA97AD1D11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C38F9D-E45C-2EB1-844F-8BE5DEEE2D15}"/>
              </a:ext>
            </a:extLst>
          </p:cNvPr>
          <p:cNvSpPr>
            <a:spLocks noGrp="1"/>
          </p:cNvSpPr>
          <p:nvPr>
            <p:ph type="dt" sz="half" idx="10"/>
          </p:nvPr>
        </p:nvSpPr>
        <p:spPr/>
        <p:txBody>
          <a:bodyPr/>
          <a:lstStyle/>
          <a:p>
            <a:fld id="{32AD7902-6BC2-4180-8C2B-4F0BE903F2CD}" type="datetimeFigureOut">
              <a:rPr lang="en-US" smtClean="0"/>
              <a:t>11/15/2023</a:t>
            </a:fld>
            <a:endParaRPr lang="en-US"/>
          </a:p>
        </p:txBody>
      </p:sp>
      <p:sp>
        <p:nvSpPr>
          <p:cNvPr id="6" name="Footer Placeholder 5">
            <a:extLst>
              <a:ext uri="{FF2B5EF4-FFF2-40B4-BE49-F238E27FC236}">
                <a16:creationId xmlns:a16="http://schemas.microsoft.com/office/drawing/2014/main" id="{445481F5-6D0B-6773-FBB9-ED0B1734ED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A4E051-B768-E0B3-042F-2EBF9D777354}"/>
              </a:ext>
            </a:extLst>
          </p:cNvPr>
          <p:cNvSpPr>
            <a:spLocks noGrp="1"/>
          </p:cNvSpPr>
          <p:nvPr>
            <p:ph type="sldNum" sz="quarter" idx="12"/>
          </p:nvPr>
        </p:nvSpPr>
        <p:spPr/>
        <p:txBody>
          <a:bodyPr/>
          <a:lstStyle/>
          <a:p>
            <a:fld id="{4A8C5E5C-4CDF-4C50-B676-EA474CF231FC}" type="slidenum">
              <a:rPr lang="en-US" smtClean="0"/>
              <a:t>‹#›</a:t>
            </a:fld>
            <a:endParaRPr lang="en-US"/>
          </a:p>
        </p:txBody>
      </p:sp>
    </p:spTree>
    <p:extLst>
      <p:ext uri="{BB962C8B-B14F-4D97-AF65-F5344CB8AC3E}">
        <p14:creationId xmlns:p14="http://schemas.microsoft.com/office/powerpoint/2010/main" val="2218168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80108-EE82-F925-5966-8CB91D3338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04CB0C-6AEC-6340-A19C-F945EED800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4801A4-213B-E5A8-77BC-D03DBB50E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F8F18-DC2F-44C8-E621-84476F85363F}"/>
              </a:ext>
            </a:extLst>
          </p:cNvPr>
          <p:cNvSpPr>
            <a:spLocks noGrp="1"/>
          </p:cNvSpPr>
          <p:nvPr>
            <p:ph type="dt" sz="half" idx="10"/>
          </p:nvPr>
        </p:nvSpPr>
        <p:spPr/>
        <p:txBody>
          <a:bodyPr/>
          <a:lstStyle/>
          <a:p>
            <a:fld id="{32AD7902-6BC2-4180-8C2B-4F0BE903F2CD}" type="datetimeFigureOut">
              <a:rPr lang="en-US" smtClean="0"/>
              <a:t>11/15/2023</a:t>
            </a:fld>
            <a:endParaRPr lang="en-US"/>
          </a:p>
        </p:txBody>
      </p:sp>
      <p:sp>
        <p:nvSpPr>
          <p:cNvPr id="6" name="Footer Placeholder 5">
            <a:extLst>
              <a:ext uri="{FF2B5EF4-FFF2-40B4-BE49-F238E27FC236}">
                <a16:creationId xmlns:a16="http://schemas.microsoft.com/office/drawing/2014/main" id="{873F3BDB-114E-43FA-17A5-CE2318D604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C34C4C-EB0B-1886-9A3D-E41CF1594084}"/>
              </a:ext>
            </a:extLst>
          </p:cNvPr>
          <p:cNvSpPr>
            <a:spLocks noGrp="1"/>
          </p:cNvSpPr>
          <p:nvPr>
            <p:ph type="sldNum" sz="quarter" idx="12"/>
          </p:nvPr>
        </p:nvSpPr>
        <p:spPr/>
        <p:txBody>
          <a:bodyPr/>
          <a:lstStyle/>
          <a:p>
            <a:fld id="{4A8C5E5C-4CDF-4C50-B676-EA474CF231FC}" type="slidenum">
              <a:rPr lang="en-US" smtClean="0"/>
              <a:t>‹#›</a:t>
            </a:fld>
            <a:endParaRPr lang="en-US"/>
          </a:p>
        </p:txBody>
      </p:sp>
    </p:spTree>
    <p:extLst>
      <p:ext uri="{BB962C8B-B14F-4D97-AF65-F5344CB8AC3E}">
        <p14:creationId xmlns:p14="http://schemas.microsoft.com/office/powerpoint/2010/main" val="1263689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C214AB-BEB3-782C-1355-309E25FC60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DD1186-3D08-71F2-4C89-0CAC07E22E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75B58D-39F4-3C6B-301A-26B0BF07F2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D7902-6BC2-4180-8C2B-4F0BE903F2CD}" type="datetimeFigureOut">
              <a:rPr lang="en-US" smtClean="0"/>
              <a:t>11/15/2023</a:t>
            </a:fld>
            <a:endParaRPr lang="en-US"/>
          </a:p>
        </p:txBody>
      </p:sp>
      <p:sp>
        <p:nvSpPr>
          <p:cNvPr id="5" name="Footer Placeholder 4">
            <a:extLst>
              <a:ext uri="{FF2B5EF4-FFF2-40B4-BE49-F238E27FC236}">
                <a16:creationId xmlns:a16="http://schemas.microsoft.com/office/drawing/2014/main" id="{9516B903-8E91-EF9C-FCF8-075BE216E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D4DAD35-0AB0-3AFA-821B-B49B512F37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C5E5C-4CDF-4C50-B676-EA474CF231FC}" type="slidenum">
              <a:rPr lang="en-US" smtClean="0"/>
              <a:t>‹#›</a:t>
            </a:fld>
            <a:endParaRPr lang="en-US"/>
          </a:p>
        </p:txBody>
      </p:sp>
    </p:spTree>
    <p:extLst>
      <p:ext uri="{BB962C8B-B14F-4D97-AF65-F5344CB8AC3E}">
        <p14:creationId xmlns:p14="http://schemas.microsoft.com/office/powerpoint/2010/main" val="1541628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DEFEA-8939-AFD3-B4BE-FAF0BE12E6A6}"/>
              </a:ext>
            </a:extLst>
          </p:cNvPr>
          <p:cNvSpPr>
            <a:spLocks noGrp="1"/>
          </p:cNvSpPr>
          <p:nvPr>
            <p:ph type="ctrTitle"/>
          </p:nvPr>
        </p:nvSpPr>
        <p:spPr/>
        <p:txBody>
          <a:bodyPr>
            <a:normAutofit/>
          </a:bodyPr>
          <a:lstStyle/>
          <a:p>
            <a:r>
              <a:rPr lang="en-US" sz="4800" b="1" dirty="0">
                <a:effectLst/>
                <a:ea typeface="Calibri" panose="020F0502020204030204" pitchFamily="34" charset="0"/>
              </a:rPr>
              <a:t>Abstract Writing Practice</a:t>
            </a:r>
            <a:endParaRPr lang="en-US" sz="4800" b="1" dirty="0"/>
          </a:p>
        </p:txBody>
      </p:sp>
      <p:sp>
        <p:nvSpPr>
          <p:cNvPr id="3" name="Subtitle 2">
            <a:extLst>
              <a:ext uri="{FF2B5EF4-FFF2-40B4-BE49-F238E27FC236}">
                <a16:creationId xmlns:a16="http://schemas.microsoft.com/office/drawing/2014/main" id="{EB560552-5CE4-88CD-DAD9-6DD21F179A6F}"/>
              </a:ext>
            </a:extLst>
          </p:cNvPr>
          <p:cNvSpPr>
            <a:spLocks noGrp="1"/>
          </p:cNvSpPr>
          <p:nvPr>
            <p:ph type="subTitle" idx="1"/>
          </p:nvPr>
        </p:nvSpPr>
        <p:spPr/>
        <p:txBody>
          <a:bodyPr/>
          <a:lstStyle/>
          <a:p>
            <a:r>
              <a:rPr lang="en-US" dirty="0"/>
              <a:t>Formal Report </a:t>
            </a:r>
          </a:p>
        </p:txBody>
      </p:sp>
    </p:spTree>
    <p:extLst>
      <p:ext uri="{BB962C8B-B14F-4D97-AF65-F5344CB8AC3E}">
        <p14:creationId xmlns:p14="http://schemas.microsoft.com/office/powerpoint/2010/main" val="2640572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7A44F-5AFD-2D67-2CE3-220C7DD04343}"/>
              </a:ext>
            </a:extLst>
          </p:cNvPr>
          <p:cNvSpPr>
            <a:spLocks noGrp="1"/>
          </p:cNvSpPr>
          <p:nvPr>
            <p:ph type="title"/>
          </p:nvPr>
        </p:nvSpPr>
        <p:spPr/>
        <p:txBody>
          <a:bodyPr/>
          <a:lstStyle/>
          <a:p>
            <a:r>
              <a:rPr lang="en-US" dirty="0"/>
              <a:t>Task 1.</a:t>
            </a:r>
          </a:p>
        </p:txBody>
      </p:sp>
      <p:sp>
        <p:nvSpPr>
          <p:cNvPr id="3" name="Content Placeholder 2">
            <a:extLst>
              <a:ext uri="{FF2B5EF4-FFF2-40B4-BE49-F238E27FC236}">
                <a16:creationId xmlns:a16="http://schemas.microsoft.com/office/drawing/2014/main" id="{11E544CA-AA74-6419-9342-1067B19C7250}"/>
              </a:ext>
            </a:extLst>
          </p:cNvPr>
          <p:cNvSpPr>
            <a:spLocks noGrp="1"/>
          </p:cNvSpPr>
          <p:nvPr>
            <p:ph idx="1"/>
          </p:nvPr>
        </p:nvSpPr>
        <p:spPr/>
        <p:txBody>
          <a:bodyPr>
            <a:normAutofit fontScale="92500"/>
          </a:bodyPr>
          <a:lstStyle/>
          <a:p>
            <a:pPr marL="0" indent="0">
              <a:buNone/>
            </a:pPr>
            <a:r>
              <a:rPr lang="en-US" sz="3200" dirty="0"/>
              <a:t>Read the following abstract and label at least four components: [2]</a:t>
            </a:r>
          </a:p>
          <a:p>
            <a:pPr marL="0" marR="0" indent="0">
              <a:buNone/>
            </a:pPr>
            <a:r>
              <a:rPr lang="en-US" sz="3200" dirty="0">
                <a:solidFill>
                  <a:srgbClr val="000000"/>
                </a:solidFill>
                <a:effectLst/>
                <a:ea typeface="Times New Roman" panose="02020603050405020304" pitchFamily="18" charset="0"/>
              </a:rPr>
              <a:t>5 score for labeling any four of the following components: [2]</a:t>
            </a:r>
            <a:endParaRPr lang="en-US" sz="3200" dirty="0">
              <a:effectLst/>
              <a:ea typeface="Times New Roman" panose="02020603050405020304" pitchFamily="18" charset="0"/>
            </a:endParaRPr>
          </a:p>
          <a:p>
            <a:pPr marL="0" marR="0" indent="0">
              <a:buNone/>
            </a:pPr>
            <a:r>
              <a:rPr lang="en-US" sz="3200" dirty="0">
                <a:solidFill>
                  <a:srgbClr val="000000"/>
                </a:solidFill>
                <a:effectLst/>
                <a:ea typeface="Times New Roman" panose="02020603050405020304" pitchFamily="18" charset="0"/>
              </a:rPr>
              <a:t>1. Background</a:t>
            </a:r>
            <a:endParaRPr lang="en-US" sz="3200" dirty="0">
              <a:effectLst/>
              <a:ea typeface="Times New Roman" panose="02020603050405020304" pitchFamily="18" charset="0"/>
            </a:endParaRPr>
          </a:p>
          <a:p>
            <a:pPr marL="0" marR="0" indent="0">
              <a:buNone/>
            </a:pPr>
            <a:r>
              <a:rPr lang="en-US" sz="3200" dirty="0">
                <a:solidFill>
                  <a:srgbClr val="000000"/>
                </a:solidFill>
                <a:effectLst/>
                <a:ea typeface="Times New Roman" panose="02020603050405020304" pitchFamily="18" charset="0"/>
              </a:rPr>
              <a:t>2. Objective</a:t>
            </a:r>
            <a:endParaRPr lang="en-US" sz="3200" dirty="0">
              <a:effectLst/>
              <a:ea typeface="Times New Roman" panose="02020603050405020304" pitchFamily="18" charset="0"/>
            </a:endParaRPr>
          </a:p>
          <a:p>
            <a:pPr marL="0" marR="0" indent="0">
              <a:buNone/>
            </a:pPr>
            <a:r>
              <a:rPr lang="en-US" sz="3200" dirty="0">
                <a:solidFill>
                  <a:srgbClr val="000000"/>
                </a:solidFill>
                <a:effectLst/>
                <a:ea typeface="Times New Roman" panose="02020603050405020304" pitchFamily="18" charset="0"/>
              </a:rPr>
              <a:t>3. Method</a:t>
            </a:r>
            <a:endParaRPr lang="en-US" sz="3200" dirty="0">
              <a:effectLst/>
              <a:ea typeface="Times New Roman" panose="02020603050405020304" pitchFamily="18" charset="0"/>
            </a:endParaRPr>
          </a:p>
          <a:p>
            <a:pPr marL="0" marR="0" indent="0">
              <a:buNone/>
            </a:pPr>
            <a:r>
              <a:rPr lang="en-US" sz="3200" dirty="0">
                <a:solidFill>
                  <a:srgbClr val="000000"/>
                </a:solidFill>
                <a:effectLst/>
                <a:ea typeface="Times New Roman" panose="02020603050405020304" pitchFamily="18" charset="0"/>
              </a:rPr>
              <a:t>4. Results</a:t>
            </a:r>
            <a:endParaRPr lang="en-US" sz="3200" dirty="0">
              <a:effectLst/>
              <a:ea typeface="Times New Roman" panose="02020603050405020304" pitchFamily="18" charset="0"/>
            </a:endParaRPr>
          </a:p>
          <a:p>
            <a:pPr marL="0" marR="0" indent="0">
              <a:buNone/>
            </a:pPr>
            <a:r>
              <a:rPr lang="en-US" sz="3200" dirty="0">
                <a:solidFill>
                  <a:srgbClr val="000000"/>
                </a:solidFill>
                <a:effectLst/>
                <a:ea typeface="Times New Roman" panose="02020603050405020304" pitchFamily="18" charset="0"/>
              </a:rPr>
              <a:t>5. Conclusion</a:t>
            </a:r>
            <a:endParaRPr lang="en-US" sz="3200" dirty="0">
              <a:effectLst/>
              <a:ea typeface="Times New Roman" panose="02020603050405020304" pitchFamily="18" charset="0"/>
            </a:endParaRPr>
          </a:p>
          <a:p>
            <a:pPr marL="0" marR="0">
              <a:lnSpc>
                <a:spcPct val="107000"/>
              </a:lnSpc>
              <a:spcBef>
                <a:spcPts val="0"/>
              </a:spcBef>
              <a:spcAft>
                <a:spcPts val="800"/>
              </a:spcAft>
            </a:pPr>
            <a:r>
              <a:rPr lang="en-US" sz="2000" dirty="0">
                <a:effectLst/>
                <a:latin typeface="Calibri" panose="020F0502020204030204" pitchFamily="34" charset="0"/>
                <a:ea typeface="Calibri" panose="020F0502020204030204" pitchFamily="34" charset="0"/>
                <a:cs typeface="Arial" panose="020B0604020202020204" pitchFamily="34" charset="0"/>
              </a:rPr>
              <a:t> </a:t>
            </a:r>
          </a:p>
          <a:p>
            <a:pPr marL="0" indent="0">
              <a:buNone/>
            </a:pPr>
            <a:endParaRPr lang="en-US" dirty="0"/>
          </a:p>
        </p:txBody>
      </p:sp>
    </p:spTree>
    <p:extLst>
      <p:ext uri="{BB962C8B-B14F-4D97-AF65-F5344CB8AC3E}">
        <p14:creationId xmlns:p14="http://schemas.microsoft.com/office/powerpoint/2010/main" val="2399843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30379-3022-2E64-F500-2DAA4E45393A}"/>
              </a:ext>
            </a:extLst>
          </p:cNvPr>
          <p:cNvSpPr>
            <a:spLocks noGrp="1"/>
          </p:cNvSpPr>
          <p:nvPr>
            <p:ph idx="1"/>
          </p:nvPr>
        </p:nvSpPr>
        <p:spPr>
          <a:xfrm>
            <a:off x="279919" y="0"/>
            <a:ext cx="11607282" cy="7091265"/>
          </a:xfrm>
        </p:spPr>
        <p:txBody>
          <a:bodyPr>
            <a:normAutofit lnSpcReduction="10000"/>
          </a:bodyPr>
          <a:lstStyle/>
          <a:p>
            <a:pPr marL="0" indent="0">
              <a:buNone/>
            </a:pPr>
            <a:r>
              <a:rPr lang="en-US" sz="3200" dirty="0">
                <a:solidFill>
                  <a:srgbClr val="000000"/>
                </a:solidFill>
                <a:effectLst/>
                <a:ea typeface="Times New Roman" panose="02020603050405020304" pitchFamily="18" charset="0"/>
              </a:rPr>
              <a:t>This paper reports on a pilot project of the Turnitin plagiarism detection software, which was implemented to determine the impact of the software on the level of plagiarism among University of Botswana (UB) students. Students’ assignments were first submitted to the software without their knowledge so as to gauge their level of plagiarism. The results recorded the average level of plagiarism among UB students to be 20.5%.The software was then introduced to the students and they were warned that their second assignments would be checked through the software. The results showed a 4.3% decrease in the level of plagiarism among students. A survey was conducted to find out the reasons why students </a:t>
            </a:r>
            <a:r>
              <a:rPr lang="en-US" sz="3200" dirty="0" err="1">
                <a:solidFill>
                  <a:srgbClr val="000000"/>
                </a:solidFill>
                <a:effectLst/>
                <a:ea typeface="Times New Roman" panose="02020603050405020304" pitchFamily="18" charset="0"/>
              </a:rPr>
              <a:t>plagiarise</a:t>
            </a:r>
            <a:r>
              <a:rPr lang="en-US" sz="3200" dirty="0">
                <a:solidFill>
                  <a:srgbClr val="000000"/>
                </a:solidFill>
                <a:effectLst/>
                <a:ea typeface="Times New Roman" panose="02020603050405020304" pitchFamily="18" charset="0"/>
              </a:rPr>
              <a:t> and also get the participants’ views on the use of the software to fight plagiarism. To win the fight against plagiarism, the paper recommends that the university adopt a more comprehensive approach in dealing with the problems that addresses, among other things, the fundamental reason why students </a:t>
            </a:r>
            <a:r>
              <a:rPr lang="en-US" sz="3200" dirty="0" err="1">
                <a:solidFill>
                  <a:srgbClr val="000000"/>
                </a:solidFill>
                <a:effectLst/>
                <a:ea typeface="Times New Roman" panose="02020603050405020304" pitchFamily="18" charset="0"/>
              </a:rPr>
              <a:t>plagiarise</a:t>
            </a:r>
            <a:r>
              <a:rPr lang="en-US" sz="3200" dirty="0">
                <a:solidFill>
                  <a:srgbClr val="000000"/>
                </a:solidFill>
                <a:effectLst/>
                <a:ea typeface="Times New Roman" panose="02020603050405020304" pitchFamily="18" charset="0"/>
              </a:rPr>
              <a:t>.</a:t>
            </a:r>
            <a:endParaRPr lang="en-US" sz="3200" dirty="0">
              <a:effectLst/>
              <a:ea typeface="Times New Roman" panose="02020603050405020304" pitchFamily="18" charset="0"/>
            </a:endParaRPr>
          </a:p>
          <a:p>
            <a:endParaRPr lang="en-US" dirty="0"/>
          </a:p>
        </p:txBody>
      </p:sp>
    </p:spTree>
    <p:extLst>
      <p:ext uri="{BB962C8B-B14F-4D97-AF65-F5344CB8AC3E}">
        <p14:creationId xmlns:p14="http://schemas.microsoft.com/office/powerpoint/2010/main" val="473581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95720-CFDE-6727-28D6-15A28F37F47E}"/>
              </a:ext>
            </a:extLst>
          </p:cNvPr>
          <p:cNvSpPr>
            <a:spLocks noGrp="1"/>
          </p:cNvSpPr>
          <p:nvPr>
            <p:ph type="title"/>
          </p:nvPr>
        </p:nvSpPr>
        <p:spPr/>
        <p:txBody>
          <a:bodyPr/>
          <a:lstStyle/>
          <a:p>
            <a:r>
              <a:rPr lang="en-US" dirty="0"/>
              <a:t>Task 2</a:t>
            </a:r>
          </a:p>
        </p:txBody>
      </p:sp>
      <p:sp>
        <p:nvSpPr>
          <p:cNvPr id="3" name="Content Placeholder 2">
            <a:extLst>
              <a:ext uri="{FF2B5EF4-FFF2-40B4-BE49-F238E27FC236}">
                <a16:creationId xmlns:a16="http://schemas.microsoft.com/office/drawing/2014/main" id="{088CEE8A-C3D8-A4D4-6CAE-47AF902D049C}"/>
              </a:ext>
            </a:extLst>
          </p:cNvPr>
          <p:cNvSpPr>
            <a:spLocks noGrp="1"/>
          </p:cNvSpPr>
          <p:nvPr>
            <p:ph idx="1"/>
          </p:nvPr>
        </p:nvSpPr>
        <p:spPr>
          <a:xfrm>
            <a:off x="838200" y="1690688"/>
            <a:ext cx="10515600" cy="4486275"/>
          </a:xfrm>
        </p:spPr>
        <p:txBody>
          <a:bodyPr>
            <a:normAutofit/>
          </a:bodyPr>
          <a:lstStyle/>
          <a:p>
            <a:pPr marL="0" indent="0">
              <a:buNone/>
            </a:pPr>
            <a:r>
              <a:rPr lang="en-US" sz="3200" dirty="0"/>
              <a:t>The below given content has been extracted from an already published research  paper. Read it and write an ‘Abstract’  of about 150 words for this paper using your own words as far as possible. Also write a list of key words at the end of the Abstract. Copying text (except the list of key words) will result in deduction of score. 					[13+2=15]</a:t>
            </a:r>
          </a:p>
        </p:txBody>
      </p:sp>
    </p:spTree>
    <p:extLst>
      <p:ext uri="{BB962C8B-B14F-4D97-AF65-F5344CB8AC3E}">
        <p14:creationId xmlns:p14="http://schemas.microsoft.com/office/powerpoint/2010/main" val="3167736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C0DAF-BF7B-49E6-4044-5FB02E18720F}"/>
              </a:ext>
            </a:extLst>
          </p:cNvPr>
          <p:cNvSpPr>
            <a:spLocks noGrp="1"/>
          </p:cNvSpPr>
          <p:nvPr>
            <p:ph type="title"/>
          </p:nvPr>
        </p:nvSpPr>
        <p:spPr/>
        <p:txBody>
          <a:bodyPr/>
          <a:lstStyle/>
          <a:p>
            <a:r>
              <a:rPr lang="en-US" dirty="0"/>
              <a:t>Task 3: Writing an Abstract</a:t>
            </a:r>
            <a:br>
              <a:rPr lang="en-US" dirty="0"/>
            </a:br>
            <a:endParaRPr lang="en-US" dirty="0"/>
          </a:p>
        </p:txBody>
      </p:sp>
      <p:sp>
        <p:nvSpPr>
          <p:cNvPr id="3" name="Content Placeholder 2">
            <a:extLst>
              <a:ext uri="{FF2B5EF4-FFF2-40B4-BE49-F238E27FC236}">
                <a16:creationId xmlns:a16="http://schemas.microsoft.com/office/drawing/2014/main" id="{E12ED903-3D2B-2B05-8665-01E9C97DE626}"/>
              </a:ext>
            </a:extLst>
          </p:cNvPr>
          <p:cNvSpPr>
            <a:spLocks noGrp="1"/>
          </p:cNvSpPr>
          <p:nvPr>
            <p:ph idx="1"/>
          </p:nvPr>
        </p:nvSpPr>
        <p:spPr/>
        <p:txBody>
          <a:bodyPr/>
          <a:lstStyle/>
          <a:p>
            <a:pPr marL="0" indent="0">
              <a:buNone/>
            </a:pPr>
            <a:r>
              <a:rPr lang="en-US" sz="3200" dirty="0"/>
              <a:t>The short report that follows lacks an abstract that states the purpose and provides the main conclusion or recommendation from the body of the report. Write a brief abstract for this report.</a:t>
            </a:r>
          </a:p>
          <a:p>
            <a:pPr marL="0" indent="0">
              <a:buNone/>
            </a:pPr>
            <a:r>
              <a:rPr lang="en-US" sz="3200" dirty="0"/>
              <a:t>[10 marks, word count =100]</a:t>
            </a:r>
          </a:p>
          <a:p>
            <a:endParaRPr lang="en-US" dirty="0"/>
          </a:p>
          <a:p>
            <a:endParaRPr lang="en-US" dirty="0"/>
          </a:p>
        </p:txBody>
      </p:sp>
    </p:spTree>
    <p:extLst>
      <p:ext uri="{BB962C8B-B14F-4D97-AF65-F5344CB8AC3E}">
        <p14:creationId xmlns:p14="http://schemas.microsoft.com/office/powerpoint/2010/main" val="336774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E473-7F9C-7EE3-71A4-666B06B766E9}"/>
              </a:ext>
            </a:extLst>
          </p:cNvPr>
          <p:cNvSpPr>
            <a:spLocks noGrp="1"/>
          </p:cNvSpPr>
          <p:nvPr>
            <p:ph type="title"/>
          </p:nvPr>
        </p:nvSpPr>
        <p:spPr>
          <a:xfrm>
            <a:off x="1082351" y="159853"/>
            <a:ext cx="10271449" cy="773210"/>
          </a:xfrm>
        </p:spPr>
        <p:txBody>
          <a:bodyPr/>
          <a:lstStyle/>
          <a:p>
            <a:r>
              <a:rPr lang="en-US" dirty="0"/>
              <a:t>Rubric</a:t>
            </a:r>
          </a:p>
        </p:txBody>
      </p:sp>
      <p:sp>
        <p:nvSpPr>
          <p:cNvPr id="3" name="Content Placeholder 2">
            <a:extLst>
              <a:ext uri="{FF2B5EF4-FFF2-40B4-BE49-F238E27FC236}">
                <a16:creationId xmlns:a16="http://schemas.microsoft.com/office/drawing/2014/main" id="{0ADACCE3-3A53-08AE-719F-4ECE3213AFDC}"/>
              </a:ext>
            </a:extLst>
          </p:cNvPr>
          <p:cNvSpPr>
            <a:spLocks noGrp="1"/>
          </p:cNvSpPr>
          <p:nvPr>
            <p:ph idx="1"/>
          </p:nvPr>
        </p:nvSpPr>
        <p:spPr>
          <a:xfrm>
            <a:off x="597159" y="1119673"/>
            <a:ext cx="11047445" cy="5578474"/>
          </a:xfrm>
        </p:spPr>
        <p:txBody>
          <a:bodyPr>
            <a:normAutofit fontScale="77500" lnSpcReduction="20000"/>
          </a:bodyPr>
          <a:lstStyle/>
          <a:p>
            <a:pPr marL="0" marR="0" indent="0">
              <a:lnSpc>
                <a:spcPct val="150000"/>
              </a:lnSpc>
              <a:spcBef>
                <a:spcPts val="0"/>
              </a:spcBef>
              <a:spcAft>
                <a:spcPts val="1000"/>
              </a:spcAft>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Components: The Abstract covers the following  points: </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50000"/>
              </a:lnSpc>
              <a:spcBef>
                <a:spcPts val="0"/>
              </a:spcBef>
              <a:buNone/>
            </a:pPr>
            <a:r>
              <a:rPr lang="en-US" dirty="0">
                <a:effectLst/>
                <a:latin typeface="Times New Roman" panose="02020603050405020304" pitchFamily="18" charset="0"/>
                <a:ea typeface="Calibri" panose="020F0502020204030204" pitchFamily="34" charset="0"/>
                <a:cs typeface="Arial" panose="020B0604020202020204" pitchFamily="34" charset="0"/>
              </a:rPr>
              <a:t>Brief Background Information 			1.5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50000"/>
              </a:lnSpc>
              <a:spcBef>
                <a:spcPts val="0"/>
              </a:spcBef>
              <a:buNone/>
            </a:pPr>
            <a:r>
              <a:rPr lang="en-US" dirty="0">
                <a:effectLst/>
                <a:latin typeface="Times New Roman" panose="02020603050405020304" pitchFamily="18" charset="0"/>
                <a:ea typeface="Calibri" panose="020F0502020204030204" pitchFamily="34" charset="0"/>
                <a:cs typeface="Arial" panose="020B0604020202020204" pitchFamily="34" charset="0"/>
              </a:rPr>
              <a:t>Aim or Objective					1.5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50000"/>
              </a:lnSpc>
              <a:spcBef>
                <a:spcPts val="0"/>
              </a:spcBef>
              <a:buNone/>
            </a:pPr>
            <a:r>
              <a:rPr lang="en-US" dirty="0">
                <a:effectLst/>
                <a:latin typeface="Times New Roman" panose="02020603050405020304" pitchFamily="18" charset="0"/>
                <a:ea typeface="Calibri" panose="020F0502020204030204" pitchFamily="34" charset="0"/>
                <a:cs typeface="Arial" panose="020B0604020202020204" pitchFamily="34" charset="0"/>
              </a:rPr>
              <a:t>Methodology and Tools				1.5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50000"/>
              </a:lnSpc>
              <a:spcBef>
                <a:spcPts val="0"/>
              </a:spcBef>
              <a:buNone/>
            </a:pPr>
            <a:r>
              <a:rPr lang="en-US" dirty="0">
                <a:effectLst/>
                <a:latin typeface="Times New Roman" panose="02020603050405020304" pitchFamily="18" charset="0"/>
                <a:ea typeface="Calibri" panose="020F0502020204030204" pitchFamily="34" charset="0"/>
                <a:cs typeface="Arial" panose="020B0604020202020204" pitchFamily="34" charset="0"/>
              </a:rPr>
              <a:t>Major Findings					1.5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457200" lvl="1" indent="0">
              <a:lnSpc>
                <a:spcPct val="150000"/>
              </a:lnSpc>
              <a:spcBef>
                <a:spcPts val="0"/>
              </a:spcBef>
              <a:spcAft>
                <a:spcPts val="1000"/>
              </a:spcAft>
              <a:buNone/>
            </a:pPr>
            <a:r>
              <a:rPr lang="en-US" dirty="0">
                <a:effectLst/>
                <a:latin typeface="Times New Roman" panose="02020603050405020304" pitchFamily="18" charset="0"/>
                <a:ea typeface="Calibri" panose="020F0502020204030204" pitchFamily="34" charset="0"/>
                <a:cs typeface="Arial" panose="020B0604020202020204" pitchFamily="34" charset="0"/>
              </a:rPr>
              <a:t>Conclusion						1.5</a:t>
            </a:r>
            <a:endParaRPr lang="en-US" sz="20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1000"/>
              </a:spcAft>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Use of own words						1.5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1000"/>
              </a:spcAft>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Word Count							1</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1000"/>
              </a:spcAft>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Grammar, Punctuation, spellings				2</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1000"/>
              </a:spcAft>
              <a:buNone/>
            </a:pPr>
            <a:r>
              <a:rPr lang="en-US" sz="2800" dirty="0">
                <a:effectLst/>
                <a:latin typeface="Times New Roman" panose="02020603050405020304" pitchFamily="18" charset="0"/>
                <a:ea typeface="Calibri" panose="020F0502020204030204" pitchFamily="34" charset="0"/>
                <a:cs typeface="Arial" panose="020B0604020202020204" pitchFamily="34" charset="0"/>
              </a:rPr>
              <a:t>List of key words (between 5-7)				2</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50000"/>
              </a:lnSpc>
              <a:spcBef>
                <a:spcPts val="0"/>
              </a:spcBef>
              <a:spcAft>
                <a:spcPts val="1000"/>
              </a:spcAft>
              <a:buNone/>
            </a:pPr>
            <a:r>
              <a:rPr lang="en-US" sz="2800" b="1" dirty="0">
                <a:effectLst/>
                <a:highlight>
                  <a:srgbClr val="FFFF00"/>
                </a:highlight>
                <a:latin typeface="Times New Roman" panose="02020603050405020304" pitchFamily="18" charset="0"/>
                <a:ea typeface="Calibri" panose="020F0502020204030204" pitchFamily="34" charset="0"/>
                <a:cs typeface="Arial" panose="020B0604020202020204" pitchFamily="34" charset="0"/>
              </a:rPr>
              <a:t>Total								15</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07272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92C51-0430-6ADB-DAFA-03019E1DEAE7}"/>
              </a:ext>
            </a:extLst>
          </p:cNvPr>
          <p:cNvSpPr>
            <a:spLocks noGrp="1"/>
          </p:cNvSpPr>
          <p:nvPr>
            <p:ph type="title"/>
          </p:nvPr>
        </p:nvSpPr>
        <p:spPr/>
        <p:txBody>
          <a:bodyPr/>
          <a:lstStyle/>
          <a:p>
            <a:r>
              <a:rPr lang="en-US" dirty="0"/>
              <a:t>Task 4.</a:t>
            </a:r>
          </a:p>
        </p:txBody>
      </p:sp>
      <p:sp>
        <p:nvSpPr>
          <p:cNvPr id="3" name="Content Placeholder 2">
            <a:extLst>
              <a:ext uri="{FF2B5EF4-FFF2-40B4-BE49-F238E27FC236}">
                <a16:creationId xmlns:a16="http://schemas.microsoft.com/office/drawing/2014/main" id="{00B80759-EDAD-177F-D324-CB41D1E4008C}"/>
              </a:ext>
            </a:extLst>
          </p:cNvPr>
          <p:cNvSpPr>
            <a:spLocks noGrp="1"/>
          </p:cNvSpPr>
          <p:nvPr>
            <p:ph idx="1"/>
          </p:nvPr>
        </p:nvSpPr>
        <p:spPr/>
        <p:txBody>
          <a:bodyPr/>
          <a:lstStyle/>
          <a:p>
            <a:pPr marL="0" indent="0">
              <a:buNone/>
            </a:pPr>
            <a:r>
              <a:rPr lang="en-US" dirty="0"/>
              <a:t>Based on the topic you have selected for Formal Report, write an abstract consisting for the following components:</a:t>
            </a:r>
          </a:p>
          <a:p>
            <a:r>
              <a:rPr lang="en-US" dirty="0"/>
              <a:t>Brief Background Information 		</a:t>
            </a:r>
          </a:p>
          <a:p>
            <a:r>
              <a:rPr lang="en-US" dirty="0"/>
              <a:t>Aim or Objective					</a:t>
            </a:r>
          </a:p>
          <a:p>
            <a:r>
              <a:rPr lang="en-US" dirty="0"/>
              <a:t>Methodology and Tools				</a:t>
            </a:r>
          </a:p>
          <a:p>
            <a:r>
              <a:rPr lang="en-US" dirty="0"/>
              <a:t>Major Findings					</a:t>
            </a:r>
          </a:p>
          <a:p>
            <a:r>
              <a:rPr lang="en-US" dirty="0"/>
              <a:t>Conclusion</a:t>
            </a:r>
          </a:p>
        </p:txBody>
      </p:sp>
    </p:spTree>
    <p:extLst>
      <p:ext uri="{BB962C8B-B14F-4D97-AF65-F5344CB8AC3E}">
        <p14:creationId xmlns:p14="http://schemas.microsoft.com/office/powerpoint/2010/main" val="17392720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514</Words>
  <Application>Microsoft Office PowerPoint</Application>
  <PresentationFormat>Widescreen</PresentationFormat>
  <Paragraphs>36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Abstract Writing Practice</vt:lpstr>
      <vt:lpstr>Task 1.</vt:lpstr>
      <vt:lpstr>PowerPoint Presentation</vt:lpstr>
      <vt:lpstr>Task 2</vt:lpstr>
      <vt:lpstr>Task 3: Writing an Abstract </vt:lpstr>
      <vt:lpstr>Rubric</vt:lpstr>
      <vt:lpstr>Task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Writing Practice</dc:title>
  <dc:creator>H.I. Butt</dc:creator>
  <cp:lastModifiedBy>H.I. Butt</cp:lastModifiedBy>
  <cp:revision>2</cp:revision>
  <dcterms:created xsi:type="dcterms:W3CDTF">2023-11-14T20:06:39Z</dcterms:created>
  <dcterms:modified xsi:type="dcterms:W3CDTF">2023-11-14T20:07:57Z</dcterms:modified>
</cp:coreProperties>
</file>