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58" r:id="rId9"/>
    <p:sldId id="264" r:id="rId10"/>
    <p:sldId id="265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BBA2-86F7-47E1-8629-946768DCC6A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2EA06-E624-42CD-8C7B-CC97338BD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B07-05D0-4BD6-9015-4F96FBD4648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958B-FF29-4CCE-B1AC-1958836C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B07-05D0-4BD6-9015-4F96FBD4648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958B-FF29-4CCE-B1AC-1958836C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B07-05D0-4BD6-9015-4F96FBD4648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958B-FF29-4CCE-B1AC-1958836C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3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B07-05D0-4BD6-9015-4F96FBD4648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958B-FF29-4CCE-B1AC-1958836C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0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B07-05D0-4BD6-9015-4F96FBD4648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958B-FF29-4CCE-B1AC-1958836C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3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B07-05D0-4BD6-9015-4F96FBD4648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958B-FF29-4CCE-B1AC-1958836C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B07-05D0-4BD6-9015-4F96FBD4648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958B-FF29-4CCE-B1AC-1958836C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0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B07-05D0-4BD6-9015-4F96FBD4648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958B-FF29-4CCE-B1AC-1958836C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B07-05D0-4BD6-9015-4F96FBD4648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958B-FF29-4CCE-B1AC-1958836C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B07-05D0-4BD6-9015-4F96FBD4648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958B-FF29-4CCE-B1AC-1958836C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0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B07-05D0-4BD6-9015-4F96FBD4648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F958B-FF29-4CCE-B1AC-1958836C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2AB07-05D0-4BD6-9015-4F96FBD4648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F958B-FF29-4CCE-B1AC-1958836C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 fontAlgn="base">
              <a:buNone/>
            </a:pPr>
            <a:r>
              <a:rPr lang="en-US"/>
              <a:t>The following pointers explain the typical uses of a Spiral Model −</a:t>
            </a:r>
          </a:p>
          <a:p>
            <a:pPr algn="just" fontAlgn="base"/>
            <a:r>
              <a:rPr lang="en-US"/>
              <a:t>When there is a budget constraint and risk evaluation is important.</a:t>
            </a:r>
          </a:p>
          <a:p>
            <a:pPr algn="just" fontAlgn="base"/>
            <a:r>
              <a:rPr lang="en-US"/>
              <a:t>For medium to high-risk projects.</a:t>
            </a:r>
          </a:p>
          <a:p>
            <a:pPr algn="just" fontAlgn="base"/>
            <a:r>
              <a:rPr lang="en-US"/>
              <a:t>Long-term project commitment because of potential changes to economic priorities as the requirements change with time.</a:t>
            </a:r>
          </a:p>
          <a:p>
            <a:pPr algn="just" fontAlgn="base"/>
            <a:r>
              <a:rPr lang="en-US"/>
              <a:t>Customer is not sure of their requirements which is usually the case.</a:t>
            </a:r>
          </a:p>
          <a:p>
            <a:pPr algn="just" fontAlgn="base"/>
            <a:r>
              <a:rPr lang="en-US"/>
              <a:t>Requirements are complex and need evaluation to get clarity.</a:t>
            </a:r>
          </a:p>
          <a:p>
            <a:pPr algn="just" fontAlgn="base"/>
            <a:r>
              <a:rPr lang="en-US"/>
              <a:t>New product line which should be released in phases to get enough customer feedback.</a:t>
            </a:r>
          </a:p>
          <a:p>
            <a:pPr algn="just" fontAlgn="base"/>
            <a:r>
              <a:rPr lang="en-US"/>
              <a:t>Significant changes are expected in the product during the development cycle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Allows </a:t>
            </a:r>
            <a:r>
              <a:rPr lang="en-US" dirty="0"/>
              <a:t>the use prototyping</a:t>
            </a:r>
          </a:p>
          <a:p>
            <a:pPr fontAlgn="t"/>
            <a:r>
              <a:rPr lang="en-US" dirty="0"/>
              <a:t>Management is more</a:t>
            </a:r>
          </a:p>
          <a:p>
            <a:pPr fontAlgn="t"/>
            <a:r>
              <a:rPr lang="en-US" dirty="0"/>
              <a:t>complex</a:t>
            </a:r>
          </a:p>
          <a:p>
            <a:pPr fontAlgn="t"/>
            <a:r>
              <a:rPr lang="en-US" dirty="0"/>
              <a:t>Client can see the system  early on</a:t>
            </a:r>
          </a:p>
          <a:p>
            <a:pPr fontAlgn="t"/>
            <a:r>
              <a:rPr lang="en-US" dirty="0"/>
              <a:t>Should not be used for  small projects</a:t>
            </a:r>
          </a:p>
          <a:p>
            <a:pPr fontAlgn="t"/>
            <a:r>
              <a:rPr lang="en-US" dirty="0"/>
              <a:t>Changes in requirements  can be made easily</a:t>
            </a:r>
          </a:p>
          <a:p>
            <a:pPr fontAlgn="t"/>
            <a:r>
              <a:rPr lang="en-US" dirty="0"/>
              <a:t>This method requires a  lot of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6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&amp; Disadvantages</a:t>
            </a:r>
            <a:endParaRPr lang="en-US"/>
          </a:p>
        </p:txBody>
      </p:sp>
      <p:graphicFrame>
        <p:nvGraphicFramePr>
          <p:cNvPr id="4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03031"/>
              </p:ext>
            </p:extLst>
          </p:nvPr>
        </p:nvGraphicFramePr>
        <p:xfrm>
          <a:off x="1103415" y="2098801"/>
          <a:ext cx="9725694" cy="3648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3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392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Benefits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31166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Drawbacks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31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882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ows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2000" spc="-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ping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nagem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nt</a:t>
                      </a:r>
                      <a:r>
                        <a:rPr sz="20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mo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2000" spc="20" dirty="0">
                          <a:latin typeface="Verdana"/>
                          <a:cs typeface="Verdana"/>
                        </a:rPr>
                        <a:t>complex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43">
                <a:tc>
                  <a:txBody>
                    <a:bodyPr/>
                    <a:lstStyle/>
                    <a:p>
                      <a:pPr marL="99060" marR="3327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ien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can</a:t>
                      </a:r>
                      <a:r>
                        <a:rPr sz="20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sys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em  ear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3473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Shou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20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ed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r 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2000" spc="-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ec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0540">
                <a:tc>
                  <a:txBody>
                    <a:bodyPr/>
                    <a:lstStyle/>
                    <a:p>
                      <a:pPr marL="99060" marR="4019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Changes</a:t>
                      </a:r>
                      <a:r>
                        <a:rPr sz="20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q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eme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ts  can</a:t>
                      </a:r>
                      <a:r>
                        <a:rPr sz="20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made</a:t>
                      </a:r>
                      <a:r>
                        <a:rPr sz="20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ea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ily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3752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20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me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hod</a:t>
                      </a:r>
                      <a:r>
                        <a:rPr sz="2000" spc="-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req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es</a:t>
                      </a:r>
                      <a:r>
                        <a:rPr sz="2000" spc="-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  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ot</a:t>
                      </a:r>
                      <a:r>
                        <a:rPr sz="20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20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ocum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tion</a:t>
                      </a: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36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variant of the waterfall model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Uses unit testing to verify procedural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Uses integration testing to verify architectural (system)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Uses acceptance testing to validate the requirements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If problems are found during verification and validation, the left side of the V can be re-executed before testing on the right side is re-enacted</a:t>
            </a:r>
          </a:p>
        </p:txBody>
      </p:sp>
    </p:spTree>
    <p:extLst>
      <p:ext uri="{BB962C8B-B14F-4D97-AF65-F5344CB8AC3E}">
        <p14:creationId xmlns:p14="http://schemas.microsoft.com/office/powerpoint/2010/main" val="262180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468" y="1565706"/>
            <a:ext cx="7210425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53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8"/>
          <p:cNvGrpSpPr/>
          <p:nvPr/>
        </p:nvGrpSpPr>
        <p:grpSpPr>
          <a:xfrm>
            <a:off x="595883" y="477012"/>
            <a:ext cx="11160688" cy="6000115"/>
            <a:chOff x="595883" y="477012"/>
            <a:chExt cx="7249795" cy="6000115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883" y="477012"/>
              <a:ext cx="7249668" cy="5999988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23" y="480060"/>
              <a:ext cx="7147559" cy="5897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1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996" y="30478"/>
            <a:ext cx="5743956" cy="67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526" y="836024"/>
            <a:ext cx="10450285" cy="53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Figma</a:t>
            </a:r>
          </a:p>
        </p:txBody>
      </p:sp>
    </p:spTree>
    <p:extLst>
      <p:ext uri="{BB962C8B-B14F-4D97-AF65-F5344CB8AC3E}">
        <p14:creationId xmlns:p14="http://schemas.microsoft.com/office/powerpoint/2010/main" val="4986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Boehm’s </a:t>
            </a:r>
            <a:r>
              <a:rPr lang="en-US" dirty="0" smtClean="0"/>
              <a:t>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pc="-155" dirty="0" smtClean="0">
                <a:latin typeface="Verdana"/>
                <a:cs typeface="Verdana"/>
              </a:rPr>
              <a:t>P</a:t>
            </a:r>
            <a:r>
              <a:rPr lang="en-US" spc="-105" dirty="0" smtClean="0">
                <a:latin typeface="Verdana"/>
                <a:cs typeface="Verdana"/>
              </a:rPr>
              <a:t>r</a:t>
            </a:r>
            <a:r>
              <a:rPr lang="en-US" spc="75" dirty="0" smtClean="0">
                <a:latin typeface="Verdana"/>
                <a:cs typeface="Verdana"/>
              </a:rPr>
              <a:t>o</a:t>
            </a:r>
            <a:r>
              <a:rPr lang="en-US" spc="25" dirty="0" smtClean="0">
                <a:latin typeface="Verdana"/>
                <a:cs typeface="Verdana"/>
              </a:rPr>
              <a:t>ce</a:t>
            </a:r>
            <a:r>
              <a:rPr lang="en-US" spc="15" dirty="0" smtClean="0">
                <a:latin typeface="Verdana"/>
                <a:cs typeface="Verdana"/>
              </a:rPr>
              <a:t>s</a:t>
            </a:r>
            <a:r>
              <a:rPr lang="en-US" spc="-254" dirty="0" smtClean="0">
                <a:latin typeface="Verdana"/>
                <a:cs typeface="Verdana"/>
              </a:rPr>
              <a:t>s</a:t>
            </a:r>
            <a:r>
              <a:rPr lang="en-US" spc="-140" dirty="0" smtClean="0">
                <a:latin typeface="Verdana"/>
                <a:cs typeface="Verdana"/>
              </a:rPr>
              <a:t> </a:t>
            </a:r>
            <a:r>
              <a:rPr lang="en-US" spc="-135" dirty="0" smtClean="0">
                <a:latin typeface="Verdana"/>
                <a:cs typeface="Verdana"/>
              </a:rPr>
              <a:t>i</a:t>
            </a:r>
            <a:r>
              <a:rPr lang="en-US" spc="-254" dirty="0" smtClean="0">
                <a:latin typeface="Verdana"/>
                <a:cs typeface="Verdana"/>
              </a:rPr>
              <a:t>s</a:t>
            </a:r>
            <a:r>
              <a:rPr lang="en-US" spc="-160" dirty="0" smtClean="0">
                <a:latin typeface="Verdana"/>
                <a:cs typeface="Verdana"/>
              </a:rPr>
              <a:t> </a:t>
            </a:r>
            <a:r>
              <a:rPr lang="en-US" spc="-70" dirty="0" smtClean="0">
                <a:latin typeface="Verdana"/>
                <a:cs typeface="Verdana"/>
              </a:rPr>
              <a:t>re</a:t>
            </a:r>
            <a:r>
              <a:rPr lang="en-US" spc="-85" dirty="0" smtClean="0">
                <a:latin typeface="Verdana"/>
                <a:cs typeface="Verdana"/>
              </a:rPr>
              <a:t>p</a:t>
            </a:r>
            <a:r>
              <a:rPr lang="en-US" spc="-55" dirty="0" smtClean="0">
                <a:latin typeface="Verdana"/>
                <a:cs typeface="Verdana"/>
              </a:rPr>
              <a:t>r</a:t>
            </a:r>
            <a:r>
              <a:rPr lang="en-US" spc="-25" dirty="0" smtClean="0">
                <a:latin typeface="Verdana"/>
                <a:cs typeface="Verdana"/>
              </a:rPr>
              <a:t>ese</a:t>
            </a:r>
            <a:r>
              <a:rPr lang="en-US" spc="-40" dirty="0" smtClean="0">
                <a:latin typeface="Verdana"/>
                <a:cs typeface="Verdana"/>
              </a:rPr>
              <a:t>n</a:t>
            </a:r>
            <a:r>
              <a:rPr lang="en-US" spc="-5" dirty="0" smtClean="0">
                <a:latin typeface="Verdana"/>
                <a:cs typeface="Verdana"/>
              </a:rPr>
              <a:t>te</a:t>
            </a:r>
            <a:r>
              <a:rPr lang="en-US" spc="114" dirty="0" smtClean="0">
                <a:latin typeface="Verdana"/>
                <a:cs typeface="Verdana"/>
              </a:rPr>
              <a:t>d</a:t>
            </a:r>
            <a:r>
              <a:rPr lang="en-US" spc="-145" dirty="0" smtClean="0">
                <a:latin typeface="Verdana"/>
                <a:cs typeface="Verdana"/>
              </a:rPr>
              <a:t> </a:t>
            </a:r>
            <a:r>
              <a:rPr lang="en-US" spc="-60" dirty="0" smtClean="0">
                <a:latin typeface="Verdana"/>
                <a:cs typeface="Verdana"/>
              </a:rPr>
              <a:t>a</a:t>
            </a:r>
            <a:r>
              <a:rPr lang="en-US" spc="-50" dirty="0" smtClean="0">
                <a:latin typeface="Verdana"/>
                <a:cs typeface="Verdana"/>
              </a:rPr>
              <a:t>s</a:t>
            </a:r>
            <a:r>
              <a:rPr lang="en-US" spc="-150" dirty="0" smtClean="0">
                <a:latin typeface="Verdana"/>
                <a:cs typeface="Verdana"/>
              </a:rPr>
              <a:t> </a:t>
            </a:r>
            <a:r>
              <a:rPr lang="en-US" spc="155" dirty="0" smtClean="0">
                <a:latin typeface="Verdana"/>
                <a:cs typeface="Verdana"/>
              </a:rPr>
              <a:t>a</a:t>
            </a:r>
            <a:r>
              <a:rPr lang="en-US" spc="-145" dirty="0" smtClean="0">
                <a:latin typeface="Verdana"/>
                <a:cs typeface="Verdana"/>
              </a:rPr>
              <a:t> </a:t>
            </a:r>
            <a:r>
              <a:rPr lang="en-US" spc="-120" dirty="0" smtClean="0">
                <a:latin typeface="Verdana"/>
                <a:cs typeface="Verdana"/>
              </a:rPr>
              <a:t>sp</a:t>
            </a:r>
            <a:r>
              <a:rPr lang="en-US" spc="-45" dirty="0" smtClean="0">
                <a:latin typeface="Verdana"/>
                <a:cs typeface="Verdana"/>
              </a:rPr>
              <a:t>i</a:t>
            </a:r>
            <a:r>
              <a:rPr lang="en-US" spc="-80" dirty="0" smtClean="0">
                <a:latin typeface="Verdana"/>
                <a:cs typeface="Verdana"/>
              </a:rPr>
              <a:t>ral</a:t>
            </a:r>
            <a:r>
              <a:rPr lang="en-US" spc="-145" dirty="0" smtClean="0">
                <a:latin typeface="Verdana"/>
                <a:cs typeface="Verdana"/>
              </a:rPr>
              <a:t> </a:t>
            </a:r>
            <a:r>
              <a:rPr lang="en-US" spc="-70" dirty="0" smtClean="0">
                <a:latin typeface="Verdana"/>
                <a:cs typeface="Verdana"/>
              </a:rPr>
              <a:t>ra</a:t>
            </a:r>
            <a:r>
              <a:rPr lang="en-US" spc="-50" dirty="0" smtClean="0">
                <a:latin typeface="Verdana"/>
                <a:cs typeface="Verdana"/>
              </a:rPr>
              <a:t>t</a:t>
            </a:r>
            <a:r>
              <a:rPr lang="en-US" spc="-55" dirty="0" smtClean="0">
                <a:latin typeface="Verdana"/>
                <a:cs typeface="Verdana"/>
              </a:rPr>
              <a:t>h</a:t>
            </a:r>
            <a:r>
              <a:rPr lang="en-US" spc="-60" dirty="0" smtClean="0">
                <a:latin typeface="Verdana"/>
                <a:cs typeface="Verdana"/>
              </a:rPr>
              <a:t>er  </a:t>
            </a:r>
            <a:r>
              <a:rPr lang="en-US" spc="-15" dirty="0" smtClean="0">
                <a:latin typeface="Verdana"/>
                <a:cs typeface="Verdana"/>
              </a:rPr>
              <a:t>than</a:t>
            </a:r>
            <a:r>
              <a:rPr lang="en-US" spc="-135" dirty="0" smtClean="0">
                <a:latin typeface="Verdana"/>
                <a:cs typeface="Verdana"/>
              </a:rPr>
              <a:t> </a:t>
            </a:r>
            <a:r>
              <a:rPr lang="en-US" spc="-60" dirty="0" smtClean="0">
                <a:latin typeface="Verdana"/>
                <a:cs typeface="Verdana"/>
              </a:rPr>
              <a:t>a</a:t>
            </a:r>
            <a:r>
              <a:rPr lang="en-US" spc="-50" dirty="0" smtClean="0">
                <a:latin typeface="Verdana"/>
                <a:cs typeface="Verdana"/>
              </a:rPr>
              <a:t>s</a:t>
            </a:r>
            <a:r>
              <a:rPr lang="en-US" spc="-145" dirty="0" smtClean="0">
                <a:latin typeface="Verdana"/>
                <a:cs typeface="Verdana"/>
              </a:rPr>
              <a:t> </a:t>
            </a:r>
            <a:r>
              <a:rPr lang="en-US" spc="150" dirty="0" smtClean="0">
                <a:latin typeface="Verdana"/>
                <a:cs typeface="Verdana"/>
              </a:rPr>
              <a:t>a</a:t>
            </a:r>
            <a:r>
              <a:rPr lang="en-US" spc="-145" dirty="0" smtClean="0">
                <a:latin typeface="Verdana"/>
                <a:cs typeface="Verdana"/>
              </a:rPr>
              <a:t> </a:t>
            </a:r>
            <a:r>
              <a:rPr lang="en-US" spc="-20" dirty="0" smtClean="0">
                <a:latin typeface="Verdana"/>
                <a:cs typeface="Verdana"/>
              </a:rPr>
              <a:t>se</a:t>
            </a:r>
            <a:r>
              <a:rPr lang="en-US" spc="-15" dirty="0" smtClean="0">
                <a:latin typeface="Verdana"/>
                <a:cs typeface="Verdana"/>
              </a:rPr>
              <a:t>q</a:t>
            </a:r>
            <a:r>
              <a:rPr lang="en-US" spc="65" dirty="0" smtClean="0">
                <a:latin typeface="Verdana"/>
                <a:cs typeface="Verdana"/>
              </a:rPr>
              <a:t>uence</a:t>
            </a:r>
            <a:r>
              <a:rPr lang="en-US" spc="-135" dirty="0" smtClean="0">
                <a:latin typeface="Verdana"/>
                <a:cs typeface="Verdana"/>
              </a:rPr>
              <a:t> </a:t>
            </a:r>
            <a:r>
              <a:rPr lang="en-US" spc="75" dirty="0" smtClean="0">
                <a:latin typeface="Verdana"/>
                <a:cs typeface="Verdana"/>
              </a:rPr>
              <a:t>o</a:t>
            </a:r>
            <a:r>
              <a:rPr lang="en-US" spc="-75" dirty="0" smtClean="0">
                <a:latin typeface="Verdana"/>
                <a:cs typeface="Verdana"/>
              </a:rPr>
              <a:t>f</a:t>
            </a:r>
            <a:r>
              <a:rPr lang="en-US" spc="-130" dirty="0" smtClean="0">
                <a:latin typeface="Verdana"/>
                <a:cs typeface="Verdana"/>
              </a:rPr>
              <a:t> </a:t>
            </a:r>
            <a:r>
              <a:rPr lang="en-US" spc="35" dirty="0" smtClean="0">
                <a:latin typeface="Verdana"/>
                <a:cs typeface="Verdana"/>
              </a:rPr>
              <a:t>acti</a:t>
            </a:r>
            <a:r>
              <a:rPr lang="en-US" spc="-65" dirty="0" smtClean="0">
                <a:latin typeface="Verdana"/>
                <a:cs typeface="Verdana"/>
              </a:rPr>
              <a:t>viti</a:t>
            </a:r>
            <a:r>
              <a:rPr lang="en-US" spc="-114" dirty="0" smtClean="0">
                <a:latin typeface="Verdana"/>
                <a:cs typeface="Verdana"/>
              </a:rPr>
              <a:t>e</a:t>
            </a:r>
            <a:r>
              <a:rPr lang="en-US" spc="-254" dirty="0" smtClean="0">
                <a:latin typeface="Verdana"/>
                <a:cs typeface="Verdana"/>
              </a:rPr>
              <a:t>s</a:t>
            </a:r>
            <a:r>
              <a:rPr lang="en-US" spc="-170" dirty="0" smtClean="0">
                <a:latin typeface="Verdana"/>
                <a:cs typeface="Verdana"/>
              </a:rPr>
              <a:t> </a:t>
            </a:r>
            <a:r>
              <a:rPr lang="en-US" spc="-100" dirty="0" smtClean="0">
                <a:latin typeface="Verdana"/>
                <a:cs typeface="Verdana"/>
              </a:rPr>
              <a:t>w</a:t>
            </a:r>
            <a:r>
              <a:rPr lang="en-US" spc="-25" dirty="0" smtClean="0">
                <a:latin typeface="Verdana"/>
                <a:cs typeface="Verdana"/>
              </a:rPr>
              <a:t>i</a:t>
            </a:r>
            <a:r>
              <a:rPr lang="en-US" spc="-65" dirty="0" smtClean="0">
                <a:latin typeface="Verdana"/>
                <a:cs typeface="Verdana"/>
              </a:rPr>
              <a:t>th  </a:t>
            </a:r>
            <a:r>
              <a:rPr lang="en-US" spc="-10" dirty="0" smtClean="0">
                <a:latin typeface="Verdana"/>
                <a:cs typeface="Verdana"/>
              </a:rPr>
              <a:t>backtracking.</a:t>
            </a:r>
            <a:endParaRPr lang="en-US" dirty="0" smtClean="0">
              <a:latin typeface="Verdana"/>
              <a:cs typeface="Verdana"/>
            </a:endParaRPr>
          </a:p>
          <a:p>
            <a:pPr marL="12700" algn="just">
              <a:lnSpc>
                <a:spcPct val="150000"/>
              </a:lnSpc>
              <a:spcBef>
                <a:spcPts val="95"/>
              </a:spcBef>
            </a:pPr>
            <a:r>
              <a:rPr lang="en-US" spc="30" dirty="0" smtClean="0">
                <a:latin typeface="Verdana"/>
                <a:cs typeface="Verdana"/>
              </a:rPr>
              <a:t>Eac</a:t>
            </a:r>
            <a:r>
              <a:rPr lang="en-US" spc="40" dirty="0" smtClean="0">
                <a:latin typeface="Verdana"/>
                <a:cs typeface="Verdana"/>
              </a:rPr>
              <a:t>h</a:t>
            </a:r>
            <a:r>
              <a:rPr lang="en-US" spc="-135" dirty="0" smtClean="0">
                <a:latin typeface="Verdana"/>
                <a:cs typeface="Verdana"/>
              </a:rPr>
              <a:t> </a:t>
            </a:r>
            <a:r>
              <a:rPr lang="en-US" spc="-155" dirty="0" smtClean="0">
                <a:latin typeface="Verdana"/>
                <a:cs typeface="Verdana"/>
              </a:rPr>
              <a:t>l</a:t>
            </a:r>
            <a:r>
              <a:rPr lang="en-US" spc="75" dirty="0" smtClean="0">
                <a:latin typeface="Verdana"/>
                <a:cs typeface="Verdana"/>
              </a:rPr>
              <a:t>oo</a:t>
            </a:r>
            <a:r>
              <a:rPr lang="en-US" spc="105" dirty="0" smtClean="0">
                <a:latin typeface="Verdana"/>
                <a:cs typeface="Verdana"/>
              </a:rPr>
              <a:t>p</a:t>
            </a:r>
            <a:r>
              <a:rPr lang="en-US" spc="-114" dirty="0" smtClean="0">
                <a:latin typeface="Verdana"/>
                <a:cs typeface="Verdana"/>
              </a:rPr>
              <a:t> </a:t>
            </a:r>
            <a:r>
              <a:rPr lang="en-US" spc="-135" dirty="0" smtClean="0">
                <a:latin typeface="Verdana"/>
                <a:cs typeface="Verdana"/>
              </a:rPr>
              <a:t>i</a:t>
            </a:r>
            <a:r>
              <a:rPr lang="en-US" spc="-50" dirty="0" smtClean="0">
                <a:latin typeface="Verdana"/>
                <a:cs typeface="Verdana"/>
              </a:rPr>
              <a:t>n</a:t>
            </a:r>
            <a:r>
              <a:rPr lang="en-US" spc="-160" dirty="0" smtClean="0">
                <a:latin typeface="Verdana"/>
                <a:cs typeface="Verdana"/>
              </a:rPr>
              <a:t> </a:t>
            </a:r>
            <a:r>
              <a:rPr lang="en-US" spc="-20" dirty="0" smtClean="0">
                <a:latin typeface="Verdana"/>
                <a:cs typeface="Verdana"/>
              </a:rPr>
              <a:t>the</a:t>
            </a:r>
            <a:r>
              <a:rPr lang="en-US" spc="-140" dirty="0" smtClean="0">
                <a:latin typeface="Verdana"/>
                <a:cs typeface="Verdana"/>
              </a:rPr>
              <a:t> </a:t>
            </a:r>
            <a:r>
              <a:rPr lang="en-US" spc="-125" dirty="0" smtClean="0">
                <a:latin typeface="Verdana"/>
                <a:cs typeface="Verdana"/>
              </a:rPr>
              <a:t>sp</a:t>
            </a:r>
            <a:r>
              <a:rPr lang="en-US" spc="-50" dirty="0" smtClean="0">
                <a:latin typeface="Verdana"/>
                <a:cs typeface="Verdana"/>
              </a:rPr>
              <a:t>i</a:t>
            </a:r>
            <a:r>
              <a:rPr lang="en-US" spc="-45" dirty="0" smtClean="0">
                <a:latin typeface="Verdana"/>
                <a:cs typeface="Verdana"/>
              </a:rPr>
              <a:t>ra</a:t>
            </a:r>
            <a:r>
              <a:rPr lang="en-US" spc="-145" dirty="0" smtClean="0">
                <a:latin typeface="Verdana"/>
                <a:cs typeface="Verdana"/>
              </a:rPr>
              <a:t>l</a:t>
            </a:r>
            <a:r>
              <a:rPr lang="en-US" spc="-165" dirty="0" smtClean="0">
                <a:latin typeface="Verdana"/>
                <a:cs typeface="Verdana"/>
              </a:rPr>
              <a:t> </a:t>
            </a:r>
            <a:r>
              <a:rPr lang="en-US" spc="-60" dirty="0" smtClean="0">
                <a:latin typeface="Verdana"/>
                <a:cs typeface="Verdana"/>
              </a:rPr>
              <a:t>r</a:t>
            </a:r>
            <a:r>
              <a:rPr lang="en-US" spc="-80" dirty="0" smtClean="0">
                <a:latin typeface="Verdana"/>
                <a:cs typeface="Verdana"/>
              </a:rPr>
              <a:t>e</a:t>
            </a:r>
            <a:r>
              <a:rPr lang="en-US" spc="-85" dirty="0" smtClean="0">
                <a:latin typeface="Verdana"/>
                <a:cs typeface="Verdana"/>
              </a:rPr>
              <a:t>p</a:t>
            </a:r>
            <a:r>
              <a:rPr lang="en-US" spc="-50" dirty="0" smtClean="0">
                <a:latin typeface="Verdana"/>
                <a:cs typeface="Verdana"/>
              </a:rPr>
              <a:t>r</a:t>
            </a:r>
            <a:r>
              <a:rPr lang="en-US" spc="-80" dirty="0" smtClean="0">
                <a:latin typeface="Verdana"/>
                <a:cs typeface="Verdana"/>
              </a:rPr>
              <a:t>esents</a:t>
            </a:r>
            <a:r>
              <a:rPr lang="en-US" spc="-145" dirty="0" smtClean="0">
                <a:latin typeface="Verdana"/>
                <a:cs typeface="Verdana"/>
              </a:rPr>
              <a:t> </a:t>
            </a:r>
            <a:r>
              <a:rPr lang="en-US" spc="150" dirty="0" smtClean="0">
                <a:latin typeface="Verdana"/>
                <a:cs typeface="Verdana"/>
              </a:rPr>
              <a:t>a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pha</a:t>
            </a:r>
            <a:r>
              <a:rPr lang="en-US" spc="-20" dirty="0" smtClean="0">
                <a:latin typeface="Verdana"/>
                <a:cs typeface="Verdana"/>
              </a:rPr>
              <a:t>s</a:t>
            </a:r>
            <a:r>
              <a:rPr lang="en-US" spc="100" dirty="0" smtClean="0">
                <a:latin typeface="Verdana"/>
                <a:cs typeface="Verdana"/>
              </a:rPr>
              <a:t>e</a:t>
            </a:r>
            <a:r>
              <a:rPr lang="en-US" spc="-130" dirty="0" smtClean="0">
                <a:latin typeface="Verdana"/>
                <a:cs typeface="Verdana"/>
              </a:rPr>
              <a:t> </a:t>
            </a:r>
            <a:r>
              <a:rPr lang="en-US" spc="-135" dirty="0" smtClean="0">
                <a:latin typeface="Verdana"/>
                <a:cs typeface="Verdana"/>
              </a:rPr>
              <a:t>i</a:t>
            </a:r>
            <a:r>
              <a:rPr lang="en-US" spc="-45" dirty="0" smtClean="0">
                <a:latin typeface="Verdana"/>
                <a:cs typeface="Verdana"/>
              </a:rPr>
              <a:t>n</a:t>
            </a:r>
            <a:r>
              <a:rPr lang="en-US" spc="-160" dirty="0" smtClean="0">
                <a:latin typeface="Verdana"/>
                <a:cs typeface="Verdana"/>
              </a:rPr>
              <a:t> </a:t>
            </a:r>
            <a:r>
              <a:rPr lang="en-US" spc="-20" dirty="0" smtClean="0">
                <a:latin typeface="Verdana"/>
                <a:cs typeface="Verdana"/>
              </a:rPr>
              <a:t>the</a:t>
            </a:r>
            <a:r>
              <a:rPr lang="en-US" spc="-145" dirty="0" smtClean="0">
                <a:latin typeface="Verdana"/>
                <a:cs typeface="Verdana"/>
              </a:rPr>
              <a:t> </a:t>
            </a:r>
            <a:r>
              <a:rPr lang="en-US" spc="-85" dirty="0" smtClean="0">
                <a:latin typeface="Verdana"/>
                <a:cs typeface="Verdana"/>
              </a:rPr>
              <a:t>p</a:t>
            </a:r>
            <a:r>
              <a:rPr lang="en-US" spc="-50" dirty="0" smtClean="0">
                <a:latin typeface="Verdana"/>
                <a:cs typeface="Verdana"/>
              </a:rPr>
              <a:t>r</a:t>
            </a:r>
            <a:r>
              <a:rPr lang="en-US" spc="75" dirty="0" smtClean="0">
                <a:latin typeface="Verdana"/>
                <a:cs typeface="Verdana"/>
              </a:rPr>
              <a:t>o</a:t>
            </a:r>
            <a:r>
              <a:rPr lang="en-US" spc="25" dirty="0" smtClean="0">
                <a:latin typeface="Verdana"/>
                <a:cs typeface="Verdana"/>
              </a:rPr>
              <a:t>ce</a:t>
            </a:r>
            <a:r>
              <a:rPr lang="en-US" spc="15" dirty="0" smtClean="0">
                <a:latin typeface="Verdana"/>
                <a:cs typeface="Verdana"/>
              </a:rPr>
              <a:t>s</a:t>
            </a:r>
            <a:r>
              <a:rPr lang="en-US" spc="-254" dirty="0" smtClean="0">
                <a:latin typeface="Verdana"/>
                <a:cs typeface="Verdana"/>
              </a:rPr>
              <a:t>s</a:t>
            </a:r>
            <a:r>
              <a:rPr lang="en-US" spc="-140" dirty="0" smtClean="0">
                <a:latin typeface="Verdana"/>
                <a:cs typeface="Verdana"/>
              </a:rPr>
              <a:t> </a:t>
            </a:r>
            <a:r>
              <a:rPr lang="en-US" spc="-170" dirty="0" smtClean="0">
                <a:latin typeface="Verdana"/>
                <a:cs typeface="Verdana"/>
              </a:rPr>
              <a:t>.</a:t>
            </a:r>
            <a:endParaRPr lang="en-US" dirty="0" smtClean="0"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en-US" spc="30" dirty="0" smtClean="0">
                <a:latin typeface="Verdana"/>
                <a:cs typeface="Verdana"/>
              </a:rPr>
              <a:t>No</a:t>
            </a:r>
            <a:r>
              <a:rPr lang="en-US" spc="-135" dirty="0" smtClean="0">
                <a:latin typeface="Verdana"/>
                <a:cs typeface="Verdana"/>
              </a:rPr>
              <a:t> </a:t>
            </a:r>
            <a:r>
              <a:rPr lang="en-US" spc="-125" dirty="0" smtClean="0">
                <a:latin typeface="Verdana"/>
                <a:cs typeface="Verdana"/>
              </a:rPr>
              <a:t>f</a:t>
            </a:r>
            <a:r>
              <a:rPr lang="en-US" spc="-80" dirty="0" smtClean="0">
                <a:latin typeface="Verdana"/>
                <a:cs typeface="Verdana"/>
              </a:rPr>
              <a:t>i</a:t>
            </a:r>
            <a:r>
              <a:rPr lang="en-US" dirty="0" smtClean="0">
                <a:latin typeface="Verdana"/>
                <a:cs typeface="Verdana"/>
              </a:rPr>
              <a:t>xed</a:t>
            </a:r>
            <a:r>
              <a:rPr lang="en-US" spc="-165" dirty="0" smtClean="0">
                <a:latin typeface="Verdana"/>
                <a:cs typeface="Verdana"/>
              </a:rPr>
              <a:t> </a:t>
            </a:r>
            <a:r>
              <a:rPr lang="en-US" spc="-40" dirty="0" smtClean="0">
                <a:latin typeface="Verdana"/>
                <a:cs typeface="Verdana"/>
              </a:rPr>
              <a:t>phase</a:t>
            </a:r>
            <a:r>
              <a:rPr lang="en-US" spc="-30" dirty="0" smtClean="0">
                <a:latin typeface="Verdana"/>
                <a:cs typeface="Verdana"/>
              </a:rPr>
              <a:t>s</a:t>
            </a:r>
            <a:r>
              <a:rPr lang="en-US" spc="-125" dirty="0" smtClean="0">
                <a:latin typeface="Verdana"/>
                <a:cs typeface="Verdana"/>
              </a:rPr>
              <a:t> </a:t>
            </a:r>
            <a:r>
              <a:rPr lang="en-US" spc="-30" dirty="0" smtClean="0">
                <a:latin typeface="Verdana"/>
                <a:cs typeface="Verdana"/>
              </a:rPr>
              <a:t>su</a:t>
            </a:r>
            <a:r>
              <a:rPr lang="en-US" spc="-35" dirty="0" smtClean="0">
                <a:latin typeface="Verdana"/>
                <a:cs typeface="Verdana"/>
              </a:rPr>
              <a:t>c</a:t>
            </a:r>
            <a:r>
              <a:rPr lang="en-US" spc="-50" dirty="0" smtClean="0">
                <a:latin typeface="Verdana"/>
                <a:cs typeface="Verdana"/>
              </a:rPr>
              <a:t>h</a:t>
            </a:r>
            <a:r>
              <a:rPr lang="en-US" spc="-135" dirty="0" smtClean="0">
                <a:latin typeface="Verdana"/>
                <a:cs typeface="Verdana"/>
              </a:rPr>
              <a:t> </a:t>
            </a:r>
            <a:r>
              <a:rPr lang="en-US" spc="-60" dirty="0" smtClean="0">
                <a:latin typeface="Verdana"/>
                <a:cs typeface="Verdana"/>
              </a:rPr>
              <a:t>a</a:t>
            </a:r>
            <a:r>
              <a:rPr lang="en-US" spc="-50" dirty="0" smtClean="0">
                <a:latin typeface="Verdana"/>
                <a:cs typeface="Verdana"/>
              </a:rPr>
              <a:t>s</a:t>
            </a:r>
            <a:r>
              <a:rPr lang="en-US" spc="-135" dirty="0" smtClean="0">
                <a:latin typeface="Verdana"/>
                <a:cs typeface="Verdana"/>
              </a:rPr>
              <a:t> </a:t>
            </a:r>
            <a:r>
              <a:rPr lang="en-US" spc="5" dirty="0" smtClean="0">
                <a:latin typeface="Verdana"/>
                <a:cs typeface="Verdana"/>
              </a:rPr>
              <a:t>spec</a:t>
            </a:r>
            <a:r>
              <a:rPr lang="en-US" spc="15" dirty="0" smtClean="0">
                <a:latin typeface="Verdana"/>
                <a:cs typeface="Verdana"/>
              </a:rPr>
              <a:t>i</a:t>
            </a:r>
            <a:r>
              <a:rPr lang="en-US" spc="-125" dirty="0" smtClean="0">
                <a:latin typeface="Verdana"/>
                <a:cs typeface="Verdana"/>
              </a:rPr>
              <a:t>f</a:t>
            </a:r>
            <a:r>
              <a:rPr lang="en-US" spc="-80" dirty="0" smtClean="0">
                <a:latin typeface="Verdana"/>
                <a:cs typeface="Verdana"/>
              </a:rPr>
              <a:t>i</a:t>
            </a:r>
            <a:r>
              <a:rPr lang="en-US" spc="40" dirty="0" smtClean="0">
                <a:latin typeface="Verdana"/>
                <a:cs typeface="Verdana"/>
              </a:rPr>
              <a:t>cat</a:t>
            </a:r>
            <a:r>
              <a:rPr lang="en-US" spc="25" dirty="0" smtClean="0">
                <a:latin typeface="Verdana"/>
                <a:cs typeface="Verdana"/>
              </a:rPr>
              <a:t>i</a:t>
            </a:r>
            <a:r>
              <a:rPr lang="en-US" spc="75" dirty="0" smtClean="0">
                <a:latin typeface="Verdana"/>
                <a:cs typeface="Verdana"/>
              </a:rPr>
              <a:t>o</a:t>
            </a:r>
            <a:r>
              <a:rPr lang="en-US" spc="-50" dirty="0" smtClean="0">
                <a:latin typeface="Verdana"/>
                <a:cs typeface="Verdana"/>
              </a:rPr>
              <a:t>n</a:t>
            </a:r>
            <a:r>
              <a:rPr lang="en-US" spc="-160" dirty="0" smtClean="0">
                <a:latin typeface="Verdana"/>
                <a:cs typeface="Verdana"/>
              </a:rPr>
              <a:t> </a:t>
            </a:r>
            <a:r>
              <a:rPr lang="en-US" spc="75" dirty="0" smtClean="0">
                <a:latin typeface="Verdana"/>
                <a:cs typeface="Verdana"/>
              </a:rPr>
              <a:t>o</a:t>
            </a:r>
            <a:r>
              <a:rPr lang="en-US" spc="-215" dirty="0" smtClean="0">
                <a:latin typeface="Verdana"/>
                <a:cs typeface="Verdana"/>
              </a:rPr>
              <a:t>r  </a:t>
            </a:r>
            <a:r>
              <a:rPr lang="en-US" spc="-60" dirty="0" smtClean="0">
                <a:latin typeface="Verdana"/>
                <a:cs typeface="Verdana"/>
              </a:rPr>
              <a:t>des</a:t>
            </a:r>
            <a:r>
              <a:rPr lang="en-US" spc="-15" dirty="0" smtClean="0">
                <a:latin typeface="Verdana"/>
                <a:cs typeface="Verdana"/>
              </a:rPr>
              <a:t>i</a:t>
            </a:r>
            <a:r>
              <a:rPr lang="en-US" spc="20" dirty="0" smtClean="0">
                <a:latin typeface="Verdana"/>
                <a:cs typeface="Verdana"/>
              </a:rPr>
              <a:t>gn</a:t>
            </a:r>
            <a:r>
              <a:rPr lang="en-US" spc="-155" dirty="0" smtClean="0">
                <a:latin typeface="Verdana"/>
                <a:cs typeface="Verdana"/>
              </a:rPr>
              <a:t> </a:t>
            </a:r>
            <a:r>
              <a:rPr lang="en-US" spc="-25" dirty="0" smtClean="0">
                <a:latin typeface="Verdana"/>
                <a:cs typeface="Verdana"/>
              </a:rPr>
              <a:t>l</a:t>
            </a:r>
            <a:r>
              <a:rPr lang="en-US" spc="-50" dirty="0" smtClean="0">
                <a:latin typeface="Verdana"/>
                <a:cs typeface="Verdana"/>
              </a:rPr>
              <a:t>o</a:t>
            </a:r>
            <a:r>
              <a:rPr lang="en-US" spc="75" dirty="0" smtClean="0">
                <a:latin typeface="Verdana"/>
                <a:cs typeface="Verdana"/>
              </a:rPr>
              <a:t>o</a:t>
            </a:r>
            <a:r>
              <a:rPr lang="en-US" spc="-85" dirty="0" smtClean="0">
                <a:latin typeface="Verdana"/>
                <a:cs typeface="Verdana"/>
              </a:rPr>
              <a:t>p</a:t>
            </a:r>
            <a:r>
              <a:rPr lang="en-US" spc="-70" dirty="0" smtClean="0">
                <a:latin typeface="Verdana"/>
                <a:cs typeface="Verdana"/>
              </a:rPr>
              <a:t>s</a:t>
            </a:r>
            <a:r>
              <a:rPr lang="en-US" spc="-110" dirty="0" smtClean="0">
                <a:latin typeface="Verdana"/>
                <a:cs typeface="Verdana"/>
              </a:rPr>
              <a:t> </a:t>
            </a:r>
            <a:r>
              <a:rPr lang="en-US" spc="-135" dirty="0" smtClean="0">
                <a:latin typeface="Verdana"/>
                <a:cs typeface="Verdana"/>
              </a:rPr>
              <a:t>i</a:t>
            </a:r>
            <a:r>
              <a:rPr lang="en-US" spc="-50" dirty="0" smtClean="0">
                <a:latin typeface="Verdana"/>
                <a:cs typeface="Verdana"/>
              </a:rPr>
              <a:t>n</a:t>
            </a:r>
            <a:r>
              <a:rPr lang="en-US" spc="-160" dirty="0" smtClean="0">
                <a:latin typeface="Verdana"/>
                <a:cs typeface="Verdana"/>
              </a:rPr>
              <a:t> </a:t>
            </a:r>
            <a:r>
              <a:rPr lang="en-US" spc="-20" dirty="0" smtClean="0">
                <a:latin typeface="Verdana"/>
                <a:cs typeface="Verdana"/>
              </a:rPr>
              <a:t>the</a:t>
            </a:r>
            <a:r>
              <a:rPr lang="en-US" spc="-140" dirty="0" smtClean="0">
                <a:latin typeface="Verdana"/>
                <a:cs typeface="Verdana"/>
              </a:rPr>
              <a:t> </a:t>
            </a:r>
            <a:r>
              <a:rPr lang="en-US" spc="-125" dirty="0" smtClean="0">
                <a:latin typeface="Verdana"/>
                <a:cs typeface="Verdana"/>
              </a:rPr>
              <a:t>sp</a:t>
            </a:r>
            <a:r>
              <a:rPr lang="en-US" spc="-50" dirty="0" smtClean="0">
                <a:latin typeface="Verdana"/>
                <a:cs typeface="Verdana"/>
              </a:rPr>
              <a:t>i</a:t>
            </a:r>
            <a:r>
              <a:rPr lang="en-US" spc="-45" dirty="0" smtClean="0">
                <a:latin typeface="Verdana"/>
                <a:cs typeface="Verdana"/>
              </a:rPr>
              <a:t>ra</a:t>
            </a:r>
            <a:r>
              <a:rPr lang="en-US" spc="-145" dirty="0" smtClean="0">
                <a:latin typeface="Verdana"/>
                <a:cs typeface="Verdana"/>
              </a:rPr>
              <a:t>l</a:t>
            </a:r>
            <a:r>
              <a:rPr lang="en-US" spc="-165" dirty="0" smtClean="0">
                <a:latin typeface="Verdana"/>
                <a:cs typeface="Verdana"/>
              </a:rPr>
              <a:t> </a:t>
            </a:r>
            <a:r>
              <a:rPr lang="en-US" spc="-60" dirty="0" smtClean="0">
                <a:latin typeface="Verdana"/>
                <a:cs typeface="Verdana"/>
              </a:rPr>
              <a:t>a</a:t>
            </a:r>
            <a:r>
              <a:rPr lang="en-US" spc="-40" dirty="0" smtClean="0">
                <a:latin typeface="Verdana"/>
                <a:cs typeface="Verdana"/>
              </a:rPr>
              <a:t>r</a:t>
            </a:r>
            <a:r>
              <a:rPr lang="en-US" spc="100" dirty="0" smtClean="0">
                <a:latin typeface="Verdana"/>
                <a:cs typeface="Verdana"/>
              </a:rPr>
              <a:t>e</a:t>
            </a:r>
            <a:r>
              <a:rPr lang="en-US" spc="-140" dirty="0" smtClean="0">
                <a:latin typeface="Verdana"/>
                <a:cs typeface="Verdana"/>
              </a:rPr>
              <a:t> </a:t>
            </a:r>
            <a:r>
              <a:rPr lang="en-US" spc="85" dirty="0" smtClean="0">
                <a:latin typeface="Verdana"/>
                <a:cs typeface="Verdana"/>
              </a:rPr>
              <a:t>c</a:t>
            </a:r>
            <a:r>
              <a:rPr lang="en-US" spc="90" dirty="0" smtClean="0">
                <a:latin typeface="Verdana"/>
                <a:cs typeface="Verdana"/>
              </a:rPr>
              <a:t>h</a:t>
            </a:r>
            <a:r>
              <a:rPr lang="en-US" spc="75" dirty="0" smtClean="0">
                <a:latin typeface="Verdana"/>
                <a:cs typeface="Verdana"/>
              </a:rPr>
              <a:t>o</a:t>
            </a:r>
            <a:r>
              <a:rPr lang="en-US" spc="-65" dirty="0" smtClean="0">
                <a:latin typeface="Verdana"/>
                <a:cs typeface="Verdana"/>
              </a:rPr>
              <a:t>sen  </a:t>
            </a:r>
            <a:r>
              <a:rPr lang="en-US" spc="100" dirty="0" smtClean="0">
                <a:latin typeface="Verdana"/>
                <a:cs typeface="Verdana"/>
              </a:rPr>
              <a:t>dep</a:t>
            </a:r>
            <a:r>
              <a:rPr lang="en-US" spc="105" dirty="0" smtClean="0">
                <a:latin typeface="Verdana"/>
                <a:cs typeface="Verdana"/>
              </a:rPr>
              <a:t>e</a:t>
            </a:r>
            <a:r>
              <a:rPr lang="en-US" spc="30" dirty="0" smtClean="0">
                <a:latin typeface="Verdana"/>
                <a:cs typeface="Verdana"/>
              </a:rPr>
              <a:t>n</a:t>
            </a:r>
            <a:r>
              <a:rPr lang="en-US" spc="20" dirty="0" smtClean="0">
                <a:latin typeface="Verdana"/>
                <a:cs typeface="Verdana"/>
              </a:rPr>
              <a:t>d</a:t>
            </a:r>
            <a:r>
              <a:rPr lang="en-US" spc="-135" dirty="0" smtClean="0">
                <a:latin typeface="Verdana"/>
                <a:cs typeface="Verdana"/>
              </a:rPr>
              <a:t>i</a:t>
            </a:r>
            <a:r>
              <a:rPr lang="en-US" spc="20" dirty="0" smtClean="0">
                <a:latin typeface="Verdana"/>
                <a:cs typeface="Verdana"/>
              </a:rPr>
              <a:t>ng</a:t>
            </a:r>
            <a:r>
              <a:rPr lang="en-US" spc="-140" dirty="0" smtClean="0">
                <a:latin typeface="Verdana"/>
                <a:cs typeface="Verdana"/>
              </a:rPr>
              <a:t> </a:t>
            </a:r>
            <a:r>
              <a:rPr lang="en-US" spc="75" dirty="0" smtClean="0">
                <a:latin typeface="Verdana"/>
                <a:cs typeface="Verdana"/>
              </a:rPr>
              <a:t>o</a:t>
            </a:r>
            <a:r>
              <a:rPr lang="en-US" spc="-50" dirty="0" smtClean="0">
                <a:latin typeface="Verdana"/>
                <a:cs typeface="Verdana"/>
              </a:rPr>
              <a:t>n</a:t>
            </a:r>
            <a:r>
              <a:rPr lang="en-US" spc="-135" dirty="0" smtClean="0">
                <a:latin typeface="Verdana"/>
                <a:cs typeface="Verdana"/>
              </a:rPr>
              <a:t> </a:t>
            </a:r>
            <a:r>
              <a:rPr lang="en-US" spc="-20" dirty="0" smtClean="0">
                <a:latin typeface="Verdana"/>
                <a:cs typeface="Verdana"/>
              </a:rPr>
              <a:t>w</a:t>
            </a:r>
            <a:r>
              <a:rPr lang="en-US" spc="-25" dirty="0" smtClean="0">
                <a:latin typeface="Verdana"/>
                <a:cs typeface="Verdana"/>
              </a:rPr>
              <a:t>h</a:t>
            </a:r>
            <a:r>
              <a:rPr lang="en-US" spc="20" dirty="0" smtClean="0">
                <a:latin typeface="Verdana"/>
                <a:cs typeface="Verdana"/>
              </a:rPr>
              <a:t>a</a:t>
            </a:r>
            <a:r>
              <a:rPr lang="en-US" spc="15" dirty="0" smtClean="0">
                <a:latin typeface="Verdana"/>
                <a:cs typeface="Verdana"/>
              </a:rPr>
              <a:t>t</a:t>
            </a:r>
            <a:r>
              <a:rPr lang="en-US" spc="-130" dirty="0" smtClean="0">
                <a:latin typeface="Verdana"/>
                <a:cs typeface="Verdana"/>
              </a:rPr>
              <a:t> </a:t>
            </a:r>
            <a:r>
              <a:rPr lang="en-US" spc="-135" dirty="0" smtClean="0">
                <a:latin typeface="Verdana"/>
                <a:cs typeface="Verdana"/>
              </a:rPr>
              <a:t>i</a:t>
            </a:r>
            <a:r>
              <a:rPr lang="en-US" spc="-254" dirty="0" smtClean="0">
                <a:latin typeface="Verdana"/>
                <a:cs typeface="Verdana"/>
              </a:rPr>
              <a:t>s</a:t>
            </a:r>
            <a:r>
              <a:rPr lang="en-US" spc="-160" dirty="0" smtClean="0">
                <a:latin typeface="Verdana"/>
                <a:cs typeface="Verdana"/>
              </a:rPr>
              <a:t> </a:t>
            </a:r>
            <a:r>
              <a:rPr lang="en-US" spc="-60" dirty="0" smtClean="0">
                <a:latin typeface="Verdana"/>
                <a:cs typeface="Verdana"/>
              </a:rPr>
              <a:t>r</a:t>
            </a:r>
            <a:r>
              <a:rPr lang="en-US" spc="-80" dirty="0" smtClean="0">
                <a:latin typeface="Verdana"/>
                <a:cs typeface="Verdana"/>
              </a:rPr>
              <a:t>e</a:t>
            </a:r>
            <a:r>
              <a:rPr lang="en-US" spc="-40" dirty="0" smtClean="0">
                <a:latin typeface="Verdana"/>
                <a:cs typeface="Verdana"/>
              </a:rPr>
              <a:t>qu</a:t>
            </a:r>
            <a:r>
              <a:rPr lang="en-US" dirty="0" smtClean="0">
                <a:latin typeface="Verdana"/>
                <a:cs typeface="Verdana"/>
              </a:rPr>
              <a:t>i</a:t>
            </a:r>
            <a:r>
              <a:rPr lang="en-US" spc="-60" dirty="0" smtClean="0">
                <a:latin typeface="Verdana"/>
                <a:cs typeface="Verdana"/>
              </a:rPr>
              <a:t>r</a:t>
            </a:r>
            <a:r>
              <a:rPr lang="en-US" spc="-80" dirty="0" smtClean="0">
                <a:latin typeface="Verdana"/>
                <a:cs typeface="Verdana"/>
              </a:rPr>
              <a:t>e</a:t>
            </a:r>
            <a:r>
              <a:rPr lang="en-US" spc="-35" dirty="0" smtClean="0">
                <a:latin typeface="Verdana"/>
                <a:cs typeface="Verdana"/>
              </a:rPr>
              <a:t>d.</a:t>
            </a:r>
            <a:endParaRPr lang="en-US" dirty="0" smtClean="0"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r>
              <a:rPr lang="en-US" spc="-225" dirty="0" smtClean="0">
                <a:latin typeface="Verdana"/>
                <a:cs typeface="Verdana"/>
              </a:rPr>
              <a:t>R</a:t>
            </a:r>
            <a:r>
              <a:rPr lang="en-US" spc="-75" dirty="0" smtClean="0">
                <a:latin typeface="Verdana"/>
                <a:cs typeface="Verdana"/>
              </a:rPr>
              <a:t>i</a:t>
            </a:r>
            <a:r>
              <a:rPr lang="en-US" spc="-204" dirty="0" smtClean="0">
                <a:latin typeface="Verdana"/>
                <a:cs typeface="Verdana"/>
              </a:rPr>
              <a:t>s</a:t>
            </a:r>
            <a:r>
              <a:rPr lang="en-US" spc="-240" dirty="0" smtClean="0">
                <a:latin typeface="Verdana"/>
                <a:cs typeface="Verdana"/>
              </a:rPr>
              <a:t>k</a:t>
            </a:r>
            <a:r>
              <a:rPr lang="en-US" spc="-254" dirty="0" smtClean="0">
                <a:latin typeface="Verdana"/>
                <a:cs typeface="Verdana"/>
              </a:rPr>
              <a:t>s</a:t>
            </a:r>
            <a:r>
              <a:rPr lang="en-US" spc="-145" dirty="0" smtClean="0">
                <a:latin typeface="Verdana"/>
                <a:cs typeface="Verdana"/>
              </a:rPr>
              <a:t> </a:t>
            </a:r>
            <a:r>
              <a:rPr lang="en-US" spc="-5" dirty="0" smtClean="0">
                <a:latin typeface="Verdana"/>
                <a:cs typeface="Verdana"/>
              </a:rPr>
              <a:t>ar</a:t>
            </a:r>
            <a:r>
              <a:rPr lang="en-US" spc="5" dirty="0" smtClean="0">
                <a:latin typeface="Verdana"/>
                <a:cs typeface="Verdana"/>
              </a:rPr>
              <a:t>e</a:t>
            </a:r>
            <a:r>
              <a:rPr lang="en-US" spc="-140" dirty="0" smtClean="0">
                <a:latin typeface="Verdana"/>
                <a:cs typeface="Verdana"/>
              </a:rPr>
              <a:t> </a:t>
            </a:r>
            <a:r>
              <a:rPr lang="en-US" spc="100" dirty="0" smtClean="0">
                <a:latin typeface="Verdana"/>
                <a:cs typeface="Verdana"/>
              </a:rPr>
              <a:t>e</a:t>
            </a:r>
            <a:r>
              <a:rPr lang="en-US" spc="-110" dirty="0" smtClean="0">
                <a:latin typeface="Verdana"/>
                <a:cs typeface="Verdana"/>
              </a:rPr>
              <a:t>xpl</a:t>
            </a:r>
            <a:r>
              <a:rPr lang="en-US" spc="-55" dirty="0" smtClean="0">
                <a:latin typeface="Verdana"/>
                <a:cs typeface="Verdana"/>
              </a:rPr>
              <a:t>i</a:t>
            </a:r>
            <a:r>
              <a:rPr lang="en-US" spc="60" dirty="0" smtClean="0">
                <a:latin typeface="Verdana"/>
                <a:cs typeface="Verdana"/>
              </a:rPr>
              <a:t>c</a:t>
            </a:r>
            <a:r>
              <a:rPr lang="en-US" spc="40" dirty="0" smtClean="0">
                <a:latin typeface="Verdana"/>
                <a:cs typeface="Verdana"/>
              </a:rPr>
              <a:t>i</a:t>
            </a:r>
            <a:r>
              <a:rPr lang="en-US" spc="-120" dirty="0" smtClean="0">
                <a:latin typeface="Verdana"/>
                <a:cs typeface="Verdana"/>
              </a:rPr>
              <a:t>tly</a:t>
            </a:r>
            <a:r>
              <a:rPr lang="en-US" spc="-165" dirty="0" smtClean="0">
                <a:latin typeface="Verdana"/>
                <a:cs typeface="Verdana"/>
              </a:rPr>
              <a:t> </a:t>
            </a:r>
            <a:r>
              <a:rPr lang="en-US" spc="-130" dirty="0" smtClean="0">
                <a:latin typeface="Verdana"/>
                <a:cs typeface="Verdana"/>
              </a:rPr>
              <a:t>as</a:t>
            </a:r>
            <a:r>
              <a:rPr lang="en-US" spc="-125" dirty="0" smtClean="0">
                <a:latin typeface="Verdana"/>
                <a:cs typeface="Verdana"/>
              </a:rPr>
              <a:t>s</a:t>
            </a:r>
            <a:r>
              <a:rPr lang="en-US" spc="-40" dirty="0" smtClean="0">
                <a:latin typeface="Verdana"/>
                <a:cs typeface="Verdana"/>
              </a:rPr>
              <a:t>essed</a:t>
            </a:r>
            <a:r>
              <a:rPr lang="en-US" spc="-120" dirty="0" smtClean="0">
                <a:latin typeface="Verdana"/>
                <a:cs typeface="Verdana"/>
              </a:rPr>
              <a:t> </a:t>
            </a:r>
            <a:r>
              <a:rPr lang="en-US" spc="55" dirty="0" smtClean="0">
                <a:latin typeface="Verdana"/>
                <a:cs typeface="Verdana"/>
              </a:rPr>
              <a:t>and  </a:t>
            </a:r>
            <a:r>
              <a:rPr lang="en-US" spc="-60" dirty="0" smtClean="0">
                <a:latin typeface="Verdana"/>
                <a:cs typeface="Verdana"/>
              </a:rPr>
              <a:t>r</a:t>
            </a:r>
            <a:r>
              <a:rPr lang="en-US" spc="-80" dirty="0" smtClean="0">
                <a:latin typeface="Verdana"/>
                <a:cs typeface="Verdana"/>
              </a:rPr>
              <a:t>e</a:t>
            </a:r>
            <a:r>
              <a:rPr lang="en-US" spc="-85" dirty="0" smtClean="0">
                <a:latin typeface="Verdana"/>
                <a:cs typeface="Verdana"/>
              </a:rPr>
              <a:t>s</a:t>
            </a:r>
            <a:r>
              <a:rPr lang="en-US" spc="-100" dirty="0" smtClean="0">
                <a:latin typeface="Verdana"/>
                <a:cs typeface="Verdana"/>
              </a:rPr>
              <a:t>o</a:t>
            </a:r>
            <a:r>
              <a:rPr lang="en-US" spc="-155" dirty="0" smtClean="0">
                <a:latin typeface="Verdana"/>
                <a:cs typeface="Verdana"/>
              </a:rPr>
              <a:t>l</a:t>
            </a:r>
            <a:r>
              <a:rPr lang="en-US" spc="-65" dirty="0" smtClean="0">
                <a:latin typeface="Verdana"/>
                <a:cs typeface="Verdana"/>
              </a:rPr>
              <a:t>v</a:t>
            </a:r>
            <a:r>
              <a:rPr lang="en-US" spc="105" dirty="0" smtClean="0">
                <a:latin typeface="Verdana"/>
                <a:cs typeface="Verdana"/>
              </a:rPr>
              <a:t>ed</a:t>
            </a:r>
            <a:r>
              <a:rPr lang="en-US" spc="-145" dirty="0" smtClean="0">
                <a:latin typeface="Verdana"/>
                <a:cs typeface="Verdana"/>
              </a:rPr>
              <a:t> </a:t>
            </a:r>
            <a:r>
              <a:rPr lang="en-US" spc="-105" dirty="0" smtClean="0">
                <a:latin typeface="Verdana"/>
                <a:cs typeface="Verdana"/>
              </a:rPr>
              <a:t>t</a:t>
            </a:r>
            <a:r>
              <a:rPr lang="en-US" spc="-60" dirty="0" smtClean="0">
                <a:latin typeface="Verdana"/>
                <a:cs typeface="Verdana"/>
              </a:rPr>
              <a:t>hro</a:t>
            </a:r>
            <a:r>
              <a:rPr lang="en-US" spc="-80" dirty="0" smtClean="0">
                <a:latin typeface="Verdana"/>
                <a:cs typeface="Verdana"/>
              </a:rPr>
              <a:t>u</a:t>
            </a:r>
            <a:r>
              <a:rPr lang="en-US" spc="20" dirty="0" smtClean="0">
                <a:latin typeface="Verdana"/>
                <a:cs typeface="Verdana"/>
              </a:rPr>
              <a:t>g</a:t>
            </a:r>
            <a:r>
              <a:rPr lang="en-US" spc="10" dirty="0" smtClean="0">
                <a:latin typeface="Verdana"/>
                <a:cs typeface="Verdana"/>
              </a:rPr>
              <a:t>h</a:t>
            </a:r>
            <a:r>
              <a:rPr lang="en-US" spc="75" dirty="0" smtClean="0">
                <a:latin typeface="Verdana"/>
                <a:cs typeface="Verdana"/>
              </a:rPr>
              <a:t>o</a:t>
            </a:r>
            <a:r>
              <a:rPr lang="en-US" spc="-80" dirty="0" smtClean="0">
                <a:latin typeface="Verdana"/>
                <a:cs typeface="Verdana"/>
              </a:rPr>
              <a:t>ut</a:t>
            </a:r>
            <a:r>
              <a:rPr lang="en-US" spc="-105" dirty="0" smtClean="0">
                <a:latin typeface="Verdana"/>
                <a:cs typeface="Verdana"/>
              </a:rPr>
              <a:t> </a:t>
            </a:r>
            <a:r>
              <a:rPr lang="en-US" spc="-20" dirty="0" smtClean="0">
                <a:latin typeface="Verdana"/>
                <a:cs typeface="Verdana"/>
              </a:rPr>
              <a:t>the</a:t>
            </a:r>
            <a:r>
              <a:rPr lang="en-US" spc="-140" dirty="0" smtClean="0">
                <a:latin typeface="Verdana"/>
                <a:cs typeface="Verdana"/>
              </a:rPr>
              <a:t> </a:t>
            </a:r>
            <a:r>
              <a:rPr lang="en-US" spc="-85" dirty="0" smtClean="0">
                <a:latin typeface="Verdana"/>
                <a:cs typeface="Verdana"/>
              </a:rPr>
              <a:t>p</a:t>
            </a:r>
            <a:r>
              <a:rPr lang="en-US" spc="-50" dirty="0" smtClean="0">
                <a:latin typeface="Verdana"/>
                <a:cs typeface="Verdana"/>
              </a:rPr>
              <a:t>r</a:t>
            </a:r>
            <a:r>
              <a:rPr lang="en-US" spc="75" dirty="0" smtClean="0">
                <a:latin typeface="Verdana"/>
                <a:cs typeface="Verdana"/>
              </a:rPr>
              <a:t>o</a:t>
            </a:r>
            <a:r>
              <a:rPr lang="en-US" spc="-45" dirty="0" smtClean="0">
                <a:latin typeface="Verdana"/>
                <a:cs typeface="Verdana"/>
              </a:rPr>
              <a:t>ces</a:t>
            </a:r>
            <a:r>
              <a:rPr lang="en-US" spc="-55" dirty="0" smtClean="0">
                <a:latin typeface="Verdana"/>
                <a:cs typeface="Verdana"/>
              </a:rPr>
              <a:t>s</a:t>
            </a:r>
            <a:r>
              <a:rPr lang="en-US" spc="-170" dirty="0" smtClean="0">
                <a:latin typeface="Verdana"/>
                <a:cs typeface="Verdana"/>
              </a:rPr>
              <a:t>.</a:t>
            </a:r>
            <a:endParaRPr lang="en-US" dirty="0" smtClean="0"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31" y="325936"/>
            <a:ext cx="3082798" cy="3423104"/>
          </a:xfrm>
        </p:spPr>
        <p:txBody>
          <a:bodyPr/>
          <a:lstStyle/>
          <a:p>
            <a:r>
              <a:rPr lang="en-US"/>
              <a:t>Boehm’s  </a:t>
            </a:r>
            <a:r>
              <a:rPr lang="en-US" smtClean="0"/>
              <a:t>Spiral</a:t>
            </a:r>
            <a:br>
              <a:rPr lang="en-US" smtClean="0"/>
            </a:br>
            <a:r>
              <a:rPr lang="en-US" smtClean="0"/>
              <a:t> </a:t>
            </a:r>
            <a:r>
              <a:rPr lang="en-US" dirty="0"/>
              <a:t>Model</a:t>
            </a:r>
          </a:p>
        </p:txBody>
      </p:sp>
      <p:grpSp>
        <p:nvGrpSpPr>
          <p:cNvPr id="4" name="object 10"/>
          <p:cNvGrpSpPr/>
          <p:nvPr/>
        </p:nvGrpSpPr>
        <p:grpSpPr>
          <a:xfrm>
            <a:off x="-1080655" y="-1330036"/>
            <a:ext cx="13494328" cy="9656618"/>
            <a:chOff x="423672" y="398272"/>
            <a:chExt cx="8039100" cy="6057900"/>
          </a:xfrm>
        </p:grpSpPr>
        <p:sp>
          <p:nvSpPr>
            <p:cNvPr id="5" name="object 11"/>
            <p:cNvSpPr/>
            <p:nvPr/>
          </p:nvSpPr>
          <p:spPr>
            <a:xfrm>
              <a:off x="423672" y="402335"/>
              <a:ext cx="7847330" cy="6053455"/>
            </a:xfrm>
            <a:custGeom>
              <a:avLst/>
              <a:gdLst/>
              <a:ahLst/>
              <a:cxnLst/>
              <a:rect l="l" t="t" r="r" b="b"/>
              <a:pathLst>
                <a:path w="7847330" h="6053455">
                  <a:moveTo>
                    <a:pt x="7847076" y="6053328"/>
                  </a:moveTo>
                  <a:lnTo>
                    <a:pt x="7841615" y="6017615"/>
                  </a:lnTo>
                  <a:lnTo>
                    <a:pt x="7825486" y="5912891"/>
                  </a:lnTo>
                  <a:lnTo>
                    <a:pt x="7814183" y="5836615"/>
                  </a:lnTo>
                  <a:lnTo>
                    <a:pt x="7802245" y="5745823"/>
                  </a:lnTo>
                  <a:lnTo>
                    <a:pt x="7788021" y="5638063"/>
                  </a:lnTo>
                  <a:lnTo>
                    <a:pt x="7772908" y="5518823"/>
                  </a:lnTo>
                  <a:lnTo>
                    <a:pt x="7757033" y="5384431"/>
                  </a:lnTo>
                  <a:lnTo>
                    <a:pt x="7740269" y="5237950"/>
                  </a:lnTo>
                  <a:lnTo>
                    <a:pt x="7723505" y="5078730"/>
                  </a:lnTo>
                  <a:lnTo>
                    <a:pt x="7706487" y="4909312"/>
                  </a:lnTo>
                  <a:lnTo>
                    <a:pt x="7690612" y="4726432"/>
                  </a:lnTo>
                  <a:lnTo>
                    <a:pt x="7675372" y="4535170"/>
                  </a:lnTo>
                  <a:lnTo>
                    <a:pt x="7661656" y="4332986"/>
                  </a:lnTo>
                  <a:lnTo>
                    <a:pt x="7648448" y="4122293"/>
                  </a:lnTo>
                  <a:lnTo>
                    <a:pt x="7636002" y="3902583"/>
                  </a:lnTo>
                  <a:lnTo>
                    <a:pt x="7631684" y="3789934"/>
                  </a:lnTo>
                  <a:lnTo>
                    <a:pt x="7626858" y="3674999"/>
                  </a:lnTo>
                  <a:lnTo>
                    <a:pt x="7622286" y="3558159"/>
                  </a:lnTo>
                  <a:lnTo>
                    <a:pt x="7619238" y="3440684"/>
                  </a:lnTo>
                  <a:lnTo>
                    <a:pt x="7616571" y="3320796"/>
                  </a:lnTo>
                  <a:lnTo>
                    <a:pt x="7613777" y="3199765"/>
                  </a:lnTo>
                  <a:lnTo>
                    <a:pt x="7611872" y="3076321"/>
                  </a:lnTo>
                  <a:lnTo>
                    <a:pt x="7611872" y="2951607"/>
                  </a:lnTo>
                  <a:lnTo>
                    <a:pt x="7610983" y="2825750"/>
                  </a:lnTo>
                  <a:lnTo>
                    <a:pt x="7611872" y="2698623"/>
                  </a:lnTo>
                  <a:lnTo>
                    <a:pt x="7613777" y="2569591"/>
                  </a:lnTo>
                  <a:lnTo>
                    <a:pt x="7615555" y="2440686"/>
                  </a:lnTo>
                  <a:lnTo>
                    <a:pt x="7619238" y="2310003"/>
                  </a:lnTo>
                  <a:lnTo>
                    <a:pt x="7623175" y="2178050"/>
                  </a:lnTo>
                  <a:lnTo>
                    <a:pt x="7627747" y="2045970"/>
                  </a:lnTo>
                  <a:lnTo>
                    <a:pt x="7634224" y="1912874"/>
                  </a:lnTo>
                  <a:lnTo>
                    <a:pt x="7641844" y="1778508"/>
                  </a:lnTo>
                  <a:lnTo>
                    <a:pt x="7649210" y="1643507"/>
                  </a:lnTo>
                  <a:lnTo>
                    <a:pt x="7658608" y="1508506"/>
                  </a:lnTo>
                  <a:lnTo>
                    <a:pt x="7669911" y="1371727"/>
                  </a:lnTo>
                  <a:lnTo>
                    <a:pt x="7681214" y="1236726"/>
                  </a:lnTo>
                  <a:lnTo>
                    <a:pt x="7694168" y="1099312"/>
                  </a:lnTo>
                  <a:lnTo>
                    <a:pt x="7708519" y="961263"/>
                  </a:lnTo>
                  <a:lnTo>
                    <a:pt x="7723505" y="825119"/>
                  </a:lnTo>
                  <a:lnTo>
                    <a:pt x="7741031" y="687070"/>
                  </a:lnTo>
                  <a:lnTo>
                    <a:pt x="7759954" y="549656"/>
                  </a:lnTo>
                  <a:lnTo>
                    <a:pt x="7778623" y="411607"/>
                  </a:lnTo>
                  <a:lnTo>
                    <a:pt x="7800340" y="274193"/>
                  </a:lnTo>
                  <a:lnTo>
                    <a:pt x="7822565" y="137414"/>
                  </a:lnTo>
                  <a:lnTo>
                    <a:pt x="7845933" y="0"/>
                  </a:lnTo>
                  <a:lnTo>
                    <a:pt x="6784848" y="0"/>
                  </a:lnTo>
                  <a:lnTo>
                    <a:pt x="6592824" y="0"/>
                  </a:lnTo>
                  <a:lnTo>
                    <a:pt x="0" y="0"/>
                  </a:lnTo>
                  <a:lnTo>
                    <a:pt x="0" y="6053328"/>
                  </a:lnTo>
                  <a:lnTo>
                    <a:pt x="6597523" y="6053328"/>
                  </a:lnTo>
                  <a:lnTo>
                    <a:pt x="6784848" y="6053328"/>
                  </a:lnTo>
                  <a:lnTo>
                    <a:pt x="7847076" y="6053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2"/>
            <p:cNvSpPr/>
            <p:nvPr/>
          </p:nvSpPr>
          <p:spPr>
            <a:xfrm>
              <a:off x="7950586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71113" y="0"/>
                  </a:moveTo>
                  <a:lnTo>
                    <a:pt x="68073" y="38321"/>
                  </a:lnTo>
                  <a:lnTo>
                    <a:pt x="65073" y="78217"/>
                  </a:lnTo>
                  <a:lnTo>
                    <a:pt x="62116" y="119628"/>
                  </a:lnTo>
                  <a:lnTo>
                    <a:pt x="59204" y="162499"/>
                  </a:lnTo>
                  <a:lnTo>
                    <a:pt x="56337" y="206774"/>
                  </a:lnTo>
                  <a:lnTo>
                    <a:pt x="53519" y="252395"/>
                  </a:lnTo>
                  <a:lnTo>
                    <a:pt x="50751" y="299306"/>
                  </a:lnTo>
                  <a:lnTo>
                    <a:pt x="48035" y="347451"/>
                  </a:lnTo>
                  <a:lnTo>
                    <a:pt x="45372" y="396773"/>
                  </a:lnTo>
                  <a:lnTo>
                    <a:pt x="42766" y="447214"/>
                  </a:lnTo>
                  <a:lnTo>
                    <a:pt x="40217" y="498720"/>
                  </a:lnTo>
                  <a:lnTo>
                    <a:pt x="37728" y="551232"/>
                  </a:lnTo>
                  <a:lnTo>
                    <a:pt x="35300" y="604695"/>
                  </a:lnTo>
                  <a:lnTo>
                    <a:pt x="32936" y="659051"/>
                  </a:lnTo>
                  <a:lnTo>
                    <a:pt x="30637" y="714245"/>
                  </a:lnTo>
                  <a:lnTo>
                    <a:pt x="28406" y="770219"/>
                  </a:lnTo>
                  <a:lnTo>
                    <a:pt x="26243" y="826917"/>
                  </a:lnTo>
                  <a:lnTo>
                    <a:pt x="24152" y="884282"/>
                  </a:lnTo>
                  <a:lnTo>
                    <a:pt x="22133" y="942259"/>
                  </a:lnTo>
                  <a:lnTo>
                    <a:pt x="20189" y="1000789"/>
                  </a:lnTo>
                  <a:lnTo>
                    <a:pt x="18322" y="1059817"/>
                  </a:lnTo>
                  <a:lnTo>
                    <a:pt x="16533" y="1119286"/>
                  </a:lnTo>
                  <a:lnTo>
                    <a:pt x="14825" y="1179139"/>
                  </a:lnTo>
                  <a:lnTo>
                    <a:pt x="13200" y="1239320"/>
                  </a:lnTo>
                  <a:lnTo>
                    <a:pt x="11659" y="1299771"/>
                  </a:lnTo>
                  <a:lnTo>
                    <a:pt x="10204" y="1360438"/>
                  </a:lnTo>
                  <a:lnTo>
                    <a:pt x="8837" y="1421262"/>
                  </a:lnTo>
                  <a:lnTo>
                    <a:pt x="7560" y="1482188"/>
                  </a:lnTo>
                  <a:lnTo>
                    <a:pt x="6375" y="1543158"/>
                  </a:lnTo>
                  <a:lnTo>
                    <a:pt x="5284" y="1604116"/>
                  </a:lnTo>
                  <a:lnTo>
                    <a:pt x="4288" y="1665006"/>
                  </a:lnTo>
                  <a:lnTo>
                    <a:pt x="3391" y="1725771"/>
                  </a:lnTo>
                  <a:lnTo>
                    <a:pt x="2592" y="1786354"/>
                  </a:lnTo>
                  <a:lnTo>
                    <a:pt x="1896" y="1846698"/>
                  </a:lnTo>
                  <a:lnTo>
                    <a:pt x="1302" y="1906748"/>
                  </a:lnTo>
                  <a:lnTo>
                    <a:pt x="814" y="1966446"/>
                  </a:lnTo>
                  <a:lnTo>
                    <a:pt x="433" y="2025735"/>
                  </a:lnTo>
                  <a:lnTo>
                    <a:pt x="161" y="2084560"/>
                  </a:lnTo>
                  <a:lnTo>
                    <a:pt x="0" y="2142864"/>
                  </a:lnTo>
                  <a:lnTo>
                    <a:pt x="32" y="2262251"/>
                  </a:lnTo>
                  <a:lnTo>
                    <a:pt x="201" y="2314080"/>
                  </a:lnTo>
                  <a:lnTo>
                    <a:pt x="502" y="2369732"/>
                  </a:lnTo>
                  <a:lnTo>
                    <a:pt x="924" y="2424580"/>
                  </a:lnTo>
                  <a:lnTo>
                    <a:pt x="1469" y="2478566"/>
                  </a:lnTo>
                  <a:lnTo>
                    <a:pt x="2137" y="2531635"/>
                  </a:lnTo>
                  <a:lnTo>
                    <a:pt x="2932" y="2583729"/>
                  </a:lnTo>
                  <a:lnTo>
                    <a:pt x="3855" y="2634793"/>
                  </a:lnTo>
                  <a:lnTo>
                    <a:pt x="4908" y="2684769"/>
                  </a:lnTo>
                  <a:lnTo>
                    <a:pt x="6092" y="2733601"/>
                  </a:lnTo>
                  <a:lnTo>
                    <a:pt x="7411" y="2781233"/>
                  </a:lnTo>
                  <a:lnTo>
                    <a:pt x="8865" y="2827607"/>
                  </a:lnTo>
                  <a:lnTo>
                    <a:pt x="10456" y="2872667"/>
                  </a:lnTo>
                  <a:lnTo>
                    <a:pt x="12187" y="2916357"/>
                  </a:lnTo>
                  <a:lnTo>
                    <a:pt x="14060" y="2958620"/>
                  </a:lnTo>
                  <a:lnTo>
                    <a:pt x="16075" y="2999399"/>
                  </a:lnTo>
                  <a:lnTo>
                    <a:pt x="18236" y="3038637"/>
                  </a:lnTo>
                  <a:lnTo>
                    <a:pt x="23001" y="3112267"/>
                  </a:lnTo>
                  <a:lnTo>
                    <a:pt x="28369" y="3179056"/>
                  </a:lnTo>
                  <a:lnTo>
                    <a:pt x="34355" y="3238552"/>
                  </a:lnTo>
                  <a:lnTo>
                    <a:pt x="102355" y="3298825"/>
                  </a:lnTo>
                  <a:lnTo>
                    <a:pt x="107562" y="3122803"/>
                  </a:lnTo>
                  <a:lnTo>
                    <a:pt x="111499" y="3032760"/>
                  </a:lnTo>
                  <a:lnTo>
                    <a:pt x="115436" y="2940685"/>
                  </a:lnTo>
                  <a:lnTo>
                    <a:pt x="119627" y="2847340"/>
                  </a:lnTo>
                  <a:lnTo>
                    <a:pt x="125215" y="2753487"/>
                  </a:lnTo>
                  <a:lnTo>
                    <a:pt x="130930" y="2657982"/>
                  </a:lnTo>
                  <a:lnTo>
                    <a:pt x="136645" y="2560701"/>
                  </a:lnTo>
                  <a:lnTo>
                    <a:pt x="143249" y="2462276"/>
                  </a:lnTo>
                  <a:lnTo>
                    <a:pt x="151250" y="2362962"/>
                  </a:lnTo>
                  <a:lnTo>
                    <a:pt x="158870" y="2262251"/>
                  </a:lnTo>
                  <a:lnTo>
                    <a:pt x="167633" y="2160778"/>
                  </a:lnTo>
                  <a:lnTo>
                    <a:pt x="177285" y="2058289"/>
                  </a:lnTo>
                  <a:lnTo>
                    <a:pt x="186937" y="1955418"/>
                  </a:lnTo>
                  <a:lnTo>
                    <a:pt x="209416" y="1745995"/>
                  </a:lnTo>
                  <a:lnTo>
                    <a:pt x="221354" y="1641348"/>
                  </a:lnTo>
                  <a:lnTo>
                    <a:pt x="234562" y="1535556"/>
                  </a:lnTo>
                  <a:lnTo>
                    <a:pt x="248786" y="1428495"/>
                  </a:lnTo>
                  <a:lnTo>
                    <a:pt x="262883" y="1321307"/>
                  </a:lnTo>
                  <a:lnTo>
                    <a:pt x="278504" y="1214374"/>
                  </a:lnTo>
                  <a:lnTo>
                    <a:pt x="295395" y="1105535"/>
                  </a:lnTo>
                  <a:lnTo>
                    <a:pt x="312286" y="998601"/>
                  </a:lnTo>
                  <a:lnTo>
                    <a:pt x="330701" y="889888"/>
                  </a:lnTo>
                  <a:lnTo>
                    <a:pt x="349878" y="780288"/>
                  </a:lnTo>
                  <a:lnTo>
                    <a:pt x="369563" y="672591"/>
                  </a:lnTo>
                  <a:lnTo>
                    <a:pt x="391153" y="563752"/>
                  </a:lnTo>
                  <a:lnTo>
                    <a:pt x="413759" y="455040"/>
                  </a:lnTo>
                  <a:lnTo>
                    <a:pt x="436111" y="346328"/>
                  </a:lnTo>
                  <a:lnTo>
                    <a:pt x="460749" y="237998"/>
                  </a:lnTo>
                  <a:lnTo>
                    <a:pt x="485895" y="129793"/>
                  </a:lnTo>
                  <a:lnTo>
                    <a:pt x="511676" y="21716"/>
                  </a:lnTo>
                  <a:lnTo>
                    <a:pt x="7111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472" y="1374647"/>
              <a:ext cx="6443472" cy="4108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73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Sectors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1230"/>
              </a:spcBef>
              <a:buNone/>
              <a:tabLst>
                <a:tab pos="354965" algn="l"/>
              </a:tabLst>
            </a:pPr>
            <a:r>
              <a:rPr lang="en-US" sz="3200" spc="-20" dirty="0" smtClean="0">
                <a:solidFill>
                  <a:schemeClr val="accent1"/>
                </a:solidFill>
                <a:latin typeface="Franklin Gothic Medium"/>
                <a:cs typeface="Franklin Gothic Medium"/>
              </a:rPr>
              <a:t>1. Objective</a:t>
            </a:r>
            <a:r>
              <a:rPr lang="en-US" sz="3200" spc="-40" dirty="0" smtClean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spc="-20" dirty="0" smtClean="0">
                <a:solidFill>
                  <a:schemeClr val="accent1"/>
                </a:solidFill>
                <a:latin typeface="Franklin Gothic Medium"/>
                <a:cs typeface="Franklin Gothic Medium"/>
              </a:rPr>
              <a:t>setting</a:t>
            </a:r>
            <a:r>
              <a:rPr lang="en-US" sz="3200" dirty="0" smtClean="0">
                <a:solidFill>
                  <a:schemeClr val="accent1"/>
                </a:solidFill>
                <a:latin typeface="Franklin Gothic Medium"/>
                <a:cs typeface="Franklin Gothic Medium"/>
              </a:rPr>
              <a:t>:  </a:t>
            </a:r>
            <a:r>
              <a:rPr lang="en-US" i="1" spc="-5" dirty="0" smtClean="0">
                <a:latin typeface="Arial"/>
                <a:cs typeface="Arial"/>
              </a:rPr>
              <a:t>Specific</a:t>
            </a:r>
            <a:r>
              <a:rPr lang="en-US" i="1" spc="-15" dirty="0" smtClean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objectives</a:t>
            </a:r>
            <a:r>
              <a:rPr lang="en-US" i="1" spc="-1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for</a:t>
            </a:r>
            <a:r>
              <a:rPr lang="en-US" i="1" spc="3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the</a:t>
            </a:r>
            <a:r>
              <a:rPr lang="en-US" i="1" spc="2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phase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are</a:t>
            </a:r>
            <a:r>
              <a:rPr lang="en-US" i="1" spc="2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identified.</a:t>
            </a:r>
            <a:endParaRPr lang="en-US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90"/>
              </a:spcBef>
              <a:buNone/>
              <a:tabLst>
                <a:tab pos="354965" algn="l"/>
              </a:tabLst>
            </a:pPr>
            <a:r>
              <a:rPr lang="en-US" sz="3200" spc="-30" dirty="0" smtClean="0">
                <a:solidFill>
                  <a:schemeClr val="accent1"/>
                </a:solidFill>
                <a:latin typeface="Franklin Gothic Medium"/>
                <a:cs typeface="Franklin Gothic Medium"/>
              </a:rPr>
              <a:t>2. Risk</a:t>
            </a:r>
            <a:r>
              <a:rPr lang="en-US" sz="3200" spc="-20" dirty="0" smtClean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spc="-1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assessment</a:t>
            </a:r>
            <a:r>
              <a:rPr lang="en-US" sz="3200" spc="-2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spc="-15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and</a:t>
            </a:r>
            <a:r>
              <a:rPr lang="en-US" sz="3200" spc="5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spc="-15" dirty="0" smtClean="0">
                <a:solidFill>
                  <a:schemeClr val="accent1"/>
                </a:solidFill>
                <a:latin typeface="Franklin Gothic Medium"/>
                <a:cs typeface="Franklin Gothic Medium"/>
              </a:rPr>
              <a:t>reduction</a:t>
            </a:r>
            <a:r>
              <a:rPr lang="en-US" sz="3200" dirty="0" smtClean="0">
                <a:solidFill>
                  <a:schemeClr val="accent1"/>
                </a:solidFill>
                <a:latin typeface="Franklin Gothic Medium"/>
                <a:cs typeface="Franklin Gothic Medium"/>
              </a:rPr>
              <a:t>:  </a:t>
            </a:r>
            <a:r>
              <a:rPr lang="en-US" i="1" spc="-5" dirty="0" smtClean="0">
                <a:latin typeface="Arial"/>
                <a:cs typeface="Arial"/>
              </a:rPr>
              <a:t>Risks</a:t>
            </a:r>
            <a:r>
              <a:rPr lang="en-US" i="1" spc="-20" dirty="0" smtClean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are</a:t>
            </a:r>
            <a:r>
              <a:rPr lang="en-US" i="1" spc="2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assessed</a:t>
            </a:r>
            <a:r>
              <a:rPr lang="en-US" i="1" spc="-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and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activities</a:t>
            </a:r>
            <a:r>
              <a:rPr lang="en-US" i="1" spc="-1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put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in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place</a:t>
            </a:r>
            <a:r>
              <a:rPr lang="en-US" i="1" spc="-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to </a:t>
            </a:r>
            <a:r>
              <a:rPr lang="en-US" i="1" spc="-43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reduce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the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key</a:t>
            </a:r>
            <a:r>
              <a:rPr lang="en-US" i="1" spc="-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risks.</a:t>
            </a:r>
            <a:endParaRPr lang="en-US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990"/>
              </a:spcBef>
              <a:buNone/>
              <a:tabLst>
                <a:tab pos="354965" algn="l"/>
              </a:tabLst>
            </a:pPr>
            <a:r>
              <a:rPr lang="en-US" sz="3200" spc="-30" dirty="0" smtClean="0">
                <a:solidFill>
                  <a:schemeClr val="accent1"/>
                </a:solidFill>
                <a:latin typeface="Franklin Gothic Medium"/>
                <a:cs typeface="Franklin Gothic Medium"/>
              </a:rPr>
              <a:t>3. Development</a:t>
            </a:r>
            <a:r>
              <a:rPr lang="en-US" sz="3200" spc="-5" dirty="0" smtClean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spc="-1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and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spc="-25" dirty="0" smtClean="0">
                <a:solidFill>
                  <a:schemeClr val="accent1"/>
                </a:solidFill>
                <a:latin typeface="Franklin Gothic Medium"/>
                <a:cs typeface="Franklin Gothic Medium"/>
              </a:rPr>
              <a:t>validation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:</a:t>
            </a:r>
            <a:r>
              <a:rPr lang="en-US" sz="3200" i="1" spc="-5" dirty="0" smtClean="0">
                <a:solidFill>
                  <a:schemeClr val="accent1"/>
                </a:solidFill>
                <a:latin typeface="Franklin Gothic Medium"/>
                <a:cs typeface="Arial"/>
              </a:rPr>
              <a:t>   </a:t>
            </a:r>
            <a:r>
              <a:rPr lang="en-US" i="1" spc="-5" dirty="0" smtClean="0">
                <a:latin typeface="Arial"/>
                <a:cs typeface="Arial"/>
              </a:rPr>
              <a:t>A</a:t>
            </a:r>
            <a:r>
              <a:rPr lang="en-US" i="1" spc="-65" dirty="0" smtClean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development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model</a:t>
            </a:r>
            <a:r>
              <a:rPr lang="en-US" i="1" spc="1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for</a:t>
            </a:r>
            <a:r>
              <a:rPr lang="en-US" i="1" spc="1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the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system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is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chosen </a:t>
            </a:r>
            <a:r>
              <a:rPr lang="en-US" i="1" spc="-43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which</a:t>
            </a:r>
            <a:r>
              <a:rPr lang="en-US" i="1" spc="-2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can be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any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of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the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generic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models.</a:t>
            </a:r>
            <a:endParaRPr lang="en-US" dirty="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buNone/>
              <a:tabLst>
                <a:tab pos="354965" algn="l"/>
              </a:tabLst>
            </a:pPr>
            <a:r>
              <a:rPr lang="en-US" sz="3200" spc="-30" dirty="0" smtClean="0">
                <a:solidFill>
                  <a:schemeClr val="accent1"/>
                </a:solidFill>
                <a:latin typeface="Franklin Gothic Medium"/>
                <a:cs typeface="Franklin Gothic Medium"/>
              </a:rPr>
              <a:t>4. Planning</a:t>
            </a:r>
            <a:r>
              <a:rPr lang="en-US" sz="3200" dirty="0" smtClean="0">
                <a:solidFill>
                  <a:schemeClr val="accent1"/>
                </a:solidFill>
                <a:latin typeface="Franklin Gothic Medium"/>
                <a:cs typeface="Franklin Gothic Medium"/>
              </a:rPr>
              <a:t>:  </a:t>
            </a:r>
            <a:r>
              <a:rPr lang="en-US" i="1" spc="-5" dirty="0" smtClean="0">
                <a:latin typeface="Arial"/>
                <a:cs typeface="Arial"/>
              </a:rPr>
              <a:t>The</a:t>
            </a:r>
            <a:r>
              <a:rPr lang="en-US" i="1" spc="5" dirty="0" smtClean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project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is reviewed and</a:t>
            </a:r>
            <a:r>
              <a:rPr lang="en-US" i="1" spc="1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the</a:t>
            </a:r>
            <a:r>
              <a:rPr lang="en-US" i="1" spc="1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next phase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of </a:t>
            </a:r>
            <a:r>
              <a:rPr lang="en-US" i="1" spc="-43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the</a:t>
            </a:r>
            <a:r>
              <a:rPr lang="en-US" i="1" spc="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spiral</a:t>
            </a:r>
            <a:r>
              <a:rPr lang="en-US" i="1" spc="-1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is</a:t>
            </a:r>
            <a:r>
              <a:rPr lang="en-US" i="1" spc="-10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planned.</a:t>
            </a:r>
            <a:endParaRPr lang="en-US" dirty="0">
              <a:latin typeface="Arial"/>
              <a:cs typeface="Arial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pc="-100" dirty="0" smtClean="0">
                <a:latin typeface="Verdana"/>
                <a:cs typeface="Verdana"/>
              </a:rPr>
              <a:t>Spiral </a:t>
            </a:r>
            <a:r>
              <a:rPr lang="en-US" spc="15" dirty="0">
                <a:latin typeface="Verdana"/>
                <a:cs typeface="Verdana"/>
              </a:rPr>
              <a:t>model </a:t>
            </a:r>
            <a:r>
              <a:rPr lang="en-US" spc="-50" dirty="0">
                <a:latin typeface="Verdana"/>
                <a:cs typeface="Verdana"/>
              </a:rPr>
              <a:t>has </a:t>
            </a:r>
            <a:r>
              <a:rPr lang="en-US" spc="55" dirty="0">
                <a:latin typeface="Verdana"/>
                <a:cs typeface="Verdana"/>
              </a:rPr>
              <a:t>been </a:t>
            </a:r>
            <a:r>
              <a:rPr lang="en-US" spc="-75" dirty="0">
                <a:latin typeface="Verdana"/>
                <a:cs typeface="Verdana"/>
              </a:rPr>
              <a:t>very </a:t>
            </a:r>
            <a:r>
              <a:rPr lang="en-US" spc="-55" dirty="0">
                <a:latin typeface="Verdana"/>
                <a:cs typeface="Verdana"/>
              </a:rPr>
              <a:t>influential </a:t>
            </a:r>
            <a:r>
              <a:rPr lang="en-US" spc="-80" dirty="0">
                <a:latin typeface="Verdana"/>
                <a:cs typeface="Verdana"/>
              </a:rPr>
              <a:t>in </a:t>
            </a:r>
            <a:r>
              <a:rPr lang="en-US" spc="-75" dirty="0">
                <a:latin typeface="Verdana"/>
                <a:cs typeface="Verdana"/>
              </a:rPr>
              <a:t> </a:t>
            </a:r>
            <a:r>
              <a:rPr lang="en-US" spc="-55" dirty="0">
                <a:latin typeface="Verdana"/>
                <a:cs typeface="Verdana"/>
              </a:rPr>
              <a:t>h</a:t>
            </a:r>
            <a:r>
              <a:rPr lang="en-US" spc="85" dirty="0">
                <a:latin typeface="Verdana"/>
                <a:cs typeface="Verdana"/>
              </a:rPr>
              <a:t>e</a:t>
            </a:r>
            <a:r>
              <a:rPr lang="en-US" spc="-125" dirty="0">
                <a:latin typeface="Verdana"/>
                <a:cs typeface="Verdana"/>
              </a:rPr>
              <a:t>l</a:t>
            </a:r>
            <a:r>
              <a:rPr lang="en-US" spc="-25" dirty="0">
                <a:latin typeface="Verdana"/>
                <a:cs typeface="Verdana"/>
              </a:rPr>
              <a:t>p</a:t>
            </a:r>
            <a:r>
              <a:rPr lang="en-US" spc="5" dirty="0">
                <a:latin typeface="Verdana"/>
                <a:cs typeface="Verdana"/>
              </a:rPr>
              <a:t>i</a:t>
            </a:r>
            <a:r>
              <a:rPr lang="en-US" spc="-55" dirty="0">
                <a:latin typeface="Verdana"/>
                <a:cs typeface="Verdana"/>
              </a:rPr>
              <a:t>n</a:t>
            </a:r>
            <a:r>
              <a:rPr lang="en-US" spc="85" dirty="0">
                <a:latin typeface="Verdana"/>
                <a:cs typeface="Verdana"/>
              </a:rPr>
              <a:t>g</a:t>
            </a:r>
            <a:r>
              <a:rPr lang="en-US" spc="-140" dirty="0">
                <a:latin typeface="Verdana"/>
                <a:cs typeface="Verdana"/>
              </a:rPr>
              <a:t> </a:t>
            </a:r>
            <a:r>
              <a:rPr lang="en-US" spc="95" dirty="0">
                <a:latin typeface="Verdana"/>
                <a:cs typeface="Verdana"/>
              </a:rPr>
              <a:t>p</a:t>
            </a:r>
            <a:r>
              <a:rPr lang="en-US" spc="85" dirty="0">
                <a:latin typeface="Verdana"/>
                <a:cs typeface="Verdana"/>
              </a:rPr>
              <a:t>e</a:t>
            </a:r>
            <a:r>
              <a:rPr lang="en-US" spc="95" dirty="0">
                <a:latin typeface="Verdana"/>
                <a:cs typeface="Verdana"/>
              </a:rPr>
              <a:t>o</a:t>
            </a:r>
            <a:r>
              <a:rPr lang="en-US" spc="85" dirty="0">
                <a:latin typeface="Verdana"/>
                <a:cs typeface="Verdana"/>
              </a:rPr>
              <a:t>p</a:t>
            </a:r>
            <a:r>
              <a:rPr lang="en-US" spc="-125" dirty="0">
                <a:latin typeface="Verdana"/>
                <a:cs typeface="Verdana"/>
              </a:rPr>
              <a:t>l</a:t>
            </a:r>
            <a:r>
              <a:rPr lang="en-US" spc="95" dirty="0">
                <a:latin typeface="Verdana"/>
                <a:cs typeface="Verdana"/>
              </a:rPr>
              <a:t>e</a:t>
            </a:r>
            <a:r>
              <a:rPr lang="en-US" spc="-125" dirty="0">
                <a:latin typeface="Verdana"/>
                <a:cs typeface="Verdana"/>
              </a:rPr>
              <a:t> </a:t>
            </a:r>
            <a:r>
              <a:rPr lang="en-US" spc="-114" dirty="0">
                <a:latin typeface="Verdana"/>
                <a:cs typeface="Verdana"/>
              </a:rPr>
              <a:t>t</a:t>
            </a:r>
            <a:r>
              <a:rPr lang="en-US" spc="-55" dirty="0">
                <a:latin typeface="Verdana"/>
                <a:cs typeface="Verdana"/>
              </a:rPr>
              <a:t>h</a:t>
            </a:r>
            <a:r>
              <a:rPr lang="en-US" spc="-114" dirty="0">
                <a:latin typeface="Verdana"/>
                <a:cs typeface="Verdana"/>
              </a:rPr>
              <a:t>i</a:t>
            </a:r>
            <a:r>
              <a:rPr lang="en-US" spc="-55" dirty="0">
                <a:latin typeface="Verdana"/>
                <a:cs typeface="Verdana"/>
              </a:rPr>
              <a:t>n</a:t>
            </a:r>
            <a:r>
              <a:rPr lang="en-US" spc="-165" dirty="0">
                <a:latin typeface="Verdana"/>
                <a:cs typeface="Verdana"/>
              </a:rPr>
              <a:t>k</a:t>
            </a:r>
            <a:r>
              <a:rPr lang="en-US" spc="-125" dirty="0">
                <a:latin typeface="Verdana"/>
                <a:cs typeface="Verdana"/>
              </a:rPr>
              <a:t> </a:t>
            </a:r>
            <a:r>
              <a:rPr lang="en-US" spc="135" dirty="0">
                <a:latin typeface="Verdana"/>
                <a:cs typeface="Verdana"/>
              </a:rPr>
              <a:t>a</a:t>
            </a:r>
            <a:r>
              <a:rPr lang="en-US" spc="90" dirty="0">
                <a:latin typeface="Verdana"/>
                <a:cs typeface="Verdana"/>
              </a:rPr>
              <a:t>b</a:t>
            </a:r>
            <a:r>
              <a:rPr lang="en-US" spc="85" dirty="0">
                <a:latin typeface="Verdana"/>
                <a:cs typeface="Verdana"/>
              </a:rPr>
              <a:t>o</a:t>
            </a:r>
            <a:r>
              <a:rPr lang="en-US" spc="-75" dirty="0">
                <a:latin typeface="Verdana"/>
                <a:cs typeface="Verdana"/>
              </a:rPr>
              <a:t>ut</a:t>
            </a:r>
            <a:r>
              <a:rPr lang="en-US" spc="-135" dirty="0">
                <a:latin typeface="Verdana"/>
                <a:cs typeface="Verdana"/>
              </a:rPr>
              <a:t> </a:t>
            </a:r>
            <a:r>
              <a:rPr lang="en-US" spc="-114" dirty="0">
                <a:latin typeface="Verdana"/>
                <a:cs typeface="Verdana"/>
              </a:rPr>
              <a:t>it</a:t>
            </a:r>
            <a:r>
              <a:rPr lang="en-US" spc="85" dirty="0">
                <a:latin typeface="Verdana"/>
                <a:cs typeface="Verdana"/>
              </a:rPr>
              <a:t>e</a:t>
            </a:r>
            <a:r>
              <a:rPr lang="en-US" spc="-35" dirty="0">
                <a:latin typeface="Verdana"/>
                <a:cs typeface="Verdana"/>
              </a:rPr>
              <a:t>r</a:t>
            </a:r>
            <a:r>
              <a:rPr lang="en-US" spc="-60" dirty="0">
                <a:latin typeface="Verdana"/>
                <a:cs typeface="Verdana"/>
              </a:rPr>
              <a:t>a</a:t>
            </a:r>
            <a:r>
              <a:rPr lang="en-US" spc="-114" dirty="0">
                <a:latin typeface="Verdana"/>
                <a:cs typeface="Verdana"/>
              </a:rPr>
              <a:t>ti</a:t>
            </a:r>
            <a:r>
              <a:rPr lang="en-US" spc="20" dirty="0">
                <a:latin typeface="Verdana"/>
                <a:cs typeface="Verdana"/>
              </a:rPr>
              <a:t>on</a:t>
            </a:r>
            <a:r>
              <a:rPr lang="en-US" spc="-145" dirty="0">
                <a:latin typeface="Verdana"/>
                <a:cs typeface="Verdana"/>
              </a:rPr>
              <a:t> </a:t>
            </a:r>
            <a:r>
              <a:rPr lang="en-US" spc="-110" dirty="0">
                <a:latin typeface="Verdana"/>
                <a:cs typeface="Verdana"/>
              </a:rPr>
              <a:t>i</a:t>
            </a:r>
            <a:r>
              <a:rPr lang="en-US" spc="-30" dirty="0">
                <a:latin typeface="Verdana"/>
                <a:cs typeface="Verdana"/>
              </a:rPr>
              <a:t>n  </a:t>
            </a:r>
            <a:r>
              <a:rPr lang="en-US" spc="-80" dirty="0">
                <a:latin typeface="Verdana"/>
                <a:cs typeface="Verdana"/>
              </a:rPr>
              <a:t>s</a:t>
            </a:r>
            <a:r>
              <a:rPr lang="en-US" spc="-95" dirty="0">
                <a:latin typeface="Verdana"/>
                <a:cs typeface="Verdana"/>
              </a:rPr>
              <a:t>o</a:t>
            </a:r>
            <a:r>
              <a:rPr lang="en-US" spc="-80" dirty="0">
                <a:latin typeface="Verdana"/>
                <a:cs typeface="Verdana"/>
              </a:rPr>
              <a:t>f</a:t>
            </a:r>
            <a:r>
              <a:rPr lang="en-US" spc="-105" dirty="0">
                <a:latin typeface="Verdana"/>
                <a:cs typeface="Verdana"/>
              </a:rPr>
              <a:t>t</a:t>
            </a:r>
            <a:r>
              <a:rPr lang="en-US" spc="-15" dirty="0">
                <a:latin typeface="Verdana"/>
                <a:cs typeface="Verdana"/>
              </a:rPr>
              <a:t>w</a:t>
            </a:r>
            <a:r>
              <a:rPr lang="en-US" spc="135" dirty="0">
                <a:latin typeface="Verdana"/>
                <a:cs typeface="Verdana"/>
              </a:rPr>
              <a:t>a</a:t>
            </a:r>
            <a:r>
              <a:rPr lang="en-US" spc="-65" dirty="0">
                <a:latin typeface="Verdana"/>
                <a:cs typeface="Verdana"/>
              </a:rPr>
              <a:t>re</a:t>
            </a:r>
            <a:r>
              <a:rPr lang="en-US" spc="-80" dirty="0">
                <a:latin typeface="Verdana"/>
                <a:cs typeface="Verdana"/>
              </a:rPr>
              <a:t> </a:t>
            </a:r>
            <a:r>
              <a:rPr lang="en-US" spc="-20" dirty="0">
                <a:latin typeface="Verdana"/>
                <a:cs typeface="Verdana"/>
              </a:rPr>
              <a:t>pr</a:t>
            </a:r>
            <a:r>
              <a:rPr lang="en-US" spc="-25" dirty="0">
                <a:latin typeface="Verdana"/>
                <a:cs typeface="Verdana"/>
              </a:rPr>
              <a:t>o</a:t>
            </a:r>
            <a:r>
              <a:rPr lang="en-US" spc="150" dirty="0">
                <a:latin typeface="Verdana"/>
                <a:cs typeface="Verdana"/>
              </a:rPr>
              <a:t>c</a:t>
            </a:r>
            <a:r>
              <a:rPr lang="en-US" spc="160" dirty="0">
                <a:latin typeface="Verdana"/>
                <a:cs typeface="Verdana"/>
              </a:rPr>
              <a:t>e</a:t>
            </a:r>
            <a:r>
              <a:rPr lang="en-US" spc="-130" dirty="0">
                <a:latin typeface="Verdana"/>
                <a:cs typeface="Verdana"/>
              </a:rPr>
              <a:t>ss</a:t>
            </a:r>
            <a:r>
              <a:rPr lang="en-US" spc="-155" dirty="0">
                <a:latin typeface="Verdana"/>
                <a:cs typeface="Verdana"/>
              </a:rPr>
              <a:t>e</a:t>
            </a:r>
            <a:r>
              <a:rPr lang="en-US" spc="-240" dirty="0">
                <a:latin typeface="Verdana"/>
                <a:cs typeface="Verdana"/>
              </a:rPr>
              <a:t>s</a:t>
            </a:r>
            <a:r>
              <a:rPr lang="en-US" spc="-110" dirty="0">
                <a:latin typeface="Verdana"/>
                <a:cs typeface="Verdana"/>
              </a:rPr>
              <a:t> </a:t>
            </a:r>
            <a:r>
              <a:rPr lang="en-US" spc="135" dirty="0">
                <a:latin typeface="Verdana"/>
                <a:cs typeface="Verdana"/>
              </a:rPr>
              <a:t>a</a:t>
            </a:r>
            <a:r>
              <a:rPr lang="en-US" spc="-55" dirty="0">
                <a:latin typeface="Verdana"/>
                <a:cs typeface="Verdana"/>
              </a:rPr>
              <a:t>n</a:t>
            </a:r>
            <a:r>
              <a:rPr lang="en-US" spc="110" dirty="0">
                <a:latin typeface="Verdana"/>
                <a:cs typeface="Verdana"/>
              </a:rPr>
              <a:t>d</a:t>
            </a:r>
            <a:r>
              <a:rPr lang="en-US" spc="-130" dirty="0">
                <a:latin typeface="Verdana"/>
                <a:cs typeface="Verdana"/>
              </a:rPr>
              <a:t> </a:t>
            </a:r>
            <a:r>
              <a:rPr lang="en-US" spc="-114" dirty="0">
                <a:latin typeface="Verdana"/>
                <a:cs typeface="Verdana"/>
              </a:rPr>
              <a:t>i</a:t>
            </a:r>
            <a:r>
              <a:rPr lang="en-US" spc="-55" dirty="0">
                <a:latin typeface="Verdana"/>
                <a:cs typeface="Verdana"/>
              </a:rPr>
              <a:t>n</a:t>
            </a:r>
            <a:r>
              <a:rPr lang="en-US" spc="-114" dirty="0">
                <a:latin typeface="Verdana"/>
                <a:cs typeface="Verdana"/>
              </a:rPr>
              <a:t>t</a:t>
            </a:r>
            <a:r>
              <a:rPr lang="en-US" dirty="0">
                <a:latin typeface="Verdana"/>
                <a:cs typeface="Verdana"/>
              </a:rPr>
              <a:t>roduc</a:t>
            </a:r>
            <a:r>
              <a:rPr lang="en-US" spc="15" dirty="0">
                <a:latin typeface="Verdana"/>
                <a:cs typeface="Verdana"/>
              </a:rPr>
              <a:t>i</a:t>
            </a:r>
            <a:r>
              <a:rPr lang="en-US" spc="-55" dirty="0">
                <a:latin typeface="Verdana"/>
                <a:cs typeface="Verdana"/>
              </a:rPr>
              <a:t>n</a:t>
            </a:r>
            <a:r>
              <a:rPr lang="en-US" spc="85" dirty="0">
                <a:latin typeface="Verdana"/>
                <a:cs typeface="Verdana"/>
              </a:rPr>
              <a:t>g</a:t>
            </a:r>
            <a:r>
              <a:rPr lang="en-US" spc="-140" dirty="0">
                <a:latin typeface="Verdana"/>
                <a:cs typeface="Verdana"/>
              </a:rPr>
              <a:t> </a:t>
            </a:r>
            <a:r>
              <a:rPr lang="en-US" spc="-114" dirty="0">
                <a:latin typeface="Verdana"/>
                <a:cs typeface="Verdana"/>
              </a:rPr>
              <a:t>t</a:t>
            </a:r>
            <a:r>
              <a:rPr lang="en-US" spc="-55" dirty="0">
                <a:latin typeface="Verdana"/>
                <a:cs typeface="Verdana"/>
              </a:rPr>
              <a:t>h</a:t>
            </a:r>
            <a:r>
              <a:rPr lang="en-US" spc="95" dirty="0">
                <a:latin typeface="Verdana"/>
                <a:cs typeface="Verdana"/>
              </a:rPr>
              <a:t>e</a:t>
            </a:r>
            <a:r>
              <a:rPr lang="en-US" spc="-100" dirty="0">
                <a:latin typeface="Verdana"/>
                <a:cs typeface="Verdana"/>
              </a:rPr>
              <a:t> </a:t>
            </a:r>
            <a:r>
              <a:rPr lang="en-US" spc="-220" dirty="0">
                <a:latin typeface="Verdana"/>
                <a:cs typeface="Verdana"/>
              </a:rPr>
              <a:t>r</a:t>
            </a:r>
            <a:r>
              <a:rPr lang="en-US" spc="-125" dirty="0">
                <a:latin typeface="Verdana"/>
                <a:cs typeface="Verdana"/>
              </a:rPr>
              <a:t>i</a:t>
            </a:r>
            <a:r>
              <a:rPr lang="en-US" spc="-170" dirty="0">
                <a:latin typeface="Verdana"/>
                <a:cs typeface="Verdana"/>
              </a:rPr>
              <a:t>sk  </a:t>
            </a:r>
            <a:r>
              <a:rPr lang="en-US" spc="-105" dirty="0">
                <a:latin typeface="Verdana"/>
                <a:cs typeface="Verdana"/>
              </a:rPr>
              <a:t>dr</a:t>
            </a:r>
            <a:r>
              <a:rPr lang="en-US" spc="-35" dirty="0">
                <a:latin typeface="Verdana"/>
                <a:cs typeface="Verdana"/>
              </a:rPr>
              <a:t>i</a:t>
            </a:r>
            <a:r>
              <a:rPr lang="en-US" spc="-65" dirty="0">
                <a:latin typeface="Verdana"/>
                <a:cs typeface="Verdana"/>
              </a:rPr>
              <a:t>v</a:t>
            </a:r>
            <a:r>
              <a:rPr lang="en-US" spc="85" dirty="0">
                <a:latin typeface="Verdana"/>
                <a:cs typeface="Verdana"/>
              </a:rPr>
              <a:t>e</a:t>
            </a:r>
            <a:r>
              <a:rPr lang="en-US" spc="-45" dirty="0">
                <a:latin typeface="Verdana"/>
                <a:cs typeface="Verdana"/>
              </a:rPr>
              <a:t>n</a:t>
            </a:r>
            <a:r>
              <a:rPr lang="en-US" spc="-150" dirty="0">
                <a:latin typeface="Verdana"/>
                <a:cs typeface="Verdana"/>
              </a:rPr>
              <a:t> </a:t>
            </a:r>
            <a:r>
              <a:rPr lang="en-US" spc="135" dirty="0">
                <a:latin typeface="Verdana"/>
                <a:cs typeface="Verdana"/>
              </a:rPr>
              <a:t>a</a:t>
            </a:r>
            <a:r>
              <a:rPr lang="en-US" spc="100" dirty="0">
                <a:latin typeface="Verdana"/>
                <a:cs typeface="Verdana"/>
              </a:rPr>
              <a:t>p</a:t>
            </a:r>
            <a:r>
              <a:rPr lang="en-US" spc="95" dirty="0">
                <a:latin typeface="Verdana"/>
                <a:cs typeface="Verdana"/>
              </a:rPr>
              <a:t>p</a:t>
            </a:r>
            <a:r>
              <a:rPr lang="en-US" dirty="0">
                <a:latin typeface="Verdana"/>
                <a:cs typeface="Verdana"/>
              </a:rPr>
              <a:t>ro</a:t>
            </a:r>
            <a:r>
              <a:rPr lang="en-US" spc="-15" dirty="0">
                <a:latin typeface="Verdana"/>
                <a:cs typeface="Verdana"/>
              </a:rPr>
              <a:t>a</a:t>
            </a:r>
            <a:r>
              <a:rPr lang="en-US" spc="90" dirty="0">
                <a:latin typeface="Verdana"/>
                <a:cs typeface="Verdana"/>
              </a:rPr>
              <a:t>ch</a:t>
            </a:r>
            <a:r>
              <a:rPr lang="en-US" spc="-14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to</a:t>
            </a:r>
            <a:r>
              <a:rPr lang="en-US" spc="-125" dirty="0">
                <a:latin typeface="Verdana"/>
                <a:cs typeface="Verdana"/>
              </a:rPr>
              <a:t> </a:t>
            </a:r>
            <a:r>
              <a:rPr lang="en-US" spc="40" dirty="0">
                <a:latin typeface="Verdana"/>
                <a:cs typeface="Verdana"/>
              </a:rPr>
              <a:t>de</a:t>
            </a:r>
            <a:r>
              <a:rPr lang="en-US" spc="60" dirty="0">
                <a:latin typeface="Verdana"/>
                <a:cs typeface="Verdana"/>
              </a:rPr>
              <a:t>v</a:t>
            </a:r>
            <a:r>
              <a:rPr lang="en-US" spc="85" dirty="0">
                <a:latin typeface="Verdana"/>
                <a:cs typeface="Verdana"/>
              </a:rPr>
              <a:t>e</a:t>
            </a:r>
            <a:r>
              <a:rPr lang="en-US" spc="-125" dirty="0">
                <a:latin typeface="Verdana"/>
                <a:cs typeface="Verdana"/>
              </a:rPr>
              <a:t>l</a:t>
            </a:r>
            <a:r>
              <a:rPr lang="en-US" spc="95" dirty="0">
                <a:latin typeface="Verdana"/>
                <a:cs typeface="Verdana"/>
              </a:rPr>
              <a:t>o</a:t>
            </a:r>
            <a:r>
              <a:rPr lang="en-US" spc="85" dirty="0">
                <a:latin typeface="Verdana"/>
                <a:cs typeface="Verdana"/>
              </a:rPr>
              <a:t>p</a:t>
            </a:r>
            <a:r>
              <a:rPr lang="en-US" spc="-5" dirty="0">
                <a:latin typeface="Verdana"/>
                <a:cs typeface="Verdana"/>
              </a:rPr>
              <a:t>me</a:t>
            </a:r>
            <a:r>
              <a:rPr lang="en-US" spc="-15" dirty="0">
                <a:latin typeface="Verdana"/>
                <a:cs typeface="Verdana"/>
              </a:rPr>
              <a:t>n</a:t>
            </a:r>
            <a:r>
              <a:rPr lang="en-US" spc="-114" dirty="0">
                <a:latin typeface="Verdana"/>
                <a:cs typeface="Verdana"/>
              </a:rPr>
              <a:t>t</a:t>
            </a:r>
            <a:r>
              <a:rPr lang="en-US" spc="-160" dirty="0">
                <a:latin typeface="Verdana"/>
                <a:cs typeface="Verdana"/>
              </a:rPr>
              <a:t>.</a:t>
            </a:r>
            <a:endParaRPr lang="en-US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tabLst>
                <a:tab pos="354965" algn="l"/>
              </a:tabLst>
            </a:pPr>
            <a:r>
              <a:rPr lang="en-US" spc="-185" dirty="0" smtClean="0">
                <a:latin typeface="Verdana"/>
                <a:cs typeface="Verdana"/>
              </a:rPr>
              <a:t>In</a:t>
            </a:r>
            <a:r>
              <a:rPr lang="en-US" spc="-150" dirty="0" smtClean="0">
                <a:latin typeface="Verdana"/>
                <a:cs typeface="Verdana"/>
              </a:rPr>
              <a:t> </a:t>
            </a:r>
            <a:r>
              <a:rPr lang="en-US" spc="15" dirty="0">
                <a:latin typeface="Verdana"/>
                <a:cs typeface="Verdana"/>
              </a:rPr>
              <a:t>practice,</a:t>
            </a:r>
            <a:r>
              <a:rPr lang="en-US" spc="-140" dirty="0">
                <a:latin typeface="Verdana"/>
                <a:cs typeface="Verdana"/>
              </a:rPr>
              <a:t> </a:t>
            </a:r>
            <a:r>
              <a:rPr lang="en-US" spc="-30" dirty="0">
                <a:latin typeface="Verdana"/>
                <a:cs typeface="Verdana"/>
              </a:rPr>
              <a:t>however,</a:t>
            </a:r>
            <a:r>
              <a:rPr lang="en-US" spc="-95" dirty="0">
                <a:latin typeface="Verdana"/>
                <a:cs typeface="Verdana"/>
              </a:rPr>
              <a:t> </a:t>
            </a:r>
            <a:r>
              <a:rPr lang="en-US" spc="-25" dirty="0">
                <a:latin typeface="Verdana"/>
                <a:cs typeface="Verdana"/>
              </a:rPr>
              <a:t>the</a:t>
            </a:r>
            <a:r>
              <a:rPr lang="en-US" spc="-114" dirty="0">
                <a:latin typeface="Verdana"/>
                <a:cs typeface="Verdana"/>
              </a:rPr>
              <a:t> </a:t>
            </a:r>
            <a:r>
              <a:rPr lang="en-US" spc="15" dirty="0">
                <a:latin typeface="Verdana"/>
                <a:cs typeface="Verdana"/>
              </a:rPr>
              <a:t>model</a:t>
            </a:r>
            <a:r>
              <a:rPr lang="en-US" spc="-125" dirty="0">
                <a:latin typeface="Verdana"/>
                <a:cs typeface="Verdana"/>
              </a:rPr>
              <a:t> </a:t>
            </a:r>
            <a:r>
              <a:rPr lang="en-US" spc="-175" dirty="0">
                <a:latin typeface="Verdana"/>
                <a:cs typeface="Verdana"/>
              </a:rPr>
              <a:t>is</a:t>
            </a:r>
            <a:r>
              <a:rPr lang="en-US" spc="-160" dirty="0">
                <a:latin typeface="Verdana"/>
                <a:cs typeface="Verdana"/>
              </a:rPr>
              <a:t> </a:t>
            </a:r>
            <a:r>
              <a:rPr lang="en-US" spc="-80" dirty="0" smtClean="0">
                <a:latin typeface="Verdana"/>
                <a:cs typeface="Verdana"/>
              </a:rPr>
              <a:t>rarely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spc="-85" dirty="0" smtClean="0">
                <a:latin typeface="Verdana"/>
                <a:cs typeface="Verdana"/>
              </a:rPr>
              <a:t>used</a:t>
            </a:r>
            <a:r>
              <a:rPr lang="en-US" spc="-85" dirty="0">
                <a:latin typeface="Verdana"/>
                <a:cs typeface="Verdana"/>
              </a:rPr>
              <a:t>:</a:t>
            </a:r>
            <a:endParaRPr lang="en-US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lang="en-US" sz="2400" spc="90" dirty="0" smtClean="0">
                <a:latin typeface="Verdana"/>
                <a:cs typeface="Verdana"/>
              </a:rPr>
              <a:t>Can</a:t>
            </a:r>
            <a:r>
              <a:rPr lang="en-US" sz="2400" spc="-125" dirty="0" smtClean="0">
                <a:latin typeface="Verdana"/>
                <a:cs typeface="Verdana"/>
              </a:rPr>
              <a:t> </a:t>
            </a:r>
            <a:r>
              <a:rPr lang="en-US" sz="2400" spc="80" dirty="0">
                <a:latin typeface="Verdana"/>
                <a:cs typeface="Verdana"/>
              </a:rPr>
              <a:t>b</a:t>
            </a:r>
            <a:r>
              <a:rPr lang="en-US" sz="2400" spc="85" dirty="0">
                <a:latin typeface="Verdana"/>
                <a:cs typeface="Verdana"/>
              </a:rPr>
              <a:t>e</a:t>
            </a:r>
            <a:r>
              <a:rPr lang="en-US" sz="2400" spc="-135" dirty="0">
                <a:latin typeface="Verdana"/>
                <a:cs typeface="Verdana"/>
              </a:rPr>
              <a:t> </a:t>
            </a:r>
            <a:r>
              <a:rPr lang="en-US" sz="2400" spc="125" dirty="0">
                <a:latin typeface="Verdana"/>
                <a:cs typeface="Verdana"/>
              </a:rPr>
              <a:t>a</a:t>
            </a:r>
            <a:r>
              <a:rPr lang="en-US" sz="2400" spc="-130" dirty="0">
                <a:latin typeface="Verdana"/>
                <a:cs typeface="Verdana"/>
              </a:rPr>
              <a:t> </a:t>
            </a:r>
            <a:r>
              <a:rPr lang="en-US" sz="2400" spc="-10" dirty="0">
                <a:latin typeface="Verdana"/>
                <a:cs typeface="Verdana"/>
              </a:rPr>
              <a:t>cos</a:t>
            </a:r>
            <a:r>
              <a:rPr lang="en-US" sz="2400" spc="-20" dirty="0">
                <a:latin typeface="Verdana"/>
                <a:cs typeface="Verdana"/>
              </a:rPr>
              <a:t>t</a:t>
            </a:r>
            <a:r>
              <a:rPr lang="en-US" sz="2400" spc="-105" dirty="0">
                <a:latin typeface="Verdana"/>
                <a:cs typeface="Verdana"/>
              </a:rPr>
              <a:t>l</a:t>
            </a:r>
            <a:r>
              <a:rPr lang="en-US" sz="2400" spc="-95" dirty="0">
                <a:latin typeface="Verdana"/>
                <a:cs typeface="Verdana"/>
              </a:rPr>
              <a:t>y</a:t>
            </a:r>
            <a:r>
              <a:rPr lang="en-US" sz="2400" spc="-105" dirty="0">
                <a:latin typeface="Verdana"/>
                <a:cs typeface="Verdana"/>
              </a:rPr>
              <a:t> </a:t>
            </a:r>
            <a:r>
              <a:rPr lang="en-US" sz="2400" spc="50" dirty="0">
                <a:latin typeface="Verdana"/>
                <a:cs typeface="Verdana"/>
              </a:rPr>
              <a:t>mod</a:t>
            </a:r>
            <a:r>
              <a:rPr lang="en-US" sz="2400" spc="35" dirty="0">
                <a:latin typeface="Verdana"/>
                <a:cs typeface="Verdana"/>
              </a:rPr>
              <a:t>e</a:t>
            </a:r>
            <a:r>
              <a:rPr lang="en-US" sz="2400" spc="-120" dirty="0">
                <a:latin typeface="Verdana"/>
                <a:cs typeface="Verdana"/>
              </a:rPr>
              <a:t>l</a:t>
            </a:r>
            <a:r>
              <a:rPr lang="en-US" sz="2400" spc="-105" dirty="0">
                <a:latin typeface="Verdana"/>
                <a:cs typeface="Verdana"/>
              </a:rPr>
              <a:t> t</a:t>
            </a:r>
            <a:r>
              <a:rPr lang="en-US" sz="2400" spc="70" dirty="0">
                <a:latin typeface="Verdana"/>
                <a:cs typeface="Verdana"/>
              </a:rPr>
              <a:t>o</a:t>
            </a:r>
            <a:r>
              <a:rPr lang="en-US" sz="2400" spc="-120" dirty="0">
                <a:latin typeface="Verdana"/>
                <a:cs typeface="Verdana"/>
              </a:rPr>
              <a:t> </a:t>
            </a:r>
            <a:r>
              <a:rPr lang="en-US" sz="2400" spc="-130" dirty="0">
                <a:latin typeface="Verdana"/>
                <a:cs typeface="Verdana"/>
              </a:rPr>
              <a:t>us</a:t>
            </a:r>
            <a:r>
              <a:rPr lang="en-US" sz="2400" spc="80" dirty="0">
                <a:latin typeface="Verdana"/>
                <a:cs typeface="Verdana"/>
              </a:rPr>
              <a:t>e</a:t>
            </a:r>
            <a:endParaRPr lang="en-US" sz="24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lang="en-US" sz="2400" spc="-160" dirty="0" smtClean="0">
                <a:latin typeface="Verdana"/>
                <a:cs typeface="Verdana"/>
              </a:rPr>
              <a:t>Risk</a:t>
            </a:r>
            <a:r>
              <a:rPr lang="en-US" sz="2400" spc="-114" dirty="0" smtClean="0">
                <a:latin typeface="Verdana"/>
                <a:cs typeface="Verdana"/>
              </a:rPr>
              <a:t> </a:t>
            </a:r>
            <a:r>
              <a:rPr lang="en-US" sz="2400" spc="-70" dirty="0">
                <a:latin typeface="Verdana"/>
                <a:cs typeface="Verdana"/>
              </a:rPr>
              <a:t>analysis</a:t>
            </a:r>
            <a:r>
              <a:rPr lang="en-US" sz="2400" spc="-140" dirty="0">
                <a:latin typeface="Verdana"/>
                <a:cs typeface="Verdana"/>
              </a:rPr>
              <a:t> </a:t>
            </a:r>
            <a:r>
              <a:rPr lang="en-US" sz="2400" spc="-70" dirty="0">
                <a:latin typeface="Verdana"/>
                <a:cs typeface="Verdana"/>
              </a:rPr>
              <a:t>requires</a:t>
            </a:r>
            <a:r>
              <a:rPr lang="en-US" sz="2400" spc="-105" dirty="0">
                <a:latin typeface="Verdana"/>
                <a:cs typeface="Verdana"/>
              </a:rPr>
              <a:t> </a:t>
            </a:r>
            <a:r>
              <a:rPr lang="en-US" sz="2400" spc="-55" dirty="0">
                <a:latin typeface="Verdana"/>
                <a:cs typeface="Verdana"/>
              </a:rPr>
              <a:t>highly</a:t>
            </a:r>
            <a:r>
              <a:rPr lang="en-US" sz="2400" spc="-114" dirty="0">
                <a:latin typeface="Verdana"/>
                <a:cs typeface="Verdana"/>
              </a:rPr>
              <a:t> </a:t>
            </a:r>
            <a:r>
              <a:rPr lang="en-US" sz="2400" dirty="0">
                <a:latin typeface="Verdana"/>
                <a:cs typeface="Verdana"/>
              </a:rPr>
              <a:t>specific</a:t>
            </a:r>
            <a:r>
              <a:rPr lang="en-US" sz="2400" spc="-120" dirty="0">
                <a:latin typeface="Verdana"/>
                <a:cs typeface="Verdana"/>
              </a:rPr>
              <a:t> </a:t>
            </a:r>
            <a:r>
              <a:rPr lang="en-US" sz="2400" spc="-55" dirty="0">
                <a:latin typeface="Verdana"/>
                <a:cs typeface="Verdana"/>
              </a:rPr>
              <a:t>expertise</a:t>
            </a:r>
            <a:endParaRPr lang="en-US" sz="24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lang="en-US" sz="2400" spc="30" dirty="0" smtClean="0">
                <a:latin typeface="Verdana"/>
                <a:cs typeface="Verdana"/>
              </a:rPr>
              <a:t>Do</a:t>
            </a:r>
            <a:r>
              <a:rPr lang="en-US" sz="2400" spc="20" dirty="0" smtClean="0">
                <a:latin typeface="Verdana"/>
                <a:cs typeface="Verdana"/>
              </a:rPr>
              <a:t>e</a:t>
            </a:r>
            <a:r>
              <a:rPr lang="en-US" sz="2400" spc="-55" dirty="0" smtClean="0">
                <a:latin typeface="Verdana"/>
                <a:cs typeface="Verdana"/>
              </a:rPr>
              <a:t>sn</a:t>
            </a:r>
            <a:r>
              <a:rPr lang="en-US" sz="2400" spc="-25" dirty="0" smtClean="0">
                <a:latin typeface="Verdana"/>
                <a:cs typeface="Verdana"/>
              </a:rPr>
              <a:t>’</a:t>
            </a:r>
            <a:r>
              <a:rPr lang="en-US" sz="2400" spc="-90" dirty="0" smtClean="0">
                <a:latin typeface="Verdana"/>
                <a:cs typeface="Verdana"/>
              </a:rPr>
              <a:t>t</a:t>
            </a:r>
            <a:r>
              <a:rPr lang="en-US" sz="2400" spc="-125" dirty="0" smtClean="0">
                <a:latin typeface="Verdana"/>
                <a:cs typeface="Verdana"/>
              </a:rPr>
              <a:t> </a:t>
            </a:r>
            <a:r>
              <a:rPr lang="en-US" sz="2400" spc="-20" dirty="0">
                <a:latin typeface="Verdana"/>
                <a:cs typeface="Verdana"/>
              </a:rPr>
              <a:t>w</a:t>
            </a:r>
            <a:r>
              <a:rPr lang="en-US" sz="2400" spc="-95" dirty="0">
                <a:latin typeface="Verdana"/>
                <a:cs typeface="Verdana"/>
              </a:rPr>
              <a:t>ork</a:t>
            </a:r>
            <a:r>
              <a:rPr lang="en-US" sz="2400" spc="-85" dirty="0">
                <a:latin typeface="Verdana"/>
                <a:cs typeface="Verdana"/>
              </a:rPr>
              <a:t> </a:t>
            </a:r>
            <a:r>
              <a:rPr lang="en-US" sz="2400" spc="-20" dirty="0">
                <a:latin typeface="Verdana"/>
                <a:cs typeface="Verdana"/>
              </a:rPr>
              <a:t>w</a:t>
            </a:r>
            <a:r>
              <a:rPr lang="en-US" sz="2400" spc="75" dirty="0">
                <a:latin typeface="Verdana"/>
                <a:cs typeface="Verdana"/>
              </a:rPr>
              <a:t>e</a:t>
            </a:r>
            <a:r>
              <a:rPr lang="en-US" sz="2400" spc="-105" dirty="0">
                <a:latin typeface="Verdana"/>
                <a:cs typeface="Verdana"/>
              </a:rPr>
              <a:t>l</a:t>
            </a:r>
            <a:r>
              <a:rPr lang="en-US" sz="2400" spc="-120" dirty="0">
                <a:latin typeface="Verdana"/>
                <a:cs typeface="Verdana"/>
              </a:rPr>
              <a:t>l</a:t>
            </a:r>
            <a:r>
              <a:rPr lang="en-US" sz="2400" spc="-95" dirty="0">
                <a:latin typeface="Verdana"/>
                <a:cs typeface="Verdana"/>
              </a:rPr>
              <a:t> </a:t>
            </a:r>
            <a:r>
              <a:rPr lang="en-US" sz="2400" spc="-65" dirty="0">
                <a:latin typeface="Verdana"/>
                <a:cs typeface="Verdana"/>
              </a:rPr>
              <a:t>for</a:t>
            </a:r>
            <a:r>
              <a:rPr lang="en-US" sz="2400" spc="-125" dirty="0">
                <a:latin typeface="Verdana"/>
                <a:cs typeface="Verdana"/>
              </a:rPr>
              <a:t> </a:t>
            </a:r>
            <a:r>
              <a:rPr lang="en-US" sz="2400" spc="-210" dirty="0">
                <a:latin typeface="Verdana"/>
                <a:cs typeface="Verdana"/>
              </a:rPr>
              <a:t>s</a:t>
            </a:r>
            <a:r>
              <a:rPr lang="en-US" sz="2400" spc="35" dirty="0">
                <a:latin typeface="Verdana"/>
                <a:cs typeface="Verdana"/>
              </a:rPr>
              <a:t>ma</a:t>
            </a:r>
            <a:r>
              <a:rPr lang="en-US" sz="2400" spc="-105" dirty="0">
                <a:latin typeface="Verdana"/>
                <a:cs typeface="Verdana"/>
              </a:rPr>
              <a:t>ll</a:t>
            </a:r>
            <a:r>
              <a:rPr lang="en-US" sz="2400" spc="75" dirty="0">
                <a:latin typeface="Verdana"/>
                <a:cs typeface="Verdana"/>
              </a:rPr>
              <a:t>e</a:t>
            </a:r>
            <a:r>
              <a:rPr lang="en-US" sz="2400" spc="-204" dirty="0">
                <a:latin typeface="Verdana"/>
                <a:cs typeface="Verdana"/>
              </a:rPr>
              <a:t>r</a:t>
            </a:r>
            <a:r>
              <a:rPr lang="en-US" sz="2400" spc="-145" dirty="0">
                <a:latin typeface="Verdana"/>
                <a:cs typeface="Verdana"/>
              </a:rPr>
              <a:t> </a:t>
            </a:r>
            <a:r>
              <a:rPr lang="en-US" sz="2400" spc="-20" dirty="0">
                <a:latin typeface="Verdana"/>
                <a:cs typeface="Verdana"/>
              </a:rPr>
              <a:t>projec</a:t>
            </a:r>
            <a:r>
              <a:rPr lang="en-US" sz="2400" spc="-30" dirty="0">
                <a:latin typeface="Verdana"/>
                <a:cs typeface="Verdana"/>
              </a:rPr>
              <a:t>t</a:t>
            </a:r>
            <a:r>
              <a:rPr lang="en-US" sz="2400" spc="-185" dirty="0">
                <a:latin typeface="Verdana"/>
                <a:cs typeface="Verdana"/>
              </a:rPr>
              <a:t>s.</a:t>
            </a:r>
            <a:endParaRPr lang="en-US" sz="24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443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Medium</vt:lpstr>
      <vt:lpstr>Tahoma</vt:lpstr>
      <vt:lpstr>Verdana</vt:lpstr>
      <vt:lpstr>Office Theme</vt:lpstr>
      <vt:lpstr>Software Engineering</vt:lpstr>
      <vt:lpstr>PowerPoint Presentation</vt:lpstr>
      <vt:lpstr>PowerPoint Presentation</vt:lpstr>
      <vt:lpstr>PowerPoint Presentation</vt:lpstr>
      <vt:lpstr>Tools</vt:lpstr>
      <vt:lpstr>Boehm’s  Spiral Model</vt:lpstr>
      <vt:lpstr>Boehm’s  Spiral  Model</vt:lpstr>
      <vt:lpstr>Spiral Model Sectors</vt:lpstr>
      <vt:lpstr>Spiral Model Usage</vt:lpstr>
      <vt:lpstr>When to use spiral model</vt:lpstr>
      <vt:lpstr>Benefits and Drawbacks</vt:lpstr>
      <vt:lpstr>Advantages &amp; Disadvantages</vt:lpstr>
      <vt:lpstr>V-Model</vt:lpstr>
      <vt:lpstr>V-Model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Software Engineering</dc:title>
  <dc:creator>Windows User</dc:creator>
  <cp:lastModifiedBy>Windows User</cp:lastModifiedBy>
  <cp:revision>23</cp:revision>
  <dcterms:created xsi:type="dcterms:W3CDTF">2023-09-06T17:10:59Z</dcterms:created>
  <dcterms:modified xsi:type="dcterms:W3CDTF">2024-01-29T09:13:36Z</dcterms:modified>
</cp:coreProperties>
</file>