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1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664" y="1392798"/>
            <a:ext cx="7363998" cy="900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1" y="1419606"/>
            <a:ext cx="7306309" cy="1905"/>
          </a:xfrm>
          <a:custGeom>
            <a:avLst/>
            <a:gdLst/>
            <a:ahLst/>
            <a:cxnLst/>
            <a:rect l="l" t="t" r="r" b="b"/>
            <a:pathLst>
              <a:path w="7306309" h="1905">
                <a:moveTo>
                  <a:pt x="0" y="0"/>
                </a:moveTo>
                <a:lnTo>
                  <a:pt x="7305802" y="1651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51063" y="213359"/>
            <a:ext cx="923544" cy="1219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527" y="1382268"/>
            <a:ext cx="8311896" cy="1080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961" y="1418081"/>
            <a:ext cx="8217534" cy="1905"/>
          </a:xfrm>
          <a:custGeom>
            <a:avLst/>
            <a:gdLst/>
            <a:ahLst/>
            <a:cxnLst/>
            <a:rect l="l" t="t" r="r" b="b"/>
            <a:pathLst>
              <a:path w="8217534" h="1905">
                <a:moveTo>
                  <a:pt x="0" y="1650"/>
                </a:moveTo>
                <a:lnTo>
                  <a:pt x="8217027" y="0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845" y="2612263"/>
            <a:ext cx="324230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642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2190750"/>
            <a:ext cx="8248650" cy="187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085" y="6464985"/>
            <a:ext cx="243205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85"/>
            <a:ext cx="7651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117" Type="http://schemas.openxmlformats.org/officeDocument/2006/relationships/image" Target="../media/image154.png"/><Relationship Id="rId21" Type="http://schemas.openxmlformats.org/officeDocument/2006/relationships/image" Target="../media/image58.png"/><Relationship Id="rId42" Type="http://schemas.openxmlformats.org/officeDocument/2006/relationships/image" Target="../media/image79.png"/><Relationship Id="rId47" Type="http://schemas.openxmlformats.org/officeDocument/2006/relationships/image" Target="../media/image84.png"/><Relationship Id="rId63" Type="http://schemas.openxmlformats.org/officeDocument/2006/relationships/image" Target="../media/image100.png"/><Relationship Id="rId68" Type="http://schemas.openxmlformats.org/officeDocument/2006/relationships/image" Target="../media/image105.png"/><Relationship Id="rId84" Type="http://schemas.openxmlformats.org/officeDocument/2006/relationships/image" Target="../media/image121.png"/><Relationship Id="rId89" Type="http://schemas.openxmlformats.org/officeDocument/2006/relationships/image" Target="../media/image126.png"/><Relationship Id="rId112" Type="http://schemas.openxmlformats.org/officeDocument/2006/relationships/image" Target="../media/image149.png"/><Relationship Id="rId16" Type="http://schemas.openxmlformats.org/officeDocument/2006/relationships/image" Target="../media/image53.png"/><Relationship Id="rId107" Type="http://schemas.openxmlformats.org/officeDocument/2006/relationships/image" Target="../media/image144.png"/><Relationship Id="rId11" Type="http://schemas.openxmlformats.org/officeDocument/2006/relationships/image" Target="../media/image48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3" Type="http://schemas.openxmlformats.org/officeDocument/2006/relationships/image" Target="../media/image90.png"/><Relationship Id="rId58" Type="http://schemas.openxmlformats.org/officeDocument/2006/relationships/image" Target="../media/image95.png"/><Relationship Id="rId74" Type="http://schemas.openxmlformats.org/officeDocument/2006/relationships/image" Target="../media/image111.png"/><Relationship Id="rId79" Type="http://schemas.openxmlformats.org/officeDocument/2006/relationships/image" Target="../media/image116.png"/><Relationship Id="rId102" Type="http://schemas.openxmlformats.org/officeDocument/2006/relationships/image" Target="../media/image139.png"/><Relationship Id="rId5" Type="http://schemas.openxmlformats.org/officeDocument/2006/relationships/image" Target="../media/image42.png"/><Relationship Id="rId90" Type="http://schemas.openxmlformats.org/officeDocument/2006/relationships/image" Target="../media/image127.png"/><Relationship Id="rId95" Type="http://schemas.openxmlformats.org/officeDocument/2006/relationships/image" Target="../media/image13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43" Type="http://schemas.openxmlformats.org/officeDocument/2006/relationships/image" Target="../media/image80.png"/><Relationship Id="rId48" Type="http://schemas.openxmlformats.org/officeDocument/2006/relationships/image" Target="../media/image85.png"/><Relationship Id="rId64" Type="http://schemas.openxmlformats.org/officeDocument/2006/relationships/image" Target="../media/image101.png"/><Relationship Id="rId69" Type="http://schemas.openxmlformats.org/officeDocument/2006/relationships/image" Target="../media/image106.png"/><Relationship Id="rId113" Type="http://schemas.openxmlformats.org/officeDocument/2006/relationships/image" Target="../media/image150.png"/><Relationship Id="rId118" Type="http://schemas.openxmlformats.org/officeDocument/2006/relationships/image" Target="../media/image155.png"/><Relationship Id="rId80" Type="http://schemas.openxmlformats.org/officeDocument/2006/relationships/image" Target="../media/image117.png"/><Relationship Id="rId85" Type="http://schemas.openxmlformats.org/officeDocument/2006/relationships/image" Target="../media/image122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59" Type="http://schemas.openxmlformats.org/officeDocument/2006/relationships/image" Target="../media/image96.png"/><Relationship Id="rId103" Type="http://schemas.openxmlformats.org/officeDocument/2006/relationships/image" Target="../media/image140.png"/><Relationship Id="rId108" Type="http://schemas.openxmlformats.org/officeDocument/2006/relationships/image" Target="../media/image145.png"/><Relationship Id="rId54" Type="http://schemas.openxmlformats.org/officeDocument/2006/relationships/image" Target="../media/image91.png"/><Relationship Id="rId70" Type="http://schemas.openxmlformats.org/officeDocument/2006/relationships/image" Target="../media/image107.png"/><Relationship Id="rId75" Type="http://schemas.openxmlformats.org/officeDocument/2006/relationships/image" Target="../media/image112.png"/><Relationship Id="rId91" Type="http://schemas.openxmlformats.org/officeDocument/2006/relationships/image" Target="../media/image128.png"/><Relationship Id="rId96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49" Type="http://schemas.openxmlformats.org/officeDocument/2006/relationships/image" Target="../media/image86.png"/><Relationship Id="rId114" Type="http://schemas.openxmlformats.org/officeDocument/2006/relationships/image" Target="../media/image151.png"/><Relationship Id="rId10" Type="http://schemas.openxmlformats.org/officeDocument/2006/relationships/image" Target="../media/image47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image" Target="../media/image102.png"/><Relationship Id="rId73" Type="http://schemas.openxmlformats.org/officeDocument/2006/relationships/image" Target="../media/image110.png"/><Relationship Id="rId78" Type="http://schemas.openxmlformats.org/officeDocument/2006/relationships/image" Target="../media/image115.png"/><Relationship Id="rId81" Type="http://schemas.openxmlformats.org/officeDocument/2006/relationships/image" Target="../media/image118.png"/><Relationship Id="rId86" Type="http://schemas.openxmlformats.org/officeDocument/2006/relationships/image" Target="../media/image123.png"/><Relationship Id="rId94" Type="http://schemas.openxmlformats.org/officeDocument/2006/relationships/image" Target="../media/image131.png"/><Relationship Id="rId99" Type="http://schemas.openxmlformats.org/officeDocument/2006/relationships/image" Target="../media/image136.png"/><Relationship Id="rId101" Type="http://schemas.openxmlformats.org/officeDocument/2006/relationships/image" Target="../media/image13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9" Type="http://schemas.openxmlformats.org/officeDocument/2006/relationships/image" Target="../media/image76.png"/><Relationship Id="rId109" Type="http://schemas.openxmlformats.org/officeDocument/2006/relationships/image" Target="../media/image146.pn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png"/><Relationship Id="rId76" Type="http://schemas.openxmlformats.org/officeDocument/2006/relationships/image" Target="../media/image113.png"/><Relationship Id="rId97" Type="http://schemas.openxmlformats.org/officeDocument/2006/relationships/image" Target="../media/image134.png"/><Relationship Id="rId104" Type="http://schemas.openxmlformats.org/officeDocument/2006/relationships/image" Target="../media/image141.png"/><Relationship Id="rId7" Type="http://schemas.openxmlformats.org/officeDocument/2006/relationships/image" Target="../media/image44.png"/><Relationship Id="rId71" Type="http://schemas.openxmlformats.org/officeDocument/2006/relationships/image" Target="../media/image108.png"/><Relationship Id="rId92" Type="http://schemas.openxmlformats.org/officeDocument/2006/relationships/image" Target="../media/image129.png"/><Relationship Id="rId2" Type="http://schemas.openxmlformats.org/officeDocument/2006/relationships/image" Target="../media/image39.png"/><Relationship Id="rId29" Type="http://schemas.openxmlformats.org/officeDocument/2006/relationships/image" Target="../media/image66.png"/><Relationship Id="rId24" Type="http://schemas.openxmlformats.org/officeDocument/2006/relationships/image" Target="../media/image61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66" Type="http://schemas.openxmlformats.org/officeDocument/2006/relationships/image" Target="../media/image103.png"/><Relationship Id="rId87" Type="http://schemas.openxmlformats.org/officeDocument/2006/relationships/image" Target="../media/image124.png"/><Relationship Id="rId110" Type="http://schemas.openxmlformats.org/officeDocument/2006/relationships/image" Target="../media/image147.png"/><Relationship Id="rId115" Type="http://schemas.openxmlformats.org/officeDocument/2006/relationships/image" Target="../media/image152.png"/><Relationship Id="rId61" Type="http://schemas.openxmlformats.org/officeDocument/2006/relationships/image" Target="../media/image98.png"/><Relationship Id="rId82" Type="http://schemas.openxmlformats.org/officeDocument/2006/relationships/image" Target="../media/image119.png"/><Relationship Id="rId19" Type="http://schemas.openxmlformats.org/officeDocument/2006/relationships/image" Target="../media/image56.png"/><Relationship Id="rId14" Type="http://schemas.openxmlformats.org/officeDocument/2006/relationships/image" Target="../media/image51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56" Type="http://schemas.openxmlformats.org/officeDocument/2006/relationships/image" Target="../media/image93.png"/><Relationship Id="rId77" Type="http://schemas.openxmlformats.org/officeDocument/2006/relationships/image" Target="../media/image114.png"/><Relationship Id="rId100" Type="http://schemas.openxmlformats.org/officeDocument/2006/relationships/image" Target="../media/image137.png"/><Relationship Id="rId105" Type="http://schemas.openxmlformats.org/officeDocument/2006/relationships/image" Target="../media/image142.png"/><Relationship Id="rId8" Type="http://schemas.openxmlformats.org/officeDocument/2006/relationships/image" Target="../media/image45.png"/><Relationship Id="rId51" Type="http://schemas.openxmlformats.org/officeDocument/2006/relationships/image" Target="../media/image88.png"/><Relationship Id="rId72" Type="http://schemas.openxmlformats.org/officeDocument/2006/relationships/image" Target="../media/image109.png"/><Relationship Id="rId93" Type="http://schemas.openxmlformats.org/officeDocument/2006/relationships/image" Target="../media/image130.png"/><Relationship Id="rId98" Type="http://schemas.openxmlformats.org/officeDocument/2006/relationships/image" Target="../media/image135.png"/><Relationship Id="rId3" Type="http://schemas.openxmlformats.org/officeDocument/2006/relationships/image" Target="../media/image40.png"/><Relationship Id="rId25" Type="http://schemas.openxmlformats.org/officeDocument/2006/relationships/image" Target="../media/image62.png"/><Relationship Id="rId46" Type="http://schemas.openxmlformats.org/officeDocument/2006/relationships/image" Target="../media/image83.png"/><Relationship Id="rId67" Type="http://schemas.openxmlformats.org/officeDocument/2006/relationships/image" Target="../media/image104.png"/><Relationship Id="rId116" Type="http://schemas.openxmlformats.org/officeDocument/2006/relationships/image" Target="../media/image153.png"/><Relationship Id="rId20" Type="http://schemas.openxmlformats.org/officeDocument/2006/relationships/image" Target="../media/image57.png"/><Relationship Id="rId41" Type="http://schemas.openxmlformats.org/officeDocument/2006/relationships/image" Target="../media/image78.png"/><Relationship Id="rId62" Type="http://schemas.openxmlformats.org/officeDocument/2006/relationships/image" Target="../media/image99.png"/><Relationship Id="rId83" Type="http://schemas.openxmlformats.org/officeDocument/2006/relationships/image" Target="../media/image120.png"/><Relationship Id="rId88" Type="http://schemas.openxmlformats.org/officeDocument/2006/relationships/image" Target="../media/image125.png"/><Relationship Id="rId111" Type="http://schemas.openxmlformats.org/officeDocument/2006/relationships/image" Target="../media/image148.png"/><Relationship Id="rId15" Type="http://schemas.openxmlformats.org/officeDocument/2006/relationships/image" Target="../media/image52.png"/><Relationship Id="rId36" Type="http://schemas.openxmlformats.org/officeDocument/2006/relationships/image" Target="../media/image73.png"/><Relationship Id="rId57" Type="http://schemas.openxmlformats.org/officeDocument/2006/relationships/image" Target="../media/image94.png"/><Relationship Id="rId106" Type="http://schemas.openxmlformats.org/officeDocument/2006/relationships/image" Target="../media/image1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1.png"/><Relationship Id="rId21" Type="http://schemas.openxmlformats.org/officeDocument/2006/relationships/image" Target="../media/image175.png"/><Relationship Id="rId42" Type="http://schemas.openxmlformats.org/officeDocument/2006/relationships/image" Target="../media/image196.png"/><Relationship Id="rId63" Type="http://schemas.openxmlformats.org/officeDocument/2006/relationships/image" Target="../media/image217.png"/><Relationship Id="rId84" Type="http://schemas.openxmlformats.org/officeDocument/2006/relationships/image" Target="../media/image238.png"/><Relationship Id="rId138" Type="http://schemas.openxmlformats.org/officeDocument/2006/relationships/image" Target="../media/image292.png"/><Relationship Id="rId107" Type="http://schemas.openxmlformats.org/officeDocument/2006/relationships/image" Target="../media/image261.png"/><Relationship Id="rId11" Type="http://schemas.openxmlformats.org/officeDocument/2006/relationships/image" Target="../media/image165.png"/><Relationship Id="rId32" Type="http://schemas.openxmlformats.org/officeDocument/2006/relationships/image" Target="../media/image186.png"/><Relationship Id="rId53" Type="http://schemas.openxmlformats.org/officeDocument/2006/relationships/image" Target="../media/image207.png"/><Relationship Id="rId74" Type="http://schemas.openxmlformats.org/officeDocument/2006/relationships/image" Target="../media/image228.png"/><Relationship Id="rId128" Type="http://schemas.openxmlformats.org/officeDocument/2006/relationships/image" Target="../media/image282.png"/><Relationship Id="rId149" Type="http://schemas.openxmlformats.org/officeDocument/2006/relationships/image" Target="../media/image303.png"/><Relationship Id="rId5" Type="http://schemas.openxmlformats.org/officeDocument/2006/relationships/image" Target="../media/image159.png"/><Relationship Id="rId95" Type="http://schemas.openxmlformats.org/officeDocument/2006/relationships/image" Target="../media/image249.png"/><Relationship Id="rId22" Type="http://schemas.openxmlformats.org/officeDocument/2006/relationships/image" Target="../media/image176.png"/><Relationship Id="rId27" Type="http://schemas.openxmlformats.org/officeDocument/2006/relationships/image" Target="../media/image181.png"/><Relationship Id="rId43" Type="http://schemas.openxmlformats.org/officeDocument/2006/relationships/image" Target="../media/image197.png"/><Relationship Id="rId48" Type="http://schemas.openxmlformats.org/officeDocument/2006/relationships/image" Target="../media/image202.png"/><Relationship Id="rId64" Type="http://schemas.openxmlformats.org/officeDocument/2006/relationships/image" Target="../media/image218.png"/><Relationship Id="rId69" Type="http://schemas.openxmlformats.org/officeDocument/2006/relationships/image" Target="../media/image223.png"/><Relationship Id="rId113" Type="http://schemas.openxmlformats.org/officeDocument/2006/relationships/image" Target="../media/image267.png"/><Relationship Id="rId118" Type="http://schemas.openxmlformats.org/officeDocument/2006/relationships/image" Target="../media/image272.png"/><Relationship Id="rId134" Type="http://schemas.openxmlformats.org/officeDocument/2006/relationships/image" Target="../media/image288.png"/><Relationship Id="rId139" Type="http://schemas.openxmlformats.org/officeDocument/2006/relationships/image" Target="../media/image293.png"/><Relationship Id="rId80" Type="http://schemas.openxmlformats.org/officeDocument/2006/relationships/image" Target="../media/image234.png"/><Relationship Id="rId85" Type="http://schemas.openxmlformats.org/officeDocument/2006/relationships/image" Target="../media/image239.png"/><Relationship Id="rId150" Type="http://schemas.openxmlformats.org/officeDocument/2006/relationships/image" Target="../media/image304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33" Type="http://schemas.openxmlformats.org/officeDocument/2006/relationships/image" Target="../media/image187.png"/><Relationship Id="rId38" Type="http://schemas.openxmlformats.org/officeDocument/2006/relationships/image" Target="../media/image192.png"/><Relationship Id="rId59" Type="http://schemas.openxmlformats.org/officeDocument/2006/relationships/image" Target="../media/image213.png"/><Relationship Id="rId103" Type="http://schemas.openxmlformats.org/officeDocument/2006/relationships/image" Target="../media/image257.png"/><Relationship Id="rId108" Type="http://schemas.openxmlformats.org/officeDocument/2006/relationships/image" Target="../media/image262.png"/><Relationship Id="rId124" Type="http://schemas.openxmlformats.org/officeDocument/2006/relationships/image" Target="../media/image278.png"/><Relationship Id="rId129" Type="http://schemas.openxmlformats.org/officeDocument/2006/relationships/image" Target="../media/image283.png"/><Relationship Id="rId54" Type="http://schemas.openxmlformats.org/officeDocument/2006/relationships/image" Target="../media/image208.png"/><Relationship Id="rId70" Type="http://schemas.openxmlformats.org/officeDocument/2006/relationships/image" Target="../media/image224.png"/><Relationship Id="rId75" Type="http://schemas.openxmlformats.org/officeDocument/2006/relationships/image" Target="../media/image229.png"/><Relationship Id="rId91" Type="http://schemas.openxmlformats.org/officeDocument/2006/relationships/image" Target="../media/image245.png"/><Relationship Id="rId96" Type="http://schemas.openxmlformats.org/officeDocument/2006/relationships/image" Target="../media/image250.png"/><Relationship Id="rId140" Type="http://schemas.openxmlformats.org/officeDocument/2006/relationships/image" Target="../media/image294.png"/><Relationship Id="rId145" Type="http://schemas.openxmlformats.org/officeDocument/2006/relationships/image" Target="../media/image2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49" Type="http://schemas.openxmlformats.org/officeDocument/2006/relationships/image" Target="../media/image203.png"/><Relationship Id="rId114" Type="http://schemas.openxmlformats.org/officeDocument/2006/relationships/image" Target="../media/image268.png"/><Relationship Id="rId119" Type="http://schemas.openxmlformats.org/officeDocument/2006/relationships/image" Target="../media/image273.png"/><Relationship Id="rId44" Type="http://schemas.openxmlformats.org/officeDocument/2006/relationships/image" Target="../media/image198.png"/><Relationship Id="rId60" Type="http://schemas.openxmlformats.org/officeDocument/2006/relationships/image" Target="../media/image214.png"/><Relationship Id="rId65" Type="http://schemas.openxmlformats.org/officeDocument/2006/relationships/image" Target="../media/image219.png"/><Relationship Id="rId81" Type="http://schemas.openxmlformats.org/officeDocument/2006/relationships/image" Target="../media/image235.png"/><Relationship Id="rId86" Type="http://schemas.openxmlformats.org/officeDocument/2006/relationships/image" Target="../media/image240.png"/><Relationship Id="rId130" Type="http://schemas.openxmlformats.org/officeDocument/2006/relationships/image" Target="../media/image284.png"/><Relationship Id="rId135" Type="http://schemas.openxmlformats.org/officeDocument/2006/relationships/image" Target="../media/image289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9" Type="http://schemas.openxmlformats.org/officeDocument/2006/relationships/image" Target="../media/image193.png"/><Relationship Id="rId109" Type="http://schemas.openxmlformats.org/officeDocument/2006/relationships/image" Target="../media/image263.png"/><Relationship Id="rId34" Type="http://schemas.openxmlformats.org/officeDocument/2006/relationships/image" Target="../media/image188.png"/><Relationship Id="rId50" Type="http://schemas.openxmlformats.org/officeDocument/2006/relationships/image" Target="../media/image204.png"/><Relationship Id="rId55" Type="http://schemas.openxmlformats.org/officeDocument/2006/relationships/image" Target="../media/image209.png"/><Relationship Id="rId76" Type="http://schemas.openxmlformats.org/officeDocument/2006/relationships/image" Target="../media/image230.png"/><Relationship Id="rId97" Type="http://schemas.openxmlformats.org/officeDocument/2006/relationships/image" Target="../media/image251.png"/><Relationship Id="rId104" Type="http://schemas.openxmlformats.org/officeDocument/2006/relationships/image" Target="../media/image258.png"/><Relationship Id="rId120" Type="http://schemas.openxmlformats.org/officeDocument/2006/relationships/image" Target="../media/image274.png"/><Relationship Id="rId125" Type="http://schemas.openxmlformats.org/officeDocument/2006/relationships/image" Target="../media/image279.png"/><Relationship Id="rId141" Type="http://schemas.openxmlformats.org/officeDocument/2006/relationships/image" Target="../media/image295.png"/><Relationship Id="rId146" Type="http://schemas.openxmlformats.org/officeDocument/2006/relationships/image" Target="../media/image300.png"/><Relationship Id="rId7" Type="http://schemas.openxmlformats.org/officeDocument/2006/relationships/image" Target="../media/image161.png"/><Relationship Id="rId71" Type="http://schemas.openxmlformats.org/officeDocument/2006/relationships/image" Target="../media/image225.png"/><Relationship Id="rId92" Type="http://schemas.openxmlformats.org/officeDocument/2006/relationships/image" Target="../media/image246.png"/><Relationship Id="rId2" Type="http://schemas.openxmlformats.org/officeDocument/2006/relationships/image" Target="../media/image156.png"/><Relationship Id="rId29" Type="http://schemas.openxmlformats.org/officeDocument/2006/relationships/image" Target="../media/image183.png"/><Relationship Id="rId24" Type="http://schemas.openxmlformats.org/officeDocument/2006/relationships/image" Target="../media/image178.png"/><Relationship Id="rId40" Type="http://schemas.openxmlformats.org/officeDocument/2006/relationships/image" Target="../media/image194.png"/><Relationship Id="rId45" Type="http://schemas.openxmlformats.org/officeDocument/2006/relationships/image" Target="../media/image199.png"/><Relationship Id="rId66" Type="http://schemas.openxmlformats.org/officeDocument/2006/relationships/image" Target="../media/image220.png"/><Relationship Id="rId87" Type="http://schemas.openxmlformats.org/officeDocument/2006/relationships/image" Target="../media/image241.png"/><Relationship Id="rId110" Type="http://schemas.openxmlformats.org/officeDocument/2006/relationships/image" Target="../media/image264.png"/><Relationship Id="rId115" Type="http://schemas.openxmlformats.org/officeDocument/2006/relationships/image" Target="../media/image269.png"/><Relationship Id="rId131" Type="http://schemas.openxmlformats.org/officeDocument/2006/relationships/image" Target="../media/image285.png"/><Relationship Id="rId136" Type="http://schemas.openxmlformats.org/officeDocument/2006/relationships/image" Target="../media/image290.png"/><Relationship Id="rId61" Type="http://schemas.openxmlformats.org/officeDocument/2006/relationships/image" Target="../media/image215.png"/><Relationship Id="rId82" Type="http://schemas.openxmlformats.org/officeDocument/2006/relationships/image" Target="../media/image236.png"/><Relationship Id="rId19" Type="http://schemas.openxmlformats.org/officeDocument/2006/relationships/image" Target="../media/image173.png"/><Relationship Id="rId14" Type="http://schemas.openxmlformats.org/officeDocument/2006/relationships/image" Target="../media/image168.png"/><Relationship Id="rId30" Type="http://schemas.openxmlformats.org/officeDocument/2006/relationships/image" Target="../media/image184.png"/><Relationship Id="rId35" Type="http://schemas.openxmlformats.org/officeDocument/2006/relationships/image" Target="../media/image189.png"/><Relationship Id="rId56" Type="http://schemas.openxmlformats.org/officeDocument/2006/relationships/image" Target="../media/image210.png"/><Relationship Id="rId77" Type="http://schemas.openxmlformats.org/officeDocument/2006/relationships/image" Target="../media/image231.png"/><Relationship Id="rId100" Type="http://schemas.openxmlformats.org/officeDocument/2006/relationships/image" Target="../media/image254.png"/><Relationship Id="rId105" Type="http://schemas.openxmlformats.org/officeDocument/2006/relationships/image" Target="../media/image259.png"/><Relationship Id="rId126" Type="http://schemas.openxmlformats.org/officeDocument/2006/relationships/image" Target="../media/image280.png"/><Relationship Id="rId147" Type="http://schemas.openxmlformats.org/officeDocument/2006/relationships/image" Target="../media/image301.png"/><Relationship Id="rId8" Type="http://schemas.openxmlformats.org/officeDocument/2006/relationships/image" Target="../media/image162.png"/><Relationship Id="rId51" Type="http://schemas.openxmlformats.org/officeDocument/2006/relationships/image" Target="../media/image205.png"/><Relationship Id="rId72" Type="http://schemas.openxmlformats.org/officeDocument/2006/relationships/image" Target="../media/image226.png"/><Relationship Id="rId93" Type="http://schemas.openxmlformats.org/officeDocument/2006/relationships/image" Target="../media/image247.png"/><Relationship Id="rId98" Type="http://schemas.openxmlformats.org/officeDocument/2006/relationships/image" Target="../media/image252.png"/><Relationship Id="rId121" Type="http://schemas.openxmlformats.org/officeDocument/2006/relationships/image" Target="../media/image275.png"/><Relationship Id="rId142" Type="http://schemas.openxmlformats.org/officeDocument/2006/relationships/image" Target="../media/image296.png"/><Relationship Id="rId3" Type="http://schemas.openxmlformats.org/officeDocument/2006/relationships/image" Target="../media/image157.png"/><Relationship Id="rId25" Type="http://schemas.openxmlformats.org/officeDocument/2006/relationships/image" Target="../media/image179.png"/><Relationship Id="rId46" Type="http://schemas.openxmlformats.org/officeDocument/2006/relationships/image" Target="../media/image200.png"/><Relationship Id="rId67" Type="http://schemas.openxmlformats.org/officeDocument/2006/relationships/image" Target="../media/image221.png"/><Relationship Id="rId116" Type="http://schemas.openxmlformats.org/officeDocument/2006/relationships/image" Target="../media/image270.png"/><Relationship Id="rId137" Type="http://schemas.openxmlformats.org/officeDocument/2006/relationships/image" Target="../media/image291.png"/><Relationship Id="rId20" Type="http://schemas.openxmlformats.org/officeDocument/2006/relationships/image" Target="../media/image174.png"/><Relationship Id="rId41" Type="http://schemas.openxmlformats.org/officeDocument/2006/relationships/image" Target="../media/image195.png"/><Relationship Id="rId62" Type="http://schemas.openxmlformats.org/officeDocument/2006/relationships/image" Target="../media/image216.png"/><Relationship Id="rId83" Type="http://schemas.openxmlformats.org/officeDocument/2006/relationships/image" Target="../media/image237.png"/><Relationship Id="rId88" Type="http://schemas.openxmlformats.org/officeDocument/2006/relationships/image" Target="../media/image242.png"/><Relationship Id="rId111" Type="http://schemas.openxmlformats.org/officeDocument/2006/relationships/image" Target="../media/image265.png"/><Relationship Id="rId132" Type="http://schemas.openxmlformats.org/officeDocument/2006/relationships/image" Target="../media/image286.png"/><Relationship Id="rId15" Type="http://schemas.openxmlformats.org/officeDocument/2006/relationships/image" Target="../media/image169.png"/><Relationship Id="rId36" Type="http://schemas.openxmlformats.org/officeDocument/2006/relationships/image" Target="../media/image190.png"/><Relationship Id="rId57" Type="http://schemas.openxmlformats.org/officeDocument/2006/relationships/image" Target="../media/image211.png"/><Relationship Id="rId106" Type="http://schemas.openxmlformats.org/officeDocument/2006/relationships/image" Target="../media/image260.png"/><Relationship Id="rId127" Type="http://schemas.openxmlformats.org/officeDocument/2006/relationships/image" Target="../media/image281.png"/><Relationship Id="rId10" Type="http://schemas.openxmlformats.org/officeDocument/2006/relationships/image" Target="../media/image164.png"/><Relationship Id="rId31" Type="http://schemas.openxmlformats.org/officeDocument/2006/relationships/image" Target="../media/image185.png"/><Relationship Id="rId52" Type="http://schemas.openxmlformats.org/officeDocument/2006/relationships/image" Target="../media/image206.png"/><Relationship Id="rId73" Type="http://schemas.openxmlformats.org/officeDocument/2006/relationships/image" Target="../media/image227.png"/><Relationship Id="rId78" Type="http://schemas.openxmlformats.org/officeDocument/2006/relationships/image" Target="../media/image232.png"/><Relationship Id="rId94" Type="http://schemas.openxmlformats.org/officeDocument/2006/relationships/image" Target="../media/image248.png"/><Relationship Id="rId99" Type="http://schemas.openxmlformats.org/officeDocument/2006/relationships/image" Target="../media/image253.png"/><Relationship Id="rId101" Type="http://schemas.openxmlformats.org/officeDocument/2006/relationships/image" Target="../media/image255.png"/><Relationship Id="rId122" Type="http://schemas.openxmlformats.org/officeDocument/2006/relationships/image" Target="../media/image276.png"/><Relationship Id="rId143" Type="http://schemas.openxmlformats.org/officeDocument/2006/relationships/image" Target="../media/image297.png"/><Relationship Id="rId148" Type="http://schemas.openxmlformats.org/officeDocument/2006/relationships/image" Target="../media/image302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26" Type="http://schemas.openxmlformats.org/officeDocument/2006/relationships/image" Target="../media/image180.png"/><Relationship Id="rId47" Type="http://schemas.openxmlformats.org/officeDocument/2006/relationships/image" Target="../media/image201.png"/><Relationship Id="rId68" Type="http://schemas.openxmlformats.org/officeDocument/2006/relationships/image" Target="../media/image222.png"/><Relationship Id="rId89" Type="http://schemas.openxmlformats.org/officeDocument/2006/relationships/image" Target="../media/image243.png"/><Relationship Id="rId112" Type="http://schemas.openxmlformats.org/officeDocument/2006/relationships/image" Target="../media/image266.png"/><Relationship Id="rId133" Type="http://schemas.openxmlformats.org/officeDocument/2006/relationships/image" Target="../media/image287.png"/><Relationship Id="rId16" Type="http://schemas.openxmlformats.org/officeDocument/2006/relationships/image" Target="../media/image170.png"/><Relationship Id="rId37" Type="http://schemas.openxmlformats.org/officeDocument/2006/relationships/image" Target="../media/image191.png"/><Relationship Id="rId58" Type="http://schemas.openxmlformats.org/officeDocument/2006/relationships/image" Target="../media/image212.png"/><Relationship Id="rId79" Type="http://schemas.openxmlformats.org/officeDocument/2006/relationships/image" Target="../media/image233.png"/><Relationship Id="rId102" Type="http://schemas.openxmlformats.org/officeDocument/2006/relationships/image" Target="../media/image256.png"/><Relationship Id="rId123" Type="http://schemas.openxmlformats.org/officeDocument/2006/relationships/image" Target="../media/image277.png"/><Relationship Id="rId144" Type="http://schemas.openxmlformats.org/officeDocument/2006/relationships/image" Target="../media/image298.png"/><Relationship Id="rId90" Type="http://schemas.openxmlformats.org/officeDocument/2006/relationships/image" Target="../media/image2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662504"/>
            <a:ext cx="5870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</a:t>
            </a:r>
            <a:r>
              <a:rPr dirty="0"/>
              <a:t> 3</a:t>
            </a:r>
            <a:r>
              <a:rPr spc="5" dirty="0"/>
              <a:t> </a:t>
            </a:r>
            <a:r>
              <a:rPr dirty="0"/>
              <a:t>–</a:t>
            </a:r>
            <a:r>
              <a:rPr spc="-95" dirty="0"/>
              <a:t> </a:t>
            </a:r>
            <a:r>
              <a:rPr spc="-5" dirty="0"/>
              <a:t>Agile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4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59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principles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agile</a:t>
            </a:r>
            <a:r>
              <a:rPr spc="-30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655317"/>
          <a:ext cx="8271509" cy="4684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Principle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64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involvement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 marR="6223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Customers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closely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involved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throughout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development process. Their role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provide and prioritize new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evaluate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iterations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system.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96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Incremental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delivery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 marR="65405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60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developed</a:t>
                      </a:r>
                      <a:r>
                        <a:rPr sz="1600" spc="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60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increments</a:t>
                      </a:r>
                      <a:r>
                        <a:rPr sz="1600" spc="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6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customer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specifying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included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increment.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014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People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process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The skills of the development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team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should be recognized and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exploited.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members should be left to develop their own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ways</a:t>
                      </a:r>
                      <a:r>
                        <a:rPr sz="1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prescriptive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processes.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33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Embrace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change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 marR="6350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Expect</a:t>
                      </a:r>
                      <a:r>
                        <a:rPr sz="1600" spc="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600" spc="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600" spc="2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600" spc="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so</a:t>
                      </a:r>
                      <a:r>
                        <a:rPr sz="1600" spc="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600" spc="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accommodate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these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changes.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38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Maintain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simplicity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Focus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on simplicity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 both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software being developed</a:t>
                      </a:r>
                      <a:r>
                        <a:rPr sz="1600" spc="43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6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6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process.</a:t>
                      </a:r>
                      <a:r>
                        <a:rPr sz="16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Wherever</a:t>
                      </a:r>
                      <a:r>
                        <a:rPr sz="1600" spc="1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possible,</a:t>
                      </a:r>
                      <a:r>
                        <a:rPr sz="160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actively</a:t>
                      </a:r>
                      <a:r>
                        <a:rPr sz="16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work </a:t>
                      </a:r>
                      <a:r>
                        <a:rPr sz="1600" spc="-43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eliminate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complexity from</a:t>
                      </a:r>
                      <a:r>
                        <a:rPr sz="1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system.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01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20" dirty="0"/>
              <a:t> </a:t>
            </a:r>
            <a:r>
              <a:rPr dirty="0"/>
              <a:t>method</a:t>
            </a:r>
            <a:r>
              <a:rPr spc="-20" dirty="0"/>
              <a:t> </a:t>
            </a:r>
            <a:r>
              <a:rPr spc="-5" dirty="0"/>
              <a:t>applicability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90840" cy="3424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085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Product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company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developing</a:t>
            </a:r>
            <a:r>
              <a:rPr sz="2400" spc="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small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medium-sized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product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sale.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Virtually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all software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products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apps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now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developed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using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approach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within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organization,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clear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commitment from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to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become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where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few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external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rules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regulations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affect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the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2523235"/>
            <a:ext cx="442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10" dirty="0"/>
              <a:t> </a:t>
            </a:r>
            <a:r>
              <a:rPr spc="-5" dirty="0"/>
              <a:t>development</a:t>
            </a:r>
            <a:r>
              <a:rPr spc="5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7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Extreme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9659"/>
            <a:ext cx="8021955" cy="3225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14680" indent="-342900" algn="just">
              <a:lnSpc>
                <a:spcPts val="2590"/>
              </a:lnSpc>
              <a:spcBef>
                <a:spcPts val="42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 very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influential agile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method,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developed in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late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1990s,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introduced a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range of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 development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techniques.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lnSpc>
                <a:spcPts val="2735"/>
              </a:lnSpc>
              <a:spcBef>
                <a:spcPts val="88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Extreme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Programming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(XP)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takes an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‘extreme’</a:t>
            </a:r>
            <a:r>
              <a:rPr sz="2400" spc="-7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approach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iterative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versions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 built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several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times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per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day;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Increments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delivered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customers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every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2 weeks;</a:t>
            </a:r>
            <a:endParaRPr sz="2000">
              <a:latin typeface="Arial MT"/>
              <a:cs typeface="Arial MT"/>
            </a:endParaRPr>
          </a:p>
          <a:p>
            <a:pPr marL="756285" marR="982980" lvl="1" indent="-287020">
              <a:lnSpc>
                <a:spcPts val="2160"/>
              </a:lnSpc>
              <a:spcBef>
                <a:spcPts val="6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must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 run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every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build and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build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only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accepted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if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run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successfully.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84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extreme</a:t>
            </a:r>
            <a:r>
              <a:rPr spc="5" dirty="0"/>
              <a:t> </a:t>
            </a:r>
            <a:r>
              <a:rPr dirty="0"/>
              <a:t>programming</a:t>
            </a:r>
            <a:r>
              <a:rPr spc="-5" dirty="0"/>
              <a:t> release</a:t>
            </a:r>
            <a:r>
              <a:rPr spc="5" dirty="0"/>
              <a:t> </a:t>
            </a:r>
            <a:r>
              <a:rPr spc="-10" dirty="0"/>
              <a:t>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5" y="2362200"/>
            <a:ext cx="7773261" cy="31194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5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Extreme </a:t>
            </a:r>
            <a:r>
              <a:rPr dirty="0"/>
              <a:t>programming</a:t>
            </a:r>
            <a:r>
              <a:rPr spc="-10" dirty="0"/>
              <a:t> </a:t>
            </a:r>
            <a:r>
              <a:rPr spc="-5" dirty="0"/>
              <a:t>practices</a:t>
            </a:r>
            <a:r>
              <a:rPr spc="-25" dirty="0"/>
              <a:t> </a:t>
            </a:r>
            <a:r>
              <a:rPr dirty="0"/>
              <a:t>(a)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73911"/>
          <a:ext cx="8325484" cy="4826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Principle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or practice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61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Incremental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planning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Requirements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recorded on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story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cards and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stories to be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included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release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determined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by the time available and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60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relative</a:t>
                      </a:r>
                      <a:r>
                        <a:rPr sz="1600" spc="3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priority.</a:t>
                      </a:r>
                      <a:r>
                        <a:rPr sz="1600" spc="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developers</a:t>
                      </a:r>
                      <a:r>
                        <a:rPr sz="160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break</a:t>
                      </a:r>
                      <a:r>
                        <a:rPr sz="1600" spc="409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these</a:t>
                      </a:r>
                      <a:r>
                        <a:rPr sz="1600" spc="3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stories</a:t>
                      </a:r>
                      <a:r>
                        <a:rPr sz="1600" spc="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into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73025" algn="just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‘Tasks’.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Figures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3.5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3.6.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20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releases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The minimal useful set of functionality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provides business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600" spc="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3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developed</a:t>
                      </a:r>
                      <a:r>
                        <a:rPr sz="16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first.</a:t>
                      </a:r>
                      <a:r>
                        <a:rPr sz="1600" spc="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Releases</a:t>
                      </a:r>
                      <a:r>
                        <a:rPr sz="16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3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3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600" spc="3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6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frequent </a:t>
                      </a:r>
                      <a:r>
                        <a:rPr sz="1600" spc="-43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 incrementally add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functionality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release.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design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7945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Enough</a:t>
                      </a:r>
                      <a:r>
                        <a:rPr sz="16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6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carried</a:t>
                      </a:r>
                      <a:r>
                        <a:rPr sz="16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out</a:t>
                      </a:r>
                      <a:r>
                        <a:rPr sz="1600" spc="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meet</a:t>
                      </a:r>
                      <a:r>
                        <a:rPr sz="16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6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requirements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 no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more.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Test-first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development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600" spc="2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automated</a:t>
                      </a:r>
                      <a:r>
                        <a:rPr sz="1600" spc="3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unit</a:t>
                      </a:r>
                      <a:r>
                        <a:rPr sz="16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test</a:t>
                      </a:r>
                      <a:r>
                        <a:rPr sz="1600" spc="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600" spc="3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3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600" spc="3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3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600" spc="3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tests</a:t>
                      </a:r>
                      <a:r>
                        <a:rPr sz="1600" spc="3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600" spc="-43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piece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functionality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that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functionality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itself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is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implemented.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85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Refactoring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 algn="just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All developers are expected to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refactor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code continuously as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soon as possible code improvements are found. This keeps the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maintainable.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177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Extreme </a:t>
            </a:r>
            <a:r>
              <a:rPr dirty="0"/>
              <a:t>programming</a:t>
            </a:r>
            <a:r>
              <a:rPr spc="-15" dirty="0"/>
              <a:t> </a:t>
            </a:r>
            <a:r>
              <a:rPr spc="-5" dirty="0"/>
              <a:t>practices</a:t>
            </a:r>
            <a:r>
              <a:rPr spc="-25" dirty="0"/>
              <a:t> </a:t>
            </a:r>
            <a:r>
              <a:rPr spc="5" dirty="0"/>
              <a:t>(b)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84375"/>
          <a:ext cx="8216900" cy="4413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3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Pair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programming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675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1229995" algn="l"/>
                          <a:tab pos="1790700" algn="l"/>
                          <a:tab pos="2080260" algn="l"/>
                          <a:tab pos="2708275" algn="l"/>
                          <a:tab pos="3641725" algn="l"/>
                          <a:tab pos="4213225" algn="l"/>
                          <a:tab pos="4959985" algn="l"/>
                          <a:tab pos="5519420" algn="l"/>
                        </a:tabLst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Devel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pers	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k	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	pairs,	che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ing	ea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h	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ot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5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’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	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ork	and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providing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always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good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job.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26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Collective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ownership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The pairs of developers work on all areas of the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system, so that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islands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expertise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developers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take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responsibility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code.</a:t>
                      </a:r>
                      <a:r>
                        <a:rPr sz="16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Anyone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anything.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integration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As soon as the work on a task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complete,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it is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integrated into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whole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system.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After any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such integration, all the unit tests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pass.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Sustainable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pace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600" spc="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amounts</a:t>
                      </a:r>
                      <a:r>
                        <a:rPr sz="1600" spc="3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overtime</a:t>
                      </a:r>
                      <a:r>
                        <a:rPr sz="16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6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6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considered</a:t>
                      </a:r>
                      <a:r>
                        <a:rPr sz="1600" spc="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acceptable</a:t>
                      </a:r>
                      <a:r>
                        <a:rPr sz="16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net</a:t>
                      </a:r>
                      <a:r>
                        <a:rPr sz="16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effect</a:t>
                      </a:r>
                      <a:r>
                        <a:rPr sz="16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6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160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reduce</a:t>
                      </a:r>
                      <a:r>
                        <a:rPr sz="16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6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16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16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term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7302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productivity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65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On-site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customer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 algn="just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 representative of the end-user of the system (the customer)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should be available full time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for the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XP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team. In an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extreme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programming process, the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is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member</a:t>
                      </a:r>
                      <a:r>
                        <a:rPr sz="1600" spc="43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 development team and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responsible for bringing system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implementation.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354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XP</a:t>
            </a:r>
            <a:r>
              <a:rPr spc="-9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agile</a:t>
            </a:r>
            <a:r>
              <a:rPr spc="-45" dirty="0"/>
              <a:t> </a:t>
            </a:r>
            <a:r>
              <a:rPr dirty="0"/>
              <a:t>principles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58784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8159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Incremental development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supported through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small,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frequent system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releases.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involvement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means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full-time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customer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engagement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team.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People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through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programming,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collective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ownership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 a process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avoids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long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working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hours.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supported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through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regular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releases.</a:t>
            </a:r>
            <a:endParaRPr sz="2400">
              <a:latin typeface="Arial MT"/>
              <a:cs typeface="Arial MT"/>
            </a:endParaRPr>
          </a:p>
          <a:p>
            <a:pPr marL="355600" marR="58483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Maintaining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simplicity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through constant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refactoring of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36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Influential</a:t>
            </a:r>
            <a:r>
              <a:rPr spc="-90" dirty="0"/>
              <a:t> </a:t>
            </a:r>
            <a:r>
              <a:rPr dirty="0"/>
              <a:t>XP</a:t>
            </a:r>
            <a:r>
              <a:rPr spc="-105" dirty="0"/>
              <a:t> </a:t>
            </a:r>
            <a:r>
              <a:rPr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31125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Extreme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programming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technical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focus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not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easy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integrate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management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practice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organizations.</a:t>
            </a:r>
            <a:endParaRPr sz="2400">
              <a:latin typeface="Arial MT"/>
              <a:cs typeface="Arial MT"/>
            </a:endParaRPr>
          </a:p>
          <a:p>
            <a:pPr marL="355600" marR="56515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Consequently,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while agile development uses practices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from </a:t>
            </a:r>
            <a:r>
              <a:rPr sz="2400" spc="-110" dirty="0">
                <a:solidFill>
                  <a:srgbClr val="46424D"/>
                </a:solidFill>
                <a:latin typeface="Arial MT"/>
                <a:cs typeface="Arial MT"/>
              </a:rPr>
              <a:t>XP,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 as originally defined 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not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widely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used.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Key</a:t>
            </a:r>
            <a:r>
              <a:rPr sz="2400" spc="-1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practices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User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stories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Refactoring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Test-first</a:t>
            </a:r>
            <a:r>
              <a:rPr sz="2000" spc="-7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Pair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programming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29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10" dirty="0"/>
              <a:t> </a:t>
            </a:r>
            <a:r>
              <a:rPr spc="-5" dirty="0"/>
              <a:t>stories</a:t>
            </a:r>
            <a:r>
              <a:rPr spc="-2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49259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576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46424D"/>
                </a:solidFill>
                <a:latin typeface="Arial MT"/>
                <a:cs typeface="Arial MT"/>
              </a:rPr>
              <a:t>XP,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customer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user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part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XP</a:t>
            </a:r>
            <a:r>
              <a:rPr sz="24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and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responsible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making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decisions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User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requirements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expressed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stories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scenarios.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are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written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cards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break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them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down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into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tasks.</a:t>
            </a:r>
            <a:r>
              <a:rPr sz="24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tasks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basis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schedule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cost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estimates.</a:t>
            </a:r>
            <a:endParaRPr sz="2400">
              <a:latin typeface="Arial MT"/>
              <a:cs typeface="Arial MT"/>
            </a:endParaRPr>
          </a:p>
          <a:p>
            <a:pPr marL="355600" marR="3549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customer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chooses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stories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for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inclusion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next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release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based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 their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priorities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schedule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estimates.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4440555" cy="292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46424D"/>
                </a:solidFill>
                <a:latin typeface="Arial"/>
                <a:cs typeface="Arial"/>
              </a:rPr>
              <a:t>Topics</a:t>
            </a:r>
            <a:r>
              <a:rPr sz="2400" b="1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covered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 methods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techniques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Scaling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65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90" dirty="0"/>
              <a:t> </a:t>
            </a:r>
            <a:r>
              <a:rPr spc="5" dirty="0"/>
              <a:t>‘</a:t>
            </a:r>
            <a:r>
              <a:rPr dirty="0"/>
              <a:t>prescribing</a:t>
            </a:r>
            <a:r>
              <a:rPr spc="-25" dirty="0"/>
              <a:t> </a:t>
            </a:r>
            <a:r>
              <a:rPr spc="-5" dirty="0"/>
              <a:t>medication</a:t>
            </a:r>
            <a:r>
              <a:rPr dirty="0"/>
              <a:t>’</a:t>
            </a:r>
            <a:r>
              <a:rPr spc="-160" dirty="0"/>
              <a:t> </a:t>
            </a:r>
            <a:r>
              <a:rPr spc="-5" dirty="0"/>
              <a:t>story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3681" y="1575766"/>
            <a:ext cx="5948680" cy="4762500"/>
            <a:chOff x="1443681" y="1575766"/>
            <a:chExt cx="5948680" cy="4762500"/>
          </a:xfrm>
        </p:grpSpPr>
        <p:sp>
          <p:nvSpPr>
            <p:cNvPr id="4" name="object 4"/>
            <p:cNvSpPr/>
            <p:nvPr/>
          </p:nvSpPr>
          <p:spPr>
            <a:xfrm>
              <a:off x="1452815" y="1584900"/>
              <a:ext cx="5930265" cy="4744085"/>
            </a:xfrm>
            <a:custGeom>
              <a:avLst/>
              <a:gdLst/>
              <a:ahLst/>
              <a:cxnLst/>
              <a:rect l="l" t="t" r="r" b="b"/>
              <a:pathLst>
                <a:path w="5930265" h="4744085">
                  <a:moveTo>
                    <a:pt x="0" y="0"/>
                  </a:moveTo>
                  <a:lnTo>
                    <a:pt x="5930246" y="0"/>
                  </a:lnTo>
                  <a:lnTo>
                    <a:pt x="5930246" y="4743714"/>
                  </a:lnTo>
                  <a:lnTo>
                    <a:pt x="0" y="4743714"/>
                  </a:lnTo>
                  <a:lnTo>
                    <a:pt x="0" y="0"/>
                  </a:lnTo>
                  <a:close/>
                </a:path>
                <a:path w="5930265" h="4744085">
                  <a:moveTo>
                    <a:pt x="0" y="365626"/>
                  </a:moveTo>
                  <a:lnTo>
                    <a:pt x="0" y="365626"/>
                  </a:lnTo>
                  <a:lnTo>
                    <a:pt x="5910594" y="365626"/>
                  </a:lnTo>
                </a:path>
              </a:pathLst>
            </a:custGeom>
            <a:ln w="1826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668" y="2058660"/>
              <a:ext cx="3344244" cy="3191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1461" y="2058660"/>
              <a:ext cx="2265942" cy="3332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00949" y="2241567"/>
              <a:ext cx="27305" cy="41275"/>
            </a:xfrm>
            <a:custGeom>
              <a:avLst/>
              <a:gdLst/>
              <a:ahLst/>
              <a:cxnLst/>
              <a:rect l="l" t="t" r="r" b="b"/>
              <a:pathLst>
                <a:path w="27304" h="41275">
                  <a:moveTo>
                    <a:pt x="25266" y="0"/>
                  </a:moveTo>
                  <a:lnTo>
                    <a:pt x="16844" y="1311"/>
                  </a:lnTo>
                  <a:lnTo>
                    <a:pt x="6924" y="1311"/>
                  </a:lnTo>
                  <a:lnTo>
                    <a:pt x="5684" y="10840"/>
                  </a:lnTo>
                  <a:lnTo>
                    <a:pt x="4023" y="20333"/>
                  </a:lnTo>
                  <a:lnTo>
                    <a:pt x="2082" y="29826"/>
                  </a:lnTo>
                  <a:lnTo>
                    <a:pt x="0" y="39355"/>
                  </a:lnTo>
                  <a:lnTo>
                    <a:pt x="0" y="40666"/>
                  </a:lnTo>
                  <a:lnTo>
                    <a:pt x="5614" y="40666"/>
                  </a:lnTo>
                  <a:lnTo>
                    <a:pt x="11229" y="39355"/>
                  </a:lnTo>
                  <a:lnTo>
                    <a:pt x="12539" y="39355"/>
                  </a:lnTo>
                  <a:lnTo>
                    <a:pt x="15130" y="29826"/>
                  </a:lnTo>
                  <a:lnTo>
                    <a:pt x="18528" y="20333"/>
                  </a:lnTo>
                  <a:lnTo>
                    <a:pt x="22488" y="10840"/>
                  </a:lnTo>
                  <a:lnTo>
                    <a:pt x="26763" y="1311"/>
                  </a:lnTo>
                  <a:lnTo>
                    <a:pt x="2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1153" y="2276611"/>
              <a:ext cx="130351" cy="802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55791" y="2595765"/>
              <a:ext cx="73025" cy="116839"/>
            </a:xfrm>
            <a:custGeom>
              <a:avLst/>
              <a:gdLst/>
              <a:ahLst/>
              <a:cxnLst/>
              <a:rect l="l" t="t" r="r" b="b"/>
              <a:pathLst>
                <a:path w="73025" h="116839">
                  <a:moveTo>
                    <a:pt x="18161" y="11252"/>
                  </a:moveTo>
                  <a:lnTo>
                    <a:pt x="16840" y="9931"/>
                  </a:lnTo>
                  <a:lnTo>
                    <a:pt x="9728" y="11252"/>
                  </a:lnTo>
                  <a:lnTo>
                    <a:pt x="0" y="11252"/>
                  </a:lnTo>
                  <a:lnTo>
                    <a:pt x="0" y="115252"/>
                  </a:lnTo>
                  <a:lnTo>
                    <a:pt x="1308" y="116751"/>
                  </a:lnTo>
                  <a:lnTo>
                    <a:pt x="16840" y="116751"/>
                  </a:lnTo>
                  <a:lnTo>
                    <a:pt x="18161" y="115252"/>
                  </a:lnTo>
                  <a:lnTo>
                    <a:pt x="17399" y="103936"/>
                  </a:lnTo>
                  <a:lnTo>
                    <a:pt x="17005" y="91922"/>
                  </a:lnTo>
                  <a:lnTo>
                    <a:pt x="16865" y="42291"/>
                  </a:lnTo>
                  <a:lnTo>
                    <a:pt x="17005" y="29375"/>
                  </a:lnTo>
                  <a:lnTo>
                    <a:pt x="17399" y="19342"/>
                  </a:lnTo>
                  <a:lnTo>
                    <a:pt x="18161" y="11252"/>
                  </a:lnTo>
                  <a:close/>
                </a:path>
                <a:path w="73025" h="116839">
                  <a:moveTo>
                    <a:pt x="72999" y="0"/>
                  </a:moveTo>
                  <a:lnTo>
                    <a:pt x="67373" y="0"/>
                  </a:lnTo>
                  <a:lnTo>
                    <a:pt x="61988" y="266"/>
                  </a:lnTo>
                  <a:lnTo>
                    <a:pt x="54000" y="2108"/>
                  </a:lnTo>
                  <a:lnTo>
                    <a:pt x="46012" y="7124"/>
                  </a:lnTo>
                  <a:lnTo>
                    <a:pt x="40614" y="16865"/>
                  </a:lnTo>
                  <a:lnTo>
                    <a:pt x="40614" y="38049"/>
                  </a:lnTo>
                  <a:lnTo>
                    <a:pt x="30886" y="38049"/>
                  </a:lnTo>
                  <a:lnTo>
                    <a:pt x="30886" y="46482"/>
                  </a:lnTo>
                  <a:lnTo>
                    <a:pt x="29387" y="50596"/>
                  </a:lnTo>
                  <a:lnTo>
                    <a:pt x="40614" y="50596"/>
                  </a:lnTo>
                  <a:lnTo>
                    <a:pt x="40614" y="116751"/>
                  </a:lnTo>
                  <a:lnTo>
                    <a:pt x="57454" y="116751"/>
                  </a:lnTo>
                  <a:lnTo>
                    <a:pt x="57454" y="109639"/>
                  </a:lnTo>
                  <a:lnTo>
                    <a:pt x="56705" y="94881"/>
                  </a:lnTo>
                  <a:lnTo>
                    <a:pt x="56311" y="80124"/>
                  </a:lnTo>
                  <a:lnTo>
                    <a:pt x="56172" y="65366"/>
                  </a:lnTo>
                  <a:lnTo>
                    <a:pt x="56146" y="50596"/>
                  </a:lnTo>
                  <a:lnTo>
                    <a:pt x="70180" y="50596"/>
                  </a:lnTo>
                  <a:lnTo>
                    <a:pt x="71501" y="49288"/>
                  </a:lnTo>
                  <a:lnTo>
                    <a:pt x="71501" y="38049"/>
                  </a:lnTo>
                  <a:lnTo>
                    <a:pt x="56146" y="38049"/>
                  </a:lnTo>
                  <a:lnTo>
                    <a:pt x="56146" y="19685"/>
                  </a:lnTo>
                  <a:lnTo>
                    <a:pt x="58953" y="16865"/>
                  </a:lnTo>
                  <a:lnTo>
                    <a:pt x="60261" y="12750"/>
                  </a:lnTo>
                  <a:lnTo>
                    <a:pt x="64566" y="11252"/>
                  </a:lnTo>
                  <a:lnTo>
                    <a:pt x="68694" y="11252"/>
                  </a:lnTo>
                  <a:lnTo>
                    <a:pt x="70180" y="12750"/>
                  </a:lnTo>
                  <a:lnTo>
                    <a:pt x="71501" y="12750"/>
                  </a:lnTo>
                  <a:lnTo>
                    <a:pt x="72999" y="11252"/>
                  </a:lnTo>
                  <a:lnTo>
                    <a:pt x="72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0902" y="2632306"/>
              <a:ext cx="234511" cy="1167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8285" y="2592951"/>
              <a:ext cx="4647061" cy="3347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8753" y="2592951"/>
              <a:ext cx="299081" cy="1208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2485" y="2611317"/>
              <a:ext cx="126332" cy="1025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36990" y="3131565"/>
              <a:ext cx="1217295" cy="137795"/>
            </a:xfrm>
            <a:custGeom>
              <a:avLst/>
              <a:gdLst/>
              <a:ahLst/>
              <a:cxnLst/>
              <a:rect l="l" t="t" r="r" b="b"/>
              <a:pathLst>
                <a:path w="1217295" h="137795">
                  <a:moveTo>
                    <a:pt x="25260" y="96875"/>
                  </a:moveTo>
                  <a:lnTo>
                    <a:pt x="8420" y="96875"/>
                  </a:lnTo>
                  <a:lnTo>
                    <a:pt x="7010" y="98386"/>
                  </a:lnTo>
                  <a:lnTo>
                    <a:pt x="5918" y="107226"/>
                  </a:lnTo>
                  <a:lnTo>
                    <a:pt x="4559" y="115697"/>
                  </a:lnTo>
                  <a:lnTo>
                    <a:pt x="2667" y="124968"/>
                  </a:lnTo>
                  <a:lnTo>
                    <a:pt x="0" y="136232"/>
                  </a:lnTo>
                  <a:lnTo>
                    <a:pt x="0" y="137731"/>
                  </a:lnTo>
                  <a:lnTo>
                    <a:pt x="5613" y="136232"/>
                  </a:lnTo>
                  <a:lnTo>
                    <a:pt x="12623" y="136232"/>
                  </a:lnTo>
                  <a:lnTo>
                    <a:pt x="18415" y="118364"/>
                  </a:lnTo>
                  <a:lnTo>
                    <a:pt x="21907" y="107848"/>
                  </a:lnTo>
                  <a:lnTo>
                    <a:pt x="25260" y="98386"/>
                  </a:lnTo>
                  <a:lnTo>
                    <a:pt x="25260" y="96875"/>
                  </a:lnTo>
                  <a:close/>
                </a:path>
                <a:path w="1217295" h="137795">
                  <a:moveTo>
                    <a:pt x="1217282" y="1308"/>
                  </a:moveTo>
                  <a:lnTo>
                    <a:pt x="1215783" y="0"/>
                  </a:lnTo>
                  <a:lnTo>
                    <a:pt x="1207363" y="1308"/>
                  </a:lnTo>
                  <a:lnTo>
                    <a:pt x="1198943" y="1308"/>
                  </a:lnTo>
                  <a:lnTo>
                    <a:pt x="1197635" y="2806"/>
                  </a:lnTo>
                  <a:lnTo>
                    <a:pt x="1196276" y="12230"/>
                  </a:lnTo>
                  <a:lnTo>
                    <a:pt x="1194562" y="21564"/>
                  </a:lnTo>
                  <a:lnTo>
                    <a:pt x="1192606" y="30657"/>
                  </a:lnTo>
                  <a:lnTo>
                    <a:pt x="1190523" y="39344"/>
                  </a:lnTo>
                  <a:lnTo>
                    <a:pt x="1190523" y="40665"/>
                  </a:lnTo>
                  <a:lnTo>
                    <a:pt x="1201750" y="40665"/>
                  </a:lnTo>
                  <a:lnTo>
                    <a:pt x="1203248" y="39344"/>
                  </a:lnTo>
                  <a:lnTo>
                    <a:pt x="1205839" y="29819"/>
                  </a:lnTo>
                  <a:lnTo>
                    <a:pt x="1209205" y="20332"/>
                  </a:lnTo>
                  <a:lnTo>
                    <a:pt x="1213116" y="10833"/>
                  </a:lnTo>
                  <a:lnTo>
                    <a:pt x="1217282" y="1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1264" y="3127242"/>
              <a:ext cx="5544213" cy="8674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53009" y="4199948"/>
              <a:ext cx="26670" cy="41275"/>
            </a:xfrm>
            <a:custGeom>
              <a:avLst/>
              <a:gdLst/>
              <a:ahLst/>
              <a:cxnLst/>
              <a:rect l="l" t="t" r="r" b="b"/>
              <a:pathLst>
                <a:path w="26669" h="41275">
                  <a:moveTo>
                    <a:pt x="25266" y="0"/>
                  </a:moveTo>
                  <a:lnTo>
                    <a:pt x="18248" y="1499"/>
                  </a:lnTo>
                  <a:lnTo>
                    <a:pt x="8422" y="1499"/>
                  </a:lnTo>
                  <a:lnTo>
                    <a:pt x="8422" y="2811"/>
                  </a:lnTo>
                  <a:lnTo>
                    <a:pt x="4211" y="21645"/>
                  </a:lnTo>
                  <a:lnTo>
                    <a:pt x="2105" y="30693"/>
                  </a:lnTo>
                  <a:lnTo>
                    <a:pt x="0" y="39355"/>
                  </a:lnTo>
                  <a:lnTo>
                    <a:pt x="0" y="40854"/>
                  </a:lnTo>
                  <a:lnTo>
                    <a:pt x="11229" y="40854"/>
                  </a:lnTo>
                  <a:lnTo>
                    <a:pt x="12633" y="39355"/>
                  </a:lnTo>
                  <a:lnTo>
                    <a:pt x="15813" y="29908"/>
                  </a:lnTo>
                  <a:lnTo>
                    <a:pt x="19125" y="20427"/>
                  </a:lnTo>
                  <a:lnTo>
                    <a:pt x="22700" y="10945"/>
                  </a:lnTo>
                  <a:lnTo>
                    <a:pt x="26670" y="1499"/>
                  </a:lnTo>
                  <a:lnTo>
                    <a:pt x="25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2668" y="4195825"/>
              <a:ext cx="5548424" cy="6902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264" y="5085754"/>
              <a:ext cx="5391303" cy="3346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2668" y="5620009"/>
              <a:ext cx="5645373" cy="51317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8827" y="1721331"/>
              <a:ext cx="1592100" cy="15610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0375"/>
            <a:ext cx="5648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  <a:r>
              <a:rPr spc="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task</a:t>
            </a:r>
            <a:r>
              <a:rPr spc="15" dirty="0"/>
              <a:t> </a:t>
            </a:r>
            <a:r>
              <a:rPr spc="-5" dirty="0"/>
              <a:t>cards</a:t>
            </a:r>
            <a:r>
              <a:rPr dirty="0"/>
              <a:t> for</a:t>
            </a:r>
            <a:r>
              <a:rPr spc="5" dirty="0"/>
              <a:t> </a:t>
            </a:r>
            <a:r>
              <a:rPr spc="-5" dirty="0"/>
              <a:t>prescribing </a:t>
            </a:r>
            <a:r>
              <a:rPr spc="-650" dirty="0"/>
              <a:t> </a:t>
            </a:r>
            <a:r>
              <a:rPr dirty="0"/>
              <a:t>medication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8502" y="1751153"/>
            <a:ext cx="6412865" cy="4358640"/>
            <a:chOff x="1338502" y="1751153"/>
            <a:chExt cx="6412865" cy="4358640"/>
          </a:xfrm>
        </p:grpSpPr>
        <p:sp>
          <p:nvSpPr>
            <p:cNvPr id="4" name="object 4"/>
            <p:cNvSpPr/>
            <p:nvPr/>
          </p:nvSpPr>
          <p:spPr>
            <a:xfrm>
              <a:off x="1351574" y="1764225"/>
              <a:ext cx="5864225" cy="3716654"/>
            </a:xfrm>
            <a:custGeom>
              <a:avLst/>
              <a:gdLst/>
              <a:ahLst/>
              <a:cxnLst/>
              <a:rect l="l" t="t" r="r" b="b"/>
              <a:pathLst>
                <a:path w="5864225" h="3716654">
                  <a:moveTo>
                    <a:pt x="0" y="3716335"/>
                  </a:moveTo>
                  <a:lnTo>
                    <a:pt x="5864104" y="3716335"/>
                  </a:lnTo>
                  <a:lnTo>
                    <a:pt x="5864104" y="0"/>
                  </a:lnTo>
                  <a:lnTo>
                    <a:pt x="0" y="0"/>
                  </a:lnTo>
                  <a:lnTo>
                    <a:pt x="0" y="3716335"/>
                  </a:lnTo>
                  <a:close/>
                </a:path>
              </a:pathLst>
            </a:custGeom>
            <a:ln w="2614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3304" y="2295329"/>
              <a:ext cx="5671820" cy="3493135"/>
            </a:xfrm>
            <a:custGeom>
              <a:avLst/>
              <a:gdLst/>
              <a:ahLst/>
              <a:cxnLst/>
              <a:rect l="l" t="t" r="r" b="b"/>
              <a:pathLst>
                <a:path w="5671820" h="3493135">
                  <a:moveTo>
                    <a:pt x="5671257" y="0"/>
                  </a:moveTo>
                  <a:lnTo>
                    <a:pt x="0" y="0"/>
                  </a:lnTo>
                  <a:lnTo>
                    <a:pt x="0" y="3493083"/>
                  </a:lnTo>
                  <a:lnTo>
                    <a:pt x="5671257" y="3493083"/>
                  </a:lnTo>
                  <a:lnTo>
                    <a:pt x="567125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3304" y="2295329"/>
              <a:ext cx="5671820" cy="3493135"/>
            </a:xfrm>
            <a:custGeom>
              <a:avLst/>
              <a:gdLst/>
              <a:ahLst/>
              <a:cxnLst/>
              <a:rect l="l" t="t" r="r" b="b"/>
              <a:pathLst>
                <a:path w="5671820" h="3493135">
                  <a:moveTo>
                    <a:pt x="0" y="3493083"/>
                  </a:moveTo>
                  <a:lnTo>
                    <a:pt x="5671257" y="3493083"/>
                  </a:lnTo>
                  <a:lnTo>
                    <a:pt x="5671257" y="0"/>
                  </a:lnTo>
                  <a:lnTo>
                    <a:pt x="0" y="0"/>
                  </a:lnTo>
                  <a:lnTo>
                    <a:pt x="0" y="3493083"/>
                  </a:lnTo>
                  <a:close/>
                </a:path>
              </a:pathLst>
            </a:custGeom>
            <a:ln w="2614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7008" y="2818655"/>
              <a:ext cx="5551170" cy="3277870"/>
            </a:xfrm>
            <a:custGeom>
              <a:avLst/>
              <a:gdLst/>
              <a:ahLst/>
              <a:cxnLst/>
              <a:rect l="l" t="t" r="r" b="b"/>
              <a:pathLst>
                <a:path w="5551170" h="3277870">
                  <a:moveTo>
                    <a:pt x="5550685" y="0"/>
                  </a:moveTo>
                  <a:lnTo>
                    <a:pt x="0" y="0"/>
                  </a:lnTo>
                  <a:lnTo>
                    <a:pt x="0" y="3277608"/>
                  </a:lnTo>
                  <a:lnTo>
                    <a:pt x="5550685" y="3277608"/>
                  </a:lnTo>
                  <a:lnTo>
                    <a:pt x="555068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2993" y="2818655"/>
              <a:ext cx="5554980" cy="3277870"/>
            </a:xfrm>
            <a:custGeom>
              <a:avLst/>
              <a:gdLst/>
              <a:ahLst/>
              <a:cxnLst/>
              <a:rect l="l" t="t" r="r" b="b"/>
              <a:pathLst>
                <a:path w="5554980" h="3277870">
                  <a:moveTo>
                    <a:pt x="4015" y="3277608"/>
                  </a:moveTo>
                  <a:lnTo>
                    <a:pt x="5554700" y="3277608"/>
                  </a:lnTo>
                  <a:lnTo>
                    <a:pt x="5554700" y="0"/>
                  </a:lnTo>
                  <a:lnTo>
                    <a:pt x="4015" y="0"/>
                  </a:lnTo>
                  <a:lnTo>
                    <a:pt x="4015" y="3277608"/>
                  </a:lnTo>
                  <a:close/>
                </a:path>
                <a:path w="5554980" h="3277870">
                  <a:moveTo>
                    <a:pt x="0" y="515010"/>
                  </a:moveTo>
                  <a:lnTo>
                    <a:pt x="0" y="515010"/>
                  </a:lnTo>
                  <a:lnTo>
                    <a:pt x="5542654" y="515010"/>
                  </a:lnTo>
                </a:path>
              </a:pathLst>
            </a:custGeom>
            <a:ln w="26133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432" y="1959231"/>
              <a:ext cx="202833" cy="1531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343" y="1939114"/>
              <a:ext cx="216890" cy="173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84578" y="1961387"/>
              <a:ext cx="154940" cy="149225"/>
            </a:xfrm>
            <a:custGeom>
              <a:avLst/>
              <a:gdLst/>
              <a:ahLst/>
              <a:cxnLst/>
              <a:rect l="l" t="t" r="r" b="b"/>
              <a:pathLst>
                <a:path w="154939" h="149225">
                  <a:moveTo>
                    <a:pt x="58254" y="1879"/>
                  </a:moveTo>
                  <a:lnTo>
                    <a:pt x="56248" y="0"/>
                  </a:lnTo>
                  <a:lnTo>
                    <a:pt x="4013" y="8039"/>
                  </a:lnTo>
                  <a:lnTo>
                    <a:pt x="2006" y="8039"/>
                  </a:lnTo>
                  <a:lnTo>
                    <a:pt x="0" y="30035"/>
                  </a:lnTo>
                  <a:lnTo>
                    <a:pt x="2006" y="32181"/>
                  </a:lnTo>
                  <a:lnTo>
                    <a:pt x="20078" y="30035"/>
                  </a:lnTo>
                  <a:lnTo>
                    <a:pt x="21234" y="38011"/>
                  </a:lnTo>
                  <a:lnTo>
                    <a:pt x="21831" y="46507"/>
                  </a:lnTo>
                  <a:lnTo>
                    <a:pt x="22085" y="64376"/>
                  </a:lnTo>
                  <a:lnTo>
                    <a:pt x="21767" y="84404"/>
                  </a:lnTo>
                  <a:lnTo>
                    <a:pt x="20396" y="125895"/>
                  </a:lnTo>
                  <a:lnTo>
                    <a:pt x="20078" y="148869"/>
                  </a:lnTo>
                  <a:lnTo>
                    <a:pt x="38150" y="148158"/>
                  </a:lnTo>
                  <a:lnTo>
                    <a:pt x="46062" y="148069"/>
                  </a:lnTo>
                  <a:lnTo>
                    <a:pt x="56248" y="148869"/>
                  </a:lnTo>
                  <a:lnTo>
                    <a:pt x="58254" y="146989"/>
                  </a:lnTo>
                  <a:lnTo>
                    <a:pt x="57099" y="135585"/>
                  </a:lnTo>
                  <a:lnTo>
                    <a:pt x="56502" y="123786"/>
                  </a:lnTo>
                  <a:lnTo>
                    <a:pt x="56273" y="66154"/>
                  </a:lnTo>
                  <a:lnTo>
                    <a:pt x="56502" y="44386"/>
                  </a:lnTo>
                  <a:lnTo>
                    <a:pt x="57099" y="23025"/>
                  </a:lnTo>
                  <a:lnTo>
                    <a:pt x="58254" y="1879"/>
                  </a:lnTo>
                  <a:close/>
                </a:path>
                <a:path w="154939" h="149225">
                  <a:moveTo>
                    <a:pt x="154622" y="146989"/>
                  </a:moveTo>
                  <a:lnTo>
                    <a:pt x="152615" y="116674"/>
                  </a:lnTo>
                  <a:lnTo>
                    <a:pt x="152615" y="114795"/>
                  </a:lnTo>
                  <a:lnTo>
                    <a:pt x="118491" y="116674"/>
                  </a:lnTo>
                  <a:lnTo>
                    <a:pt x="116484" y="116674"/>
                  </a:lnTo>
                  <a:lnTo>
                    <a:pt x="118491" y="146989"/>
                  </a:lnTo>
                  <a:lnTo>
                    <a:pt x="118491" y="148869"/>
                  </a:lnTo>
                  <a:lnTo>
                    <a:pt x="152615" y="146989"/>
                  </a:lnTo>
                  <a:lnTo>
                    <a:pt x="154622" y="146989"/>
                  </a:lnTo>
                  <a:close/>
                </a:path>
                <a:path w="154939" h="149225">
                  <a:moveTo>
                    <a:pt x="154622" y="36207"/>
                  </a:moveTo>
                  <a:lnTo>
                    <a:pt x="152615" y="34061"/>
                  </a:lnTo>
                  <a:lnTo>
                    <a:pt x="118491" y="36207"/>
                  </a:lnTo>
                  <a:lnTo>
                    <a:pt x="116484" y="36207"/>
                  </a:lnTo>
                  <a:lnTo>
                    <a:pt x="116484" y="66255"/>
                  </a:lnTo>
                  <a:lnTo>
                    <a:pt x="118491" y="68402"/>
                  </a:lnTo>
                  <a:lnTo>
                    <a:pt x="152615" y="66255"/>
                  </a:lnTo>
                  <a:lnTo>
                    <a:pt x="154622" y="66255"/>
                  </a:lnTo>
                  <a:lnTo>
                    <a:pt x="154622" y="3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547" y="1939114"/>
              <a:ext cx="357486" cy="1732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9119" y="1993565"/>
              <a:ext cx="349429" cy="1689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4869" y="1939114"/>
              <a:ext cx="110453" cy="173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5400" y="1993565"/>
              <a:ext cx="337382" cy="1188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9104" y="1939114"/>
              <a:ext cx="198820" cy="1732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0204" y="1993565"/>
              <a:ext cx="110453" cy="1689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70731" y="1943137"/>
              <a:ext cx="526415" cy="169545"/>
            </a:xfrm>
            <a:custGeom>
              <a:avLst/>
              <a:gdLst/>
              <a:ahLst/>
              <a:cxnLst/>
              <a:rect l="l" t="t" r="r" b="b"/>
              <a:pathLst>
                <a:path w="526414" h="169544">
                  <a:moveTo>
                    <a:pt x="68262" y="50431"/>
                  </a:moveTo>
                  <a:lnTo>
                    <a:pt x="62369" y="50431"/>
                  </a:lnTo>
                  <a:lnTo>
                    <a:pt x="56045" y="51308"/>
                  </a:lnTo>
                  <a:lnTo>
                    <a:pt x="49517" y="54457"/>
                  </a:lnTo>
                  <a:lnTo>
                    <a:pt x="43395" y="60617"/>
                  </a:lnTo>
                  <a:lnTo>
                    <a:pt x="38277" y="70548"/>
                  </a:lnTo>
                  <a:lnTo>
                    <a:pt x="38277" y="52311"/>
                  </a:lnTo>
                  <a:lnTo>
                    <a:pt x="36131" y="50431"/>
                  </a:lnTo>
                  <a:lnTo>
                    <a:pt x="26009" y="51879"/>
                  </a:lnTo>
                  <a:lnTo>
                    <a:pt x="11061" y="54889"/>
                  </a:lnTo>
                  <a:lnTo>
                    <a:pt x="2133" y="56337"/>
                  </a:lnTo>
                  <a:lnTo>
                    <a:pt x="0" y="58483"/>
                  </a:lnTo>
                  <a:lnTo>
                    <a:pt x="1231" y="69519"/>
                  </a:lnTo>
                  <a:lnTo>
                    <a:pt x="1866" y="80378"/>
                  </a:lnTo>
                  <a:lnTo>
                    <a:pt x="2108" y="93903"/>
                  </a:lnTo>
                  <a:lnTo>
                    <a:pt x="2133" y="167119"/>
                  </a:lnTo>
                  <a:lnTo>
                    <a:pt x="12306" y="166852"/>
                  </a:lnTo>
                  <a:lnTo>
                    <a:pt x="20205" y="166408"/>
                  </a:lnTo>
                  <a:lnTo>
                    <a:pt x="28117" y="166319"/>
                  </a:lnTo>
                  <a:lnTo>
                    <a:pt x="38277" y="167119"/>
                  </a:lnTo>
                  <a:lnTo>
                    <a:pt x="40157" y="165239"/>
                  </a:lnTo>
                  <a:lnTo>
                    <a:pt x="39065" y="150698"/>
                  </a:lnTo>
                  <a:lnTo>
                    <a:pt x="38519" y="135458"/>
                  </a:lnTo>
                  <a:lnTo>
                    <a:pt x="38277" y="108915"/>
                  </a:lnTo>
                  <a:lnTo>
                    <a:pt x="38493" y="100799"/>
                  </a:lnTo>
                  <a:lnTo>
                    <a:pt x="40017" y="92887"/>
                  </a:lnTo>
                  <a:lnTo>
                    <a:pt x="44157" y="86880"/>
                  </a:lnTo>
                  <a:lnTo>
                    <a:pt x="52197" y="84505"/>
                  </a:lnTo>
                  <a:lnTo>
                    <a:pt x="56210" y="84505"/>
                  </a:lnTo>
                  <a:lnTo>
                    <a:pt x="60236" y="88519"/>
                  </a:lnTo>
                  <a:lnTo>
                    <a:pt x="62369" y="86652"/>
                  </a:lnTo>
                  <a:lnTo>
                    <a:pt x="68262" y="52311"/>
                  </a:lnTo>
                  <a:lnTo>
                    <a:pt x="68262" y="50431"/>
                  </a:lnTo>
                  <a:close/>
                </a:path>
                <a:path w="526414" h="169544">
                  <a:moveTo>
                    <a:pt x="180695" y="116954"/>
                  </a:moveTo>
                  <a:lnTo>
                    <a:pt x="180657" y="108915"/>
                  </a:lnTo>
                  <a:lnTo>
                    <a:pt x="180467" y="100723"/>
                  </a:lnTo>
                  <a:lnTo>
                    <a:pt x="180200" y="96837"/>
                  </a:lnTo>
                  <a:lnTo>
                    <a:pt x="179908" y="92443"/>
                  </a:lnTo>
                  <a:lnTo>
                    <a:pt x="153974" y="54584"/>
                  </a:lnTo>
                  <a:lnTo>
                    <a:pt x="146697" y="52311"/>
                  </a:lnTo>
                  <a:lnTo>
                    <a:pt x="146697" y="94691"/>
                  </a:lnTo>
                  <a:lnTo>
                    <a:pt x="112433" y="96837"/>
                  </a:lnTo>
                  <a:lnTo>
                    <a:pt x="112433" y="90665"/>
                  </a:lnTo>
                  <a:lnTo>
                    <a:pt x="114579" y="80479"/>
                  </a:lnTo>
                  <a:lnTo>
                    <a:pt x="122605" y="76454"/>
                  </a:lnTo>
                  <a:lnTo>
                    <a:pt x="126619" y="72428"/>
                  </a:lnTo>
                  <a:lnTo>
                    <a:pt x="136525" y="72428"/>
                  </a:lnTo>
                  <a:lnTo>
                    <a:pt x="144551" y="80479"/>
                  </a:lnTo>
                  <a:lnTo>
                    <a:pt x="146634" y="84378"/>
                  </a:lnTo>
                  <a:lnTo>
                    <a:pt x="146697" y="94691"/>
                  </a:lnTo>
                  <a:lnTo>
                    <a:pt x="146697" y="52311"/>
                  </a:lnTo>
                  <a:lnTo>
                    <a:pt x="142684" y="50431"/>
                  </a:lnTo>
                  <a:lnTo>
                    <a:pt x="132511" y="50431"/>
                  </a:lnTo>
                  <a:lnTo>
                    <a:pt x="109385" y="54444"/>
                  </a:lnTo>
                  <a:lnTo>
                    <a:pt x="91655" y="65989"/>
                  </a:lnTo>
                  <a:lnTo>
                    <a:pt x="80289" y="84378"/>
                  </a:lnTo>
                  <a:lnTo>
                    <a:pt x="76288" y="108915"/>
                  </a:lnTo>
                  <a:lnTo>
                    <a:pt x="76695" y="116370"/>
                  </a:lnTo>
                  <a:lnTo>
                    <a:pt x="94056" y="154774"/>
                  </a:lnTo>
                  <a:lnTo>
                    <a:pt x="138671" y="169265"/>
                  </a:lnTo>
                  <a:lnTo>
                    <a:pt x="150190" y="168567"/>
                  </a:lnTo>
                  <a:lnTo>
                    <a:pt x="158940" y="166751"/>
                  </a:lnTo>
                  <a:lnTo>
                    <a:pt x="166598" y="164172"/>
                  </a:lnTo>
                  <a:lnTo>
                    <a:pt x="174802" y="161213"/>
                  </a:lnTo>
                  <a:lnTo>
                    <a:pt x="176682" y="159067"/>
                  </a:lnTo>
                  <a:lnTo>
                    <a:pt x="176682" y="142976"/>
                  </a:lnTo>
                  <a:lnTo>
                    <a:pt x="176682" y="134924"/>
                  </a:lnTo>
                  <a:lnTo>
                    <a:pt x="170243" y="137883"/>
                  </a:lnTo>
                  <a:lnTo>
                    <a:pt x="162687" y="140462"/>
                  </a:lnTo>
                  <a:lnTo>
                    <a:pt x="153644" y="142278"/>
                  </a:lnTo>
                  <a:lnTo>
                    <a:pt x="142684" y="142976"/>
                  </a:lnTo>
                  <a:lnTo>
                    <a:pt x="134061" y="142252"/>
                  </a:lnTo>
                  <a:lnTo>
                    <a:pt x="126555" y="140220"/>
                  </a:lnTo>
                  <a:lnTo>
                    <a:pt x="120535" y="137071"/>
                  </a:lnTo>
                  <a:lnTo>
                    <a:pt x="116446" y="133045"/>
                  </a:lnTo>
                  <a:lnTo>
                    <a:pt x="112433" y="126885"/>
                  </a:lnTo>
                  <a:lnTo>
                    <a:pt x="112433" y="118833"/>
                  </a:lnTo>
                  <a:lnTo>
                    <a:pt x="180695" y="116954"/>
                  </a:lnTo>
                  <a:close/>
                </a:path>
                <a:path w="526414" h="169544">
                  <a:moveTo>
                    <a:pt x="285102" y="130898"/>
                  </a:moveTo>
                  <a:lnTo>
                    <a:pt x="282397" y="115963"/>
                  </a:lnTo>
                  <a:lnTo>
                    <a:pt x="275564" y="106324"/>
                  </a:lnTo>
                  <a:lnTo>
                    <a:pt x="266458" y="100469"/>
                  </a:lnTo>
                  <a:lnTo>
                    <a:pt x="256984" y="96837"/>
                  </a:lnTo>
                  <a:lnTo>
                    <a:pt x="247091" y="92544"/>
                  </a:lnTo>
                  <a:lnTo>
                    <a:pt x="239052" y="90665"/>
                  </a:lnTo>
                  <a:lnTo>
                    <a:pt x="232892" y="86652"/>
                  </a:lnTo>
                  <a:lnTo>
                    <a:pt x="232892" y="78600"/>
                  </a:lnTo>
                  <a:lnTo>
                    <a:pt x="235038" y="72428"/>
                  </a:lnTo>
                  <a:lnTo>
                    <a:pt x="248958" y="72428"/>
                  </a:lnTo>
                  <a:lnTo>
                    <a:pt x="257276" y="73418"/>
                  </a:lnTo>
                  <a:lnTo>
                    <a:pt x="264287" y="75742"/>
                  </a:lnTo>
                  <a:lnTo>
                    <a:pt x="275196" y="80479"/>
                  </a:lnTo>
                  <a:lnTo>
                    <a:pt x="277063" y="80479"/>
                  </a:lnTo>
                  <a:lnTo>
                    <a:pt x="279209" y="56337"/>
                  </a:lnTo>
                  <a:lnTo>
                    <a:pt x="277063" y="56337"/>
                  </a:lnTo>
                  <a:lnTo>
                    <a:pt x="269862" y="53721"/>
                  </a:lnTo>
                  <a:lnTo>
                    <a:pt x="262610" y="51879"/>
                  </a:lnTo>
                  <a:lnTo>
                    <a:pt x="254558" y="50787"/>
                  </a:lnTo>
                  <a:lnTo>
                    <a:pt x="244944" y="50431"/>
                  </a:lnTo>
                  <a:lnTo>
                    <a:pt x="235889" y="50685"/>
                  </a:lnTo>
                  <a:lnTo>
                    <a:pt x="224726" y="52451"/>
                  </a:lnTo>
                  <a:lnTo>
                    <a:pt x="213169" y="57226"/>
                  </a:lnTo>
                  <a:lnTo>
                    <a:pt x="202920" y="66522"/>
                  </a:lnTo>
                  <a:lnTo>
                    <a:pt x="196761" y="78600"/>
                  </a:lnTo>
                  <a:lnTo>
                    <a:pt x="196761" y="86652"/>
                  </a:lnTo>
                  <a:lnTo>
                    <a:pt x="199758" y="100507"/>
                  </a:lnTo>
                  <a:lnTo>
                    <a:pt x="207098" y="109575"/>
                  </a:lnTo>
                  <a:lnTo>
                    <a:pt x="216293" y="115239"/>
                  </a:lnTo>
                  <a:lnTo>
                    <a:pt x="224866" y="118833"/>
                  </a:lnTo>
                  <a:lnTo>
                    <a:pt x="232892" y="122859"/>
                  </a:lnTo>
                  <a:lnTo>
                    <a:pt x="239052" y="125006"/>
                  </a:lnTo>
                  <a:lnTo>
                    <a:pt x="248958" y="126885"/>
                  </a:lnTo>
                  <a:lnTo>
                    <a:pt x="248958" y="141097"/>
                  </a:lnTo>
                  <a:lnTo>
                    <a:pt x="243065" y="147002"/>
                  </a:lnTo>
                  <a:lnTo>
                    <a:pt x="224866" y="147002"/>
                  </a:lnTo>
                  <a:lnTo>
                    <a:pt x="216839" y="145122"/>
                  </a:lnTo>
                  <a:lnTo>
                    <a:pt x="204787" y="138950"/>
                  </a:lnTo>
                  <a:lnTo>
                    <a:pt x="200774" y="134924"/>
                  </a:lnTo>
                  <a:lnTo>
                    <a:pt x="198894" y="134924"/>
                  </a:lnTo>
                  <a:lnTo>
                    <a:pt x="198894" y="147002"/>
                  </a:lnTo>
                  <a:lnTo>
                    <a:pt x="196761" y="149148"/>
                  </a:lnTo>
                  <a:lnTo>
                    <a:pt x="196761" y="159067"/>
                  </a:lnTo>
                  <a:lnTo>
                    <a:pt x="232892" y="169265"/>
                  </a:lnTo>
                  <a:lnTo>
                    <a:pt x="247269" y="168160"/>
                  </a:lnTo>
                  <a:lnTo>
                    <a:pt x="263512" y="163461"/>
                  </a:lnTo>
                  <a:lnTo>
                    <a:pt x="277507" y="153085"/>
                  </a:lnTo>
                  <a:lnTo>
                    <a:pt x="285102" y="134924"/>
                  </a:lnTo>
                  <a:lnTo>
                    <a:pt x="285102" y="130898"/>
                  </a:lnTo>
                  <a:close/>
                </a:path>
                <a:path w="526414" h="169544">
                  <a:moveTo>
                    <a:pt x="389496" y="56337"/>
                  </a:moveTo>
                  <a:lnTo>
                    <a:pt x="382333" y="53721"/>
                  </a:lnTo>
                  <a:lnTo>
                    <a:pt x="375310" y="51879"/>
                  </a:lnTo>
                  <a:lnTo>
                    <a:pt x="367893" y="50787"/>
                  </a:lnTo>
                  <a:lnTo>
                    <a:pt x="359524" y="50431"/>
                  </a:lnTo>
                  <a:lnTo>
                    <a:pt x="328879" y="56730"/>
                  </a:lnTo>
                  <a:lnTo>
                    <a:pt x="310527" y="72263"/>
                  </a:lnTo>
                  <a:lnTo>
                    <a:pt x="301625" y="91960"/>
                  </a:lnTo>
                  <a:lnTo>
                    <a:pt x="299288" y="110782"/>
                  </a:lnTo>
                  <a:lnTo>
                    <a:pt x="301917" y="129768"/>
                  </a:lnTo>
                  <a:lnTo>
                    <a:pt x="311327" y="148005"/>
                  </a:lnTo>
                  <a:lnTo>
                    <a:pt x="329780" y="161709"/>
                  </a:lnTo>
                  <a:lnTo>
                    <a:pt x="359524" y="167119"/>
                  </a:lnTo>
                  <a:lnTo>
                    <a:pt x="367563" y="166789"/>
                  </a:lnTo>
                  <a:lnTo>
                    <a:pt x="374281" y="165912"/>
                  </a:lnTo>
                  <a:lnTo>
                    <a:pt x="380644" y="164630"/>
                  </a:lnTo>
                  <a:lnTo>
                    <a:pt x="387629" y="163093"/>
                  </a:lnTo>
                  <a:lnTo>
                    <a:pt x="387629" y="161213"/>
                  </a:lnTo>
                  <a:lnTo>
                    <a:pt x="389039" y="142976"/>
                  </a:lnTo>
                  <a:lnTo>
                    <a:pt x="389496" y="137071"/>
                  </a:lnTo>
                  <a:lnTo>
                    <a:pt x="387629" y="134924"/>
                  </a:lnTo>
                  <a:lnTo>
                    <a:pt x="381469" y="138950"/>
                  </a:lnTo>
                  <a:lnTo>
                    <a:pt x="375577" y="142976"/>
                  </a:lnTo>
                  <a:lnTo>
                    <a:pt x="365404" y="142976"/>
                  </a:lnTo>
                  <a:lnTo>
                    <a:pt x="350850" y="139611"/>
                  </a:lnTo>
                  <a:lnTo>
                    <a:pt x="342315" y="131178"/>
                  </a:lnTo>
                  <a:lnTo>
                    <a:pt x="338302" y="120116"/>
                  </a:lnTo>
                  <a:lnTo>
                    <a:pt x="337299" y="108915"/>
                  </a:lnTo>
                  <a:lnTo>
                    <a:pt x="338582" y="97840"/>
                  </a:lnTo>
                  <a:lnTo>
                    <a:pt x="342887" y="87350"/>
                  </a:lnTo>
                  <a:lnTo>
                    <a:pt x="350964" y="79527"/>
                  </a:lnTo>
                  <a:lnTo>
                    <a:pt x="363537" y="76454"/>
                  </a:lnTo>
                  <a:lnTo>
                    <a:pt x="373443" y="76454"/>
                  </a:lnTo>
                  <a:lnTo>
                    <a:pt x="377456" y="78600"/>
                  </a:lnTo>
                  <a:lnTo>
                    <a:pt x="385483" y="82626"/>
                  </a:lnTo>
                  <a:lnTo>
                    <a:pt x="387629" y="82626"/>
                  </a:lnTo>
                  <a:lnTo>
                    <a:pt x="387654" y="76454"/>
                  </a:lnTo>
                  <a:lnTo>
                    <a:pt x="387654" y="75907"/>
                  </a:lnTo>
                  <a:lnTo>
                    <a:pt x="387858" y="70180"/>
                  </a:lnTo>
                  <a:lnTo>
                    <a:pt x="388416" y="64096"/>
                  </a:lnTo>
                  <a:lnTo>
                    <a:pt x="389496" y="56337"/>
                  </a:lnTo>
                  <a:close/>
                </a:path>
                <a:path w="526414" h="169544">
                  <a:moveTo>
                    <a:pt x="473824" y="50431"/>
                  </a:moveTo>
                  <a:lnTo>
                    <a:pt x="467944" y="50431"/>
                  </a:lnTo>
                  <a:lnTo>
                    <a:pt x="461619" y="51308"/>
                  </a:lnTo>
                  <a:lnTo>
                    <a:pt x="455091" y="54457"/>
                  </a:lnTo>
                  <a:lnTo>
                    <a:pt x="448970" y="60617"/>
                  </a:lnTo>
                  <a:lnTo>
                    <a:pt x="443839" y="70548"/>
                  </a:lnTo>
                  <a:lnTo>
                    <a:pt x="443839" y="52311"/>
                  </a:lnTo>
                  <a:lnTo>
                    <a:pt x="441706" y="50431"/>
                  </a:lnTo>
                  <a:lnTo>
                    <a:pt x="431571" y="51879"/>
                  </a:lnTo>
                  <a:lnTo>
                    <a:pt x="416636" y="54889"/>
                  </a:lnTo>
                  <a:lnTo>
                    <a:pt x="407708" y="56337"/>
                  </a:lnTo>
                  <a:lnTo>
                    <a:pt x="405561" y="58483"/>
                  </a:lnTo>
                  <a:lnTo>
                    <a:pt x="406806" y="69519"/>
                  </a:lnTo>
                  <a:lnTo>
                    <a:pt x="407441" y="80378"/>
                  </a:lnTo>
                  <a:lnTo>
                    <a:pt x="407670" y="93903"/>
                  </a:lnTo>
                  <a:lnTo>
                    <a:pt x="407708" y="167119"/>
                  </a:lnTo>
                  <a:lnTo>
                    <a:pt x="417868" y="166852"/>
                  </a:lnTo>
                  <a:lnTo>
                    <a:pt x="425780" y="166408"/>
                  </a:lnTo>
                  <a:lnTo>
                    <a:pt x="433679" y="166319"/>
                  </a:lnTo>
                  <a:lnTo>
                    <a:pt x="443839" y="167119"/>
                  </a:lnTo>
                  <a:lnTo>
                    <a:pt x="445719" y="165239"/>
                  </a:lnTo>
                  <a:lnTo>
                    <a:pt x="444639" y="150698"/>
                  </a:lnTo>
                  <a:lnTo>
                    <a:pt x="444080" y="135458"/>
                  </a:lnTo>
                  <a:lnTo>
                    <a:pt x="443839" y="108915"/>
                  </a:lnTo>
                  <a:lnTo>
                    <a:pt x="444068" y="100799"/>
                  </a:lnTo>
                  <a:lnTo>
                    <a:pt x="445579" y="92887"/>
                  </a:lnTo>
                  <a:lnTo>
                    <a:pt x="449719" y="86880"/>
                  </a:lnTo>
                  <a:lnTo>
                    <a:pt x="457771" y="84505"/>
                  </a:lnTo>
                  <a:lnTo>
                    <a:pt x="461784" y="84505"/>
                  </a:lnTo>
                  <a:lnTo>
                    <a:pt x="465797" y="88519"/>
                  </a:lnTo>
                  <a:lnTo>
                    <a:pt x="467944" y="86652"/>
                  </a:lnTo>
                  <a:lnTo>
                    <a:pt x="473824" y="52311"/>
                  </a:lnTo>
                  <a:lnTo>
                    <a:pt x="473824" y="50431"/>
                  </a:lnTo>
                  <a:close/>
                </a:path>
                <a:path w="526414" h="169544">
                  <a:moveTo>
                    <a:pt x="524154" y="0"/>
                  </a:moveTo>
                  <a:lnTo>
                    <a:pt x="522274" y="0"/>
                  </a:lnTo>
                  <a:lnTo>
                    <a:pt x="488010" y="4025"/>
                  </a:lnTo>
                  <a:lnTo>
                    <a:pt x="486143" y="4025"/>
                  </a:lnTo>
                  <a:lnTo>
                    <a:pt x="486143" y="34340"/>
                  </a:lnTo>
                  <a:lnTo>
                    <a:pt x="488010" y="36220"/>
                  </a:lnTo>
                  <a:lnTo>
                    <a:pt x="497090" y="33858"/>
                  </a:lnTo>
                  <a:lnTo>
                    <a:pt x="504444" y="32461"/>
                  </a:lnTo>
                  <a:lnTo>
                    <a:pt x="512140" y="31470"/>
                  </a:lnTo>
                  <a:lnTo>
                    <a:pt x="522274" y="30314"/>
                  </a:lnTo>
                  <a:lnTo>
                    <a:pt x="524154" y="0"/>
                  </a:lnTo>
                  <a:close/>
                </a:path>
                <a:path w="526414" h="169544">
                  <a:moveTo>
                    <a:pt x="526300" y="165239"/>
                  </a:moveTo>
                  <a:lnTo>
                    <a:pt x="525056" y="153276"/>
                  </a:lnTo>
                  <a:lnTo>
                    <a:pt x="524421" y="140220"/>
                  </a:lnTo>
                  <a:lnTo>
                    <a:pt x="524205" y="126911"/>
                  </a:lnTo>
                  <a:lnTo>
                    <a:pt x="524154" y="50431"/>
                  </a:lnTo>
                  <a:lnTo>
                    <a:pt x="486143" y="56337"/>
                  </a:lnTo>
                  <a:lnTo>
                    <a:pt x="486143" y="58483"/>
                  </a:lnTo>
                  <a:lnTo>
                    <a:pt x="486435" y="69176"/>
                  </a:lnTo>
                  <a:lnTo>
                    <a:pt x="487083" y="79298"/>
                  </a:lnTo>
                  <a:lnTo>
                    <a:pt x="487718" y="92087"/>
                  </a:lnTo>
                  <a:lnTo>
                    <a:pt x="488010" y="110782"/>
                  </a:lnTo>
                  <a:lnTo>
                    <a:pt x="487718" y="126911"/>
                  </a:lnTo>
                  <a:lnTo>
                    <a:pt x="487057" y="140525"/>
                  </a:lnTo>
                  <a:lnTo>
                    <a:pt x="486435" y="152425"/>
                  </a:lnTo>
                  <a:lnTo>
                    <a:pt x="486143" y="165239"/>
                  </a:lnTo>
                  <a:lnTo>
                    <a:pt x="488010" y="167119"/>
                  </a:lnTo>
                  <a:lnTo>
                    <a:pt x="497395" y="166852"/>
                  </a:lnTo>
                  <a:lnTo>
                    <a:pt x="505383" y="166408"/>
                  </a:lnTo>
                  <a:lnTo>
                    <a:pt x="513727" y="166319"/>
                  </a:lnTo>
                  <a:lnTo>
                    <a:pt x="524154" y="167119"/>
                  </a:lnTo>
                  <a:lnTo>
                    <a:pt x="525056" y="166319"/>
                  </a:lnTo>
                  <a:lnTo>
                    <a:pt x="526300" y="16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8985" y="1939114"/>
              <a:ext cx="355505" cy="173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6675" y="1939114"/>
              <a:ext cx="110560" cy="1732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1328" y="1993566"/>
              <a:ext cx="311335" cy="1689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2242" y="2508576"/>
              <a:ext cx="202836" cy="15289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5156" y="2488458"/>
              <a:ext cx="216890" cy="1730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6321" y="2512599"/>
              <a:ext cx="106437" cy="1469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42875" y="2544787"/>
              <a:ext cx="38735" cy="114935"/>
            </a:xfrm>
            <a:custGeom>
              <a:avLst/>
              <a:gdLst/>
              <a:ahLst/>
              <a:cxnLst/>
              <a:rect l="l" t="t" r="r" b="b"/>
              <a:pathLst>
                <a:path w="38735" h="114935">
                  <a:moveTo>
                    <a:pt x="36166" y="82616"/>
                  </a:moveTo>
                  <a:lnTo>
                    <a:pt x="2007" y="82616"/>
                  </a:lnTo>
                  <a:lnTo>
                    <a:pt x="0" y="84493"/>
                  </a:lnTo>
                  <a:lnTo>
                    <a:pt x="2007" y="112658"/>
                  </a:lnTo>
                  <a:lnTo>
                    <a:pt x="2007" y="114804"/>
                  </a:lnTo>
                  <a:lnTo>
                    <a:pt x="36166" y="114804"/>
                  </a:lnTo>
                  <a:lnTo>
                    <a:pt x="38174" y="112658"/>
                  </a:lnTo>
                  <a:lnTo>
                    <a:pt x="36166" y="82616"/>
                  </a:lnTo>
                  <a:close/>
                </a:path>
                <a:path w="38735" h="114935">
                  <a:moveTo>
                    <a:pt x="36166" y="0"/>
                  </a:moveTo>
                  <a:lnTo>
                    <a:pt x="2007" y="2145"/>
                  </a:lnTo>
                  <a:lnTo>
                    <a:pt x="0" y="4023"/>
                  </a:lnTo>
                  <a:lnTo>
                    <a:pt x="0" y="32188"/>
                  </a:lnTo>
                  <a:lnTo>
                    <a:pt x="2007" y="34334"/>
                  </a:lnTo>
                  <a:lnTo>
                    <a:pt x="36166" y="34334"/>
                  </a:lnTo>
                  <a:lnTo>
                    <a:pt x="38174" y="32188"/>
                  </a:lnTo>
                  <a:lnTo>
                    <a:pt x="38174" y="2145"/>
                  </a:lnTo>
                  <a:lnTo>
                    <a:pt x="36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5375" y="2508576"/>
              <a:ext cx="214882" cy="1528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00362" y="2542910"/>
              <a:ext cx="247007" cy="1166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1462" y="2544787"/>
              <a:ext cx="106437" cy="1166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99985" y="2488458"/>
              <a:ext cx="160673" cy="1730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84752" y="2542910"/>
              <a:ext cx="176735" cy="1689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31759" y="2488458"/>
              <a:ext cx="265210" cy="17301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17047" y="2492482"/>
              <a:ext cx="341317" cy="16898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78442" y="2542910"/>
              <a:ext cx="239056" cy="1185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44054" y="3017685"/>
              <a:ext cx="202836" cy="1528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66968" y="2999713"/>
              <a:ext cx="216890" cy="1708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54157" y="3023854"/>
              <a:ext cx="98406" cy="14887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084688" y="3056042"/>
              <a:ext cx="38735" cy="113030"/>
            </a:xfrm>
            <a:custGeom>
              <a:avLst/>
              <a:gdLst/>
              <a:ahLst/>
              <a:cxnLst/>
              <a:rect l="l" t="t" r="r" b="b"/>
              <a:pathLst>
                <a:path w="38735" h="113030">
                  <a:moveTo>
                    <a:pt x="36166" y="80470"/>
                  </a:moveTo>
                  <a:lnTo>
                    <a:pt x="2007" y="80470"/>
                  </a:lnTo>
                  <a:lnTo>
                    <a:pt x="0" y="82347"/>
                  </a:lnTo>
                  <a:lnTo>
                    <a:pt x="2007" y="112658"/>
                  </a:lnTo>
                  <a:lnTo>
                    <a:pt x="36166" y="112658"/>
                  </a:lnTo>
                  <a:lnTo>
                    <a:pt x="38174" y="110512"/>
                  </a:lnTo>
                  <a:lnTo>
                    <a:pt x="36166" y="80470"/>
                  </a:lnTo>
                  <a:close/>
                </a:path>
                <a:path w="38735" h="113030">
                  <a:moveTo>
                    <a:pt x="38174" y="0"/>
                  </a:moveTo>
                  <a:lnTo>
                    <a:pt x="2007" y="0"/>
                  </a:lnTo>
                  <a:lnTo>
                    <a:pt x="0" y="1877"/>
                  </a:lnTo>
                  <a:lnTo>
                    <a:pt x="0" y="32188"/>
                  </a:lnTo>
                  <a:lnTo>
                    <a:pt x="36166" y="32188"/>
                  </a:lnTo>
                  <a:lnTo>
                    <a:pt x="38174" y="30042"/>
                  </a:lnTo>
                  <a:lnTo>
                    <a:pt x="38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07214" y="3017685"/>
              <a:ext cx="483975" cy="15289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67511" y="2999713"/>
              <a:ext cx="212875" cy="17086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00463" y="2999713"/>
              <a:ext cx="385622" cy="17086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08037" y="3052019"/>
              <a:ext cx="235040" cy="1708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46062" y="3500507"/>
              <a:ext cx="124534" cy="1510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90777" y="3538864"/>
              <a:ext cx="317201" cy="11469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890010" y="3486559"/>
              <a:ext cx="26670" cy="165100"/>
            </a:xfrm>
            <a:custGeom>
              <a:avLst/>
              <a:gdLst/>
              <a:ahLst/>
              <a:cxnLst/>
              <a:rect l="l" t="t" r="r" b="b"/>
              <a:pathLst>
                <a:path w="26670" h="165100">
                  <a:moveTo>
                    <a:pt x="24093" y="52305"/>
                  </a:moveTo>
                  <a:lnTo>
                    <a:pt x="12046" y="54183"/>
                  </a:lnTo>
                  <a:lnTo>
                    <a:pt x="10038" y="56329"/>
                  </a:lnTo>
                  <a:lnTo>
                    <a:pt x="0" y="56329"/>
                  </a:lnTo>
                  <a:lnTo>
                    <a:pt x="0" y="58475"/>
                  </a:lnTo>
                  <a:lnTo>
                    <a:pt x="313" y="67337"/>
                  </a:lnTo>
                  <a:lnTo>
                    <a:pt x="1003" y="78072"/>
                  </a:lnTo>
                  <a:lnTo>
                    <a:pt x="1694" y="94064"/>
                  </a:lnTo>
                  <a:lnTo>
                    <a:pt x="2007" y="118693"/>
                  </a:lnTo>
                  <a:lnTo>
                    <a:pt x="1694" y="134426"/>
                  </a:lnTo>
                  <a:lnTo>
                    <a:pt x="1003" y="146378"/>
                  </a:lnTo>
                  <a:lnTo>
                    <a:pt x="313" y="156063"/>
                  </a:lnTo>
                  <a:lnTo>
                    <a:pt x="0" y="164991"/>
                  </a:lnTo>
                  <a:lnTo>
                    <a:pt x="24093" y="164991"/>
                  </a:lnTo>
                  <a:lnTo>
                    <a:pt x="26100" y="162979"/>
                  </a:lnTo>
                  <a:lnTo>
                    <a:pt x="24940" y="153580"/>
                  </a:lnTo>
                  <a:lnTo>
                    <a:pt x="24343" y="143612"/>
                  </a:lnTo>
                  <a:lnTo>
                    <a:pt x="24208" y="134426"/>
                  </a:lnTo>
                  <a:lnTo>
                    <a:pt x="24124" y="86283"/>
                  </a:lnTo>
                  <a:lnTo>
                    <a:pt x="24343" y="72658"/>
                  </a:lnTo>
                  <a:lnTo>
                    <a:pt x="24940" y="62402"/>
                  </a:lnTo>
                  <a:lnTo>
                    <a:pt x="26100" y="54183"/>
                  </a:lnTo>
                  <a:lnTo>
                    <a:pt x="24093" y="52305"/>
                  </a:lnTo>
                  <a:close/>
                </a:path>
                <a:path w="26670" h="165100">
                  <a:moveTo>
                    <a:pt x="24093" y="0"/>
                  </a:moveTo>
                  <a:lnTo>
                    <a:pt x="14054" y="1877"/>
                  </a:lnTo>
                  <a:lnTo>
                    <a:pt x="0" y="1877"/>
                  </a:lnTo>
                  <a:lnTo>
                    <a:pt x="0" y="24141"/>
                  </a:lnTo>
                  <a:lnTo>
                    <a:pt x="24093" y="24141"/>
                  </a:lnTo>
                  <a:lnTo>
                    <a:pt x="26100" y="21995"/>
                  </a:lnTo>
                  <a:lnTo>
                    <a:pt x="26100" y="1877"/>
                  </a:lnTo>
                  <a:lnTo>
                    <a:pt x="24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36189" y="3538864"/>
              <a:ext cx="80470" cy="11469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094828" y="3538864"/>
              <a:ext cx="88341" cy="1146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09572" y="3482535"/>
              <a:ext cx="1000101" cy="4265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52400" y="3508554"/>
              <a:ext cx="180697" cy="14500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15550" y="3482535"/>
              <a:ext cx="198901" cy="17102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38544" y="3482535"/>
              <a:ext cx="313209" cy="17102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14127" y="3482535"/>
              <a:ext cx="176682" cy="17102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12761" y="3508554"/>
              <a:ext cx="168651" cy="14500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32008" y="3736044"/>
              <a:ext cx="176735" cy="17102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630829" y="3792400"/>
              <a:ext cx="98532" cy="11668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259464" y="3484413"/>
              <a:ext cx="2375840" cy="47498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79972" y="3794411"/>
              <a:ext cx="98406" cy="1126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002596" y="3762196"/>
              <a:ext cx="178699" cy="14688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703567" y="3792400"/>
              <a:ext cx="80310" cy="11668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03955" y="3792400"/>
              <a:ext cx="162761" cy="11467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990810" y="3792400"/>
              <a:ext cx="88341" cy="11668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107250" y="3736047"/>
              <a:ext cx="78740" cy="171450"/>
            </a:xfrm>
            <a:custGeom>
              <a:avLst/>
              <a:gdLst/>
              <a:ahLst/>
              <a:cxnLst/>
              <a:rect l="l" t="t" r="r" b="b"/>
              <a:pathLst>
                <a:path w="78740" h="171450">
                  <a:moveTo>
                    <a:pt x="25971" y="169011"/>
                  </a:moveTo>
                  <a:lnTo>
                    <a:pt x="24892" y="154152"/>
                  </a:lnTo>
                  <a:lnTo>
                    <a:pt x="24333" y="137579"/>
                  </a:lnTo>
                  <a:lnTo>
                    <a:pt x="24091" y="0"/>
                  </a:lnTo>
                  <a:lnTo>
                    <a:pt x="13919" y="2019"/>
                  </a:lnTo>
                  <a:lnTo>
                    <a:pt x="9906" y="4025"/>
                  </a:lnTo>
                  <a:lnTo>
                    <a:pt x="0" y="4025"/>
                  </a:lnTo>
                  <a:lnTo>
                    <a:pt x="1092" y="27508"/>
                  </a:lnTo>
                  <a:lnTo>
                    <a:pt x="1638" y="49555"/>
                  </a:lnTo>
                  <a:lnTo>
                    <a:pt x="1841" y="121208"/>
                  </a:lnTo>
                  <a:lnTo>
                    <a:pt x="1638" y="141605"/>
                  </a:lnTo>
                  <a:lnTo>
                    <a:pt x="1092" y="157099"/>
                  </a:lnTo>
                  <a:lnTo>
                    <a:pt x="0" y="169011"/>
                  </a:lnTo>
                  <a:lnTo>
                    <a:pt x="1879" y="171030"/>
                  </a:lnTo>
                  <a:lnTo>
                    <a:pt x="24091" y="171030"/>
                  </a:lnTo>
                  <a:lnTo>
                    <a:pt x="25971" y="169011"/>
                  </a:lnTo>
                  <a:close/>
                </a:path>
                <a:path w="78740" h="171450">
                  <a:moveTo>
                    <a:pt x="78168" y="0"/>
                  </a:moveTo>
                  <a:lnTo>
                    <a:pt x="66128" y="2019"/>
                  </a:lnTo>
                  <a:lnTo>
                    <a:pt x="64249" y="4025"/>
                  </a:lnTo>
                  <a:lnTo>
                    <a:pt x="54076" y="4025"/>
                  </a:lnTo>
                  <a:lnTo>
                    <a:pt x="52209" y="6032"/>
                  </a:lnTo>
                  <a:lnTo>
                    <a:pt x="53289" y="27508"/>
                  </a:lnTo>
                  <a:lnTo>
                    <a:pt x="53848" y="49555"/>
                  </a:lnTo>
                  <a:lnTo>
                    <a:pt x="54076" y="171030"/>
                  </a:lnTo>
                  <a:lnTo>
                    <a:pt x="78168" y="171030"/>
                  </a:lnTo>
                  <a:lnTo>
                    <a:pt x="78168" y="169011"/>
                  </a:lnTo>
                  <a:lnTo>
                    <a:pt x="76593" y="116116"/>
                  </a:lnTo>
                  <a:lnTo>
                    <a:pt x="76327" y="65405"/>
                  </a:lnTo>
                  <a:lnTo>
                    <a:pt x="76530" y="44272"/>
                  </a:lnTo>
                  <a:lnTo>
                    <a:pt x="77089" y="23139"/>
                  </a:lnTo>
                  <a:lnTo>
                    <a:pt x="78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271956" y="3792400"/>
              <a:ext cx="106484" cy="11668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402533" y="3792400"/>
              <a:ext cx="56515" cy="114935"/>
            </a:xfrm>
            <a:custGeom>
              <a:avLst/>
              <a:gdLst/>
              <a:ahLst/>
              <a:cxnLst/>
              <a:rect l="l" t="t" r="r" b="b"/>
              <a:pathLst>
                <a:path w="56515" h="114935">
                  <a:moveTo>
                    <a:pt x="52201" y="0"/>
                  </a:moveTo>
                  <a:lnTo>
                    <a:pt x="48186" y="0"/>
                  </a:lnTo>
                  <a:lnTo>
                    <a:pt x="36971" y="2326"/>
                  </a:lnTo>
                  <a:lnTo>
                    <a:pt x="29748" y="8047"/>
                  </a:lnTo>
                  <a:lnTo>
                    <a:pt x="25184" y="15276"/>
                  </a:lnTo>
                  <a:lnTo>
                    <a:pt x="21951" y="22129"/>
                  </a:lnTo>
                  <a:lnTo>
                    <a:pt x="24093" y="4023"/>
                  </a:lnTo>
                  <a:lnTo>
                    <a:pt x="21951" y="2011"/>
                  </a:lnTo>
                  <a:lnTo>
                    <a:pt x="13920" y="4023"/>
                  </a:lnTo>
                  <a:lnTo>
                    <a:pt x="8031" y="4023"/>
                  </a:lnTo>
                  <a:lnTo>
                    <a:pt x="0" y="6035"/>
                  </a:lnTo>
                  <a:lnTo>
                    <a:pt x="0" y="114670"/>
                  </a:lnTo>
                  <a:lnTo>
                    <a:pt x="24093" y="114670"/>
                  </a:lnTo>
                  <a:lnTo>
                    <a:pt x="25966" y="112658"/>
                  </a:lnTo>
                  <a:lnTo>
                    <a:pt x="24883" y="103416"/>
                  </a:lnTo>
                  <a:lnTo>
                    <a:pt x="24327" y="93043"/>
                  </a:lnTo>
                  <a:lnTo>
                    <a:pt x="24093" y="64376"/>
                  </a:lnTo>
                  <a:lnTo>
                    <a:pt x="24218" y="49916"/>
                  </a:lnTo>
                  <a:lnTo>
                    <a:pt x="25096" y="39229"/>
                  </a:lnTo>
                  <a:lnTo>
                    <a:pt x="27481" y="31559"/>
                  </a:lnTo>
                  <a:lnTo>
                    <a:pt x="32124" y="26152"/>
                  </a:lnTo>
                  <a:lnTo>
                    <a:pt x="33997" y="26152"/>
                  </a:lnTo>
                  <a:lnTo>
                    <a:pt x="38013" y="24141"/>
                  </a:lnTo>
                  <a:lnTo>
                    <a:pt x="48186" y="24141"/>
                  </a:lnTo>
                  <a:lnTo>
                    <a:pt x="50059" y="26152"/>
                  </a:lnTo>
                  <a:lnTo>
                    <a:pt x="52201" y="24141"/>
                  </a:lnTo>
                  <a:lnTo>
                    <a:pt x="52201" y="16094"/>
                  </a:lnTo>
                  <a:lnTo>
                    <a:pt x="54075" y="14082"/>
                  </a:lnTo>
                  <a:lnTo>
                    <a:pt x="56217" y="2011"/>
                  </a:lnTo>
                  <a:lnTo>
                    <a:pt x="52201" y="2011"/>
                  </a:lnTo>
                  <a:lnTo>
                    <a:pt x="52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966204" y="3991591"/>
              <a:ext cx="100414" cy="17303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90711" y="4047920"/>
              <a:ext cx="317305" cy="11670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428120" y="413646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6100" y="0"/>
                  </a:moveTo>
                  <a:lnTo>
                    <a:pt x="2007" y="0"/>
                  </a:lnTo>
                  <a:lnTo>
                    <a:pt x="0" y="2011"/>
                  </a:lnTo>
                  <a:lnTo>
                    <a:pt x="0" y="24141"/>
                  </a:lnTo>
                  <a:lnTo>
                    <a:pt x="2007" y="26152"/>
                  </a:lnTo>
                  <a:lnTo>
                    <a:pt x="14054" y="26152"/>
                  </a:lnTo>
                  <a:lnTo>
                    <a:pt x="24093" y="24141"/>
                  </a:lnTo>
                  <a:lnTo>
                    <a:pt x="26100" y="22129"/>
                  </a:lnTo>
                  <a:lnTo>
                    <a:pt x="26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24455" y="4247138"/>
              <a:ext cx="176708" cy="17102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25284" y="4303467"/>
              <a:ext cx="98406" cy="11469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379929" y="4251161"/>
              <a:ext cx="26670" cy="165100"/>
            </a:xfrm>
            <a:custGeom>
              <a:avLst/>
              <a:gdLst/>
              <a:ahLst/>
              <a:cxnLst/>
              <a:rect l="l" t="t" r="r" b="b"/>
              <a:pathLst>
                <a:path w="26670" h="165100">
                  <a:moveTo>
                    <a:pt x="24093" y="52305"/>
                  </a:moveTo>
                  <a:lnTo>
                    <a:pt x="14188" y="54317"/>
                  </a:lnTo>
                  <a:lnTo>
                    <a:pt x="10172" y="56329"/>
                  </a:lnTo>
                  <a:lnTo>
                    <a:pt x="2141" y="56329"/>
                  </a:lnTo>
                  <a:lnTo>
                    <a:pt x="0" y="58340"/>
                  </a:lnTo>
                  <a:lnTo>
                    <a:pt x="1238" y="67205"/>
                  </a:lnTo>
                  <a:lnTo>
                    <a:pt x="1873" y="77955"/>
                  </a:lnTo>
                  <a:lnTo>
                    <a:pt x="2108" y="93986"/>
                  </a:lnTo>
                  <a:lnTo>
                    <a:pt x="2141" y="164991"/>
                  </a:lnTo>
                  <a:lnTo>
                    <a:pt x="26234" y="164991"/>
                  </a:lnTo>
                  <a:lnTo>
                    <a:pt x="26234" y="54317"/>
                  </a:lnTo>
                  <a:lnTo>
                    <a:pt x="24093" y="52305"/>
                  </a:lnTo>
                  <a:close/>
                </a:path>
                <a:path w="26670" h="165100">
                  <a:moveTo>
                    <a:pt x="26234" y="0"/>
                  </a:moveTo>
                  <a:lnTo>
                    <a:pt x="16062" y="2011"/>
                  </a:lnTo>
                  <a:lnTo>
                    <a:pt x="2141" y="2011"/>
                  </a:lnTo>
                  <a:lnTo>
                    <a:pt x="0" y="4023"/>
                  </a:lnTo>
                  <a:lnTo>
                    <a:pt x="0" y="8047"/>
                  </a:lnTo>
                  <a:lnTo>
                    <a:pt x="2141" y="12070"/>
                  </a:lnTo>
                  <a:lnTo>
                    <a:pt x="2141" y="20117"/>
                  </a:lnTo>
                  <a:lnTo>
                    <a:pt x="0" y="24141"/>
                  </a:lnTo>
                  <a:lnTo>
                    <a:pt x="26234" y="24141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430256" y="4247138"/>
              <a:ext cx="100387" cy="1710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609080" y="4249149"/>
              <a:ext cx="176682" cy="16901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809856" y="4303467"/>
              <a:ext cx="56515" cy="113030"/>
            </a:xfrm>
            <a:custGeom>
              <a:avLst/>
              <a:gdLst/>
              <a:ahLst/>
              <a:cxnLst/>
              <a:rect l="l" t="t" r="r" b="b"/>
              <a:pathLst>
                <a:path w="56514" h="113029">
                  <a:moveTo>
                    <a:pt x="21951" y="0"/>
                  </a:moveTo>
                  <a:lnTo>
                    <a:pt x="13920" y="2011"/>
                  </a:lnTo>
                  <a:lnTo>
                    <a:pt x="8031" y="4023"/>
                  </a:lnTo>
                  <a:lnTo>
                    <a:pt x="0" y="4023"/>
                  </a:lnTo>
                  <a:lnTo>
                    <a:pt x="56" y="7795"/>
                  </a:lnTo>
                  <a:lnTo>
                    <a:pt x="292" y="15119"/>
                  </a:lnTo>
                  <a:lnTo>
                    <a:pt x="947" y="26152"/>
                  </a:lnTo>
                  <a:lnTo>
                    <a:pt x="1581" y="40832"/>
                  </a:lnTo>
                  <a:lnTo>
                    <a:pt x="1873" y="62364"/>
                  </a:lnTo>
                  <a:lnTo>
                    <a:pt x="1873" y="112685"/>
                  </a:lnTo>
                  <a:lnTo>
                    <a:pt x="24093" y="112685"/>
                  </a:lnTo>
                  <a:lnTo>
                    <a:pt x="25966" y="110673"/>
                  </a:lnTo>
                  <a:lnTo>
                    <a:pt x="24883" y="102280"/>
                  </a:lnTo>
                  <a:lnTo>
                    <a:pt x="24327" y="91809"/>
                  </a:lnTo>
                  <a:lnTo>
                    <a:pt x="24122" y="78694"/>
                  </a:lnTo>
                  <a:lnTo>
                    <a:pt x="24218" y="48219"/>
                  </a:lnTo>
                  <a:lnTo>
                    <a:pt x="25096" y="38223"/>
                  </a:lnTo>
                  <a:lnTo>
                    <a:pt x="27481" y="31245"/>
                  </a:lnTo>
                  <a:lnTo>
                    <a:pt x="32124" y="26152"/>
                  </a:lnTo>
                  <a:lnTo>
                    <a:pt x="33997" y="24141"/>
                  </a:lnTo>
                  <a:lnTo>
                    <a:pt x="38013" y="22129"/>
                  </a:lnTo>
                  <a:lnTo>
                    <a:pt x="52576" y="22129"/>
                  </a:lnTo>
                  <a:lnTo>
                    <a:pt x="52951" y="20117"/>
                  </a:lnTo>
                  <a:lnTo>
                    <a:pt x="24093" y="20117"/>
                  </a:lnTo>
                  <a:lnTo>
                    <a:pt x="24093" y="2011"/>
                  </a:lnTo>
                  <a:lnTo>
                    <a:pt x="21951" y="0"/>
                  </a:lnTo>
                  <a:close/>
                </a:path>
                <a:path w="56514" h="113029">
                  <a:moveTo>
                    <a:pt x="52576" y="22129"/>
                  </a:moveTo>
                  <a:lnTo>
                    <a:pt x="46044" y="22129"/>
                  </a:lnTo>
                  <a:lnTo>
                    <a:pt x="48186" y="24141"/>
                  </a:lnTo>
                  <a:lnTo>
                    <a:pt x="52201" y="24141"/>
                  </a:lnTo>
                  <a:lnTo>
                    <a:pt x="52576" y="22129"/>
                  </a:lnTo>
                  <a:close/>
                </a:path>
                <a:path w="56514" h="113029">
                  <a:moveTo>
                    <a:pt x="54075" y="0"/>
                  </a:moveTo>
                  <a:lnTo>
                    <a:pt x="48186" y="0"/>
                  </a:lnTo>
                  <a:lnTo>
                    <a:pt x="37005" y="2294"/>
                  </a:lnTo>
                  <a:lnTo>
                    <a:pt x="30015" y="7795"/>
                  </a:lnTo>
                  <a:lnTo>
                    <a:pt x="26088" y="14428"/>
                  </a:lnTo>
                  <a:lnTo>
                    <a:pt x="24093" y="20117"/>
                  </a:lnTo>
                  <a:lnTo>
                    <a:pt x="52951" y="20117"/>
                  </a:lnTo>
                  <a:lnTo>
                    <a:pt x="54011" y="14428"/>
                  </a:lnTo>
                  <a:lnTo>
                    <a:pt x="54075" y="12070"/>
                  </a:lnTo>
                  <a:lnTo>
                    <a:pt x="56217" y="2011"/>
                  </a:lnTo>
                  <a:lnTo>
                    <a:pt x="54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930321" y="4247138"/>
              <a:ext cx="176682" cy="17102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131096" y="4303467"/>
              <a:ext cx="98513" cy="11469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062960" y="4247138"/>
              <a:ext cx="102529" cy="17102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193598" y="4303467"/>
              <a:ext cx="166509" cy="11469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382327" y="4305479"/>
              <a:ext cx="100387" cy="16499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444054" y="3991591"/>
              <a:ext cx="935853" cy="9376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154986" y="4500646"/>
              <a:ext cx="174728" cy="17102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53807" y="4557002"/>
              <a:ext cx="98406" cy="11668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934336" y="4251161"/>
              <a:ext cx="1058219" cy="42252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04409" y="4557002"/>
              <a:ext cx="90482" cy="11668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395970" y="4247138"/>
              <a:ext cx="1401839" cy="68209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21127" y="4559014"/>
              <a:ext cx="98246" cy="11265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741592" y="4500646"/>
              <a:ext cx="102261" cy="17303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076881" y="4303467"/>
              <a:ext cx="1373837" cy="37021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886150" y="4756193"/>
              <a:ext cx="100387" cy="17303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010630" y="4812522"/>
              <a:ext cx="316246" cy="11670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346059" y="4901066"/>
              <a:ext cx="28575" cy="26670"/>
            </a:xfrm>
            <a:custGeom>
              <a:avLst/>
              <a:gdLst/>
              <a:ahLst/>
              <a:cxnLst/>
              <a:rect l="l" t="t" r="r" b="b"/>
              <a:pathLst>
                <a:path w="28575" h="26670">
                  <a:moveTo>
                    <a:pt x="28108" y="0"/>
                  </a:moveTo>
                  <a:lnTo>
                    <a:pt x="1873" y="0"/>
                  </a:lnTo>
                  <a:lnTo>
                    <a:pt x="0" y="2011"/>
                  </a:lnTo>
                  <a:lnTo>
                    <a:pt x="0" y="24141"/>
                  </a:lnTo>
                  <a:lnTo>
                    <a:pt x="1873" y="26152"/>
                  </a:lnTo>
                  <a:lnTo>
                    <a:pt x="13920" y="26152"/>
                  </a:lnTo>
                  <a:lnTo>
                    <a:pt x="25966" y="24141"/>
                  </a:lnTo>
                  <a:lnTo>
                    <a:pt x="28108" y="22129"/>
                  </a:lnTo>
                  <a:lnTo>
                    <a:pt x="25966" y="14082"/>
                  </a:lnTo>
                  <a:lnTo>
                    <a:pt x="25966" y="10058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40039" y="5027834"/>
              <a:ext cx="118484" cy="1569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578627" y="5011740"/>
              <a:ext cx="96398" cy="16901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699119" y="5011740"/>
              <a:ext cx="311281" cy="17102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74649" y="5011740"/>
              <a:ext cx="176735" cy="17102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273470" y="5068069"/>
              <a:ext cx="98532" cy="11469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510566" y="5011740"/>
              <a:ext cx="100387" cy="17102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635172" y="5068069"/>
              <a:ext cx="317099" cy="11469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759656" y="5011740"/>
              <a:ext cx="176682" cy="17102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960431" y="5068069"/>
              <a:ext cx="98513" cy="11469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143271" y="5068069"/>
              <a:ext cx="162761" cy="11268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336015" y="5015763"/>
              <a:ext cx="26670" cy="165100"/>
            </a:xfrm>
            <a:custGeom>
              <a:avLst/>
              <a:gdLst/>
              <a:ahLst/>
              <a:cxnLst/>
              <a:rect l="l" t="t" r="r" b="b"/>
              <a:pathLst>
                <a:path w="26670" h="165100">
                  <a:moveTo>
                    <a:pt x="24093" y="52305"/>
                  </a:moveTo>
                  <a:lnTo>
                    <a:pt x="12046" y="54317"/>
                  </a:lnTo>
                  <a:lnTo>
                    <a:pt x="10172" y="56329"/>
                  </a:lnTo>
                  <a:lnTo>
                    <a:pt x="0" y="56329"/>
                  </a:lnTo>
                  <a:lnTo>
                    <a:pt x="0" y="58340"/>
                  </a:lnTo>
                  <a:lnTo>
                    <a:pt x="334" y="67205"/>
                  </a:lnTo>
                  <a:lnTo>
                    <a:pt x="1070" y="77958"/>
                  </a:lnTo>
                  <a:lnTo>
                    <a:pt x="1806" y="93998"/>
                  </a:lnTo>
                  <a:lnTo>
                    <a:pt x="2141" y="118720"/>
                  </a:lnTo>
                  <a:lnTo>
                    <a:pt x="1806" y="134437"/>
                  </a:lnTo>
                  <a:lnTo>
                    <a:pt x="1070" y="146382"/>
                  </a:lnTo>
                  <a:lnTo>
                    <a:pt x="334" y="156063"/>
                  </a:lnTo>
                  <a:lnTo>
                    <a:pt x="0" y="164991"/>
                  </a:lnTo>
                  <a:lnTo>
                    <a:pt x="24093" y="164991"/>
                  </a:lnTo>
                  <a:lnTo>
                    <a:pt x="26234" y="162979"/>
                  </a:lnTo>
                  <a:lnTo>
                    <a:pt x="24996" y="153580"/>
                  </a:lnTo>
                  <a:lnTo>
                    <a:pt x="24360" y="143612"/>
                  </a:lnTo>
                  <a:lnTo>
                    <a:pt x="24216" y="134437"/>
                  </a:lnTo>
                  <a:lnTo>
                    <a:pt x="24126" y="86285"/>
                  </a:lnTo>
                  <a:lnTo>
                    <a:pt x="24360" y="72674"/>
                  </a:lnTo>
                  <a:lnTo>
                    <a:pt x="24996" y="62458"/>
                  </a:lnTo>
                  <a:lnTo>
                    <a:pt x="26234" y="54317"/>
                  </a:lnTo>
                  <a:lnTo>
                    <a:pt x="24093" y="52305"/>
                  </a:lnTo>
                  <a:close/>
                </a:path>
                <a:path w="26670" h="165100">
                  <a:moveTo>
                    <a:pt x="24093" y="0"/>
                  </a:moveTo>
                  <a:lnTo>
                    <a:pt x="14188" y="2011"/>
                  </a:lnTo>
                  <a:lnTo>
                    <a:pt x="0" y="2011"/>
                  </a:lnTo>
                  <a:lnTo>
                    <a:pt x="0" y="24141"/>
                  </a:lnTo>
                  <a:lnTo>
                    <a:pt x="24093" y="24141"/>
                  </a:lnTo>
                  <a:lnTo>
                    <a:pt x="26234" y="22129"/>
                  </a:lnTo>
                  <a:lnTo>
                    <a:pt x="26234" y="2011"/>
                  </a:lnTo>
                  <a:lnTo>
                    <a:pt x="24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388216" y="5068069"/>
              <a:ext cx="98513" cy="11268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512697" y="5015763"/>
              <a:ext cx="28575" cy="165100"/>
            </a:xfrm>
            <a:custGeom>
              <a:avLst/>
              <a:gdLst/>
              <a:ahLst/>
              <a:cxnLst/>
              <a:rect l="l" t="t" r="r" b="b"/>
              <a:pathLst>
                <a:path w="28575" h="165100">
                  <a:moveTo>
                    <a:pt x="24093" y="52305"/>
                  </a:moveTo>
                  <a:lnTo>
                    <a:pt x="14188" y="54317"/>
                  </a:lnTo>
                  <a:lnTo>
                    <a:pt x="10172" y="56329"/>
                  </a:lnTo>
                  <a:lnTo>
                    <a:pt x="2141" y="56329"/>
                  </a:lnTo>
                  <a:lnTo>
                    <a:pt x="0" y="58340"/>
                  </a:lnTo>
                  <a:lnTo>
                    <a:pt x="1238" y="67205"/>
                  </a:lnTo>
                  <a:lnTo>
                    <a:pt x="1873" y="77958"/>
                  </a:lnTo>
                  <a:lnTo>
                    <a:pt x="2108" y="93998"/>
                  </a:lnTo>
                  <a:lnTo>
                    <a:pt x="2141" y="164991"/>
                  </a:lnTo>
                  <a:lnTo>
                    <a:pt x="26234" y="164991"/>
                  </a:lnTo>
                  <a:lnTo>
                    <a:pt x="26234" y="54317"/>
                  </a:lnTo>
                  <a:lnTo>
                    <a:pt x="24093" y="52305"/>
                  </a:lnTo>
                  <a:close/>
                </a:path>
                <a:path w="28575" h="165100">
                  <a:moveTo>
                    <a:pt x="26234" y="0"/>
                  </a:moveTo>
                  <a:lnTo>
                    <a:pt x="16062" y="2011"/>
                  </a:lnTo>
                  <a:lnTo>
                    <a:pt x="2141" y="2011"/>
                  </a:lnTo>
                  <a:lnTo>
                    <a:pt x="2141" y="24141"/>
                  </a:lnTo>
                  <a:lnTo>
                    <a:pt x="26234" y="24141"/>
                  </a:lnTo>
                  <a:lnTo>
                    <a:pt x="28108" y="22129"/>
                  </a:lnTo>
                  <a:lnTo>
                    <a:pt x="28108" y="2011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6567040" y="5068069"/>
              <a:ext cx="162761" cy="11268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456229" y="5011740"/>
              <a:ext cx="1299429" cy="42657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759784" y="5070081"/>
              <a:ext cx="96372" cy="11268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884265" y="5068069"/>
              <a:ext cx="162761" cy="11268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7133226" y="5068069"/>
              <a:ext cx="90482" cy="11469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7249943" y="5068069"/>
              <a:ext cx="98246" cy="11268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7370409" y="5011740"/>
              <a:ext cx="102261" cy="17102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44054" y="5321604"/>
              <a:ext cx="162681" cy="11469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030708" y="5015763"/>
              <a:ext cx="917676" cy="42254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630829" y="5271283"/>
              <a:ext cx="240983" cy="16702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899948" y="5321604"/>
              <a:ext cx="162654" cy="11469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090711" y="5323616"/>
              <a:ext cx="96398" cy="11469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215245" y="5321604"/>
              <a:ext cx="164662" cy="11469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406008" y="541012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4119" y="0"/>
                  </a:moveTo>
                  <a:lnTo>
                    <a:pt x="2007" y="0"/>
                  </a:lnTo>
                  <a:lnTo>
                    <a:pt x="0" y="2011"/>
                  </a:lnTo>
                  <a:lnTo>
                    <a:pt x="0" y="26179"/>
                  </a:lnTo>
                  <a:lnTo>
                    <a:pt x="24119" y="26179"/>
                  </a:lnTo>
                  <a:lnTo>
                    <a:pt x="26127" y="24167"/>
                  </a:lnTo>
                  <a:lnTo>
                    <a:pt x="26127" y="2011"/>
                  </a:lnTo>
                  <a:lnTo>
                    <a:pt x="24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026821" y="5321604"/>
              <a:ext cx="88341" cy="11670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143271" y="5323616"/>
              <a:ext cx="98513" cy="11268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327984" y="5321604"/>
              <a:ext cx="96518" cy="11670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446575" y="5321604"/>
              <a:ext cx="244945" cy="116708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6715614" y="5321604"/>
              <a:ext cx="56515" cy="114935"/>
            </a:xfrm>
            <a:custGeom>
              <a:avLst/>
              <a:gdLst/>
              <a:ahLst/>
              <a:cxnLst/>
              <a:rect l="l" t="t" r="r" b="b"/>
              <a:pathLst>
                <a:path w="56515" h="114935">
                  <a:moveTo>
                    <a:pt x="52201" y="0"/>
                  </a:moveTo>
                  <a:lnTo>
                    <a:pt x="48186" y="0"/>
                  </a:lnTo>
                  <a:lnTo>
                    <a:pt x="37126" y="2326"/>
                  </a:lnTo>
                  <a:lnTo>
                    <a:pt x="29982" y="8047"/>
                  </a:lnTo>
                  <a:lnTo>
                    <a:pt x="25448" y="15276"/>
                  </a:lnTo>
                  <a:lnTo>
                    <a:pt x="22219" y="22129"/>
                  </a:lnTo>
                  <a:lnTo>
                    <a:pt x="24093" y="4023"/>
                  </a:lnTo>
                  <a:lnTo>
                    <a:pt x="22219" y="2011"/>
                  </a:lnTo>
                  <a:lnTo>
                    <a:pt x="14188" y="4023"/>
                  </a:lnTo>
                  <a:lnTo>
                    <a:pt x="8031" y="4023"/>
                  </a:lnTo>
                  <a:lnTo>
                    <a:pt x="0" y="6035"/>
                  </a:lnTo>
                  <a:lnTo>
                    <a:pt x="334" y="16817"/>
                  </a:lnTo>
                  <a:lnTo>
                    <a:pt x="1070" y="26907"/>
                  </a:lnTo>
                  <a:lnTo>
                    <a:pt x="1806" y="41146"/>
                  </a:lnTo>
                  <a:lnTo>
                    <a:pt x="2141" y="62364"/>
                  </a:lnTo>
                  <a:lnTo>
                    <a:pt x="1873" y="89275"/>
                  </a:lnTo>
                  <a:lnTo>
                    <a:pt x="1238" y="101699"/>
                  </a:lnTo>
                  <a:lnTo>
                    <a:pt x="0" y="114697"/>
                  </a:lnTo>
                  <a:lnTo>
                    <a:pt x="24093" y="114697"/>
                  </a:lnTo>
                  <a:lnTo>
                    <a:pt x="26234" y="112685"/>
                  </a:lnTo>
                  <a:lnTo>
                    <a:pt x="24996" y="103428"/>
                  </a:lnTo>
                  <a:lnTo>
                    <a:pt x="24360" y="93047"/>
                  </a:lnTo>
                  <a:lnTo>
                    <a:pt x="24126" y="80407"/>
                  </a:lnTo>
                  <a:lnTo>
                    <a:pt x="24218" y="49916"/>
                  </a:lnTo>
                  <a:lnTo>
                    <a:pt x="25096" y="39229"/>
                  </a:lnTo>
                  <a:lnTo>
                    <a:pt x="27481" y="31559"/>
                  </a:lnTo>
                  <a:lnTo>
                    <a:pt x="32124" y="26152"/>
                  </a:lnTo>
                  <a:lnTo>
                    <a:pt x="34265" y="26152"/>
                  </a:lnTo>
                  <a:lnTo>
                    <a:pt x="38281" y="24141"/>
                  </a:lnTo>
                  <a:lnTo>
                    <a:pt x="48186" y="24141"/>
                  </a:lnTo>
                  <a:lnTo>
                    <a:pt x="50327" y="26152"/>
                  </a:lnTo>
                  <a:lnTo>
                    <a:pt x="52201" y="24141"/>
                  </a:lnTo>
                  <a:lnTo>
                    <a:pt x="52201" y="16094"/>
                  </a:lnTo>
                  <a:lnTo>
                    <a:pt x="54343" y="14082"/>
                  </a:lnTo>
                  <a:lnTo>
                    <a:pt x="56217" y="2011"/>
                  </a:lnTo>
                  <a:lnTo>
                    <a:pt x="52201" y="2011"/>
                  </a:lnTo>
                  <a:lnTo>
                    <a:pt x="52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795667" y="5321604"/>
              <a:ext cx="654794" cy="37222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984401" y="5520795"/>
              <a:ext cx="176816" cy="17102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183169" y="5546948"/>
              <a:ext cx="168651" cy="14688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418210" y="5520795"/>
              <a:ext cx="176682" cy="17102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617111" y="5577124"/>
              <a:ext cx="98392" cy="11670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520600" y="5546948"/>
              <a:ext cx="305446" cy="14688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444054" y="5524819"/>
              <a:ext cx="1771238" cy="47485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384201" y="5577124"/>
              <a:ext cx="106544" cy="116708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6514839" y="5577124"/>
              <a:ext cx="56515" cy="114935"/>
            </a:xfrm>
            <a:custGeom>
              <a:avLst/>
              <a:gdLst/>
              <a:ahLst/>
              <a:cxnLst/>
              <a:rect l="l" t="t" r="r" b="b"/>
              <a:pathLst>
                <a:path w="56515" h="114935">
                  <a:moveTo>
                    <a:pt x="24093" y="2011"/>
                  </a:moveTo>
                  <a:lnTo>
                    <a:pt x="13920" y="2011"/>
                  </a:lnTo>
                  <a:lnTo>
                    <a:pt x="8031" y="4050"/>
                  </a:lnTo>
                  <a:lnTo>
                    <a:pt x="0" y="6062"/>
                  </a:lnTo>
                  <a:lnTo>
                    <a:pt x="0" y="8073"/>
                  </a:lnTo>
                  <a:lnTo>
                    <a:pt x="292" y="16843"/>
                  </a:lnTo>
                  <a:lnTo>
                    <a:pt x="936" y="26934"/>
                  </a:lnTo>
                  <a:lnTo>
                    <a:pt x="1581" y="41173"/>
                  </a:lnTo>
                  <a:lnTo>
                    <a:pt x="1702" y="49943"/>
                  </a:lnTo>
                  <a:lnTo>
                    <a:pt x="1780" y="80434"/>
                  </a:lnTo>
                  <a:lnTo>
                    <a:pt x="1639" y="89047"/>
                  </a:lnTo>
                  <a:lnTo>
                    <a:pt x="1083" y="100866"/>
                  </a:lnTo>
                  <a:lnTo>
                    <a:pt x="0" y="112685"/>
                  </a:lnTo>
                  <a:lnTo>
                    <a:pt x="1873" y="114697"/>
                  </a:lnTo>
                  <a:lnTo>
                    <a:pt x="24093" y="114697"/>
                  </a:lnTo>
                  <a:lnTo>
                    <a:pt x="25966" y="112685"/>
                  </a:lnTo>
                  <a:lnTo>
                    <a:pt x="24883" y="103443"/>
                  </a:lnTo>
                  <a:lnTo>
                    <a:pt x="24327" y="93070"/>
                  </a:lnTo>
                  <a:lnTo>
                    <a:pt x="24122" y="80434"/>
                  </a:lnTo>
                  <a:lnTo>
                    <a:pt x="24218" y="49943"/>
                  </a:lnTo>
                  <a:lnTo>
                    <a:pt x="25096" y="39256"/>
                  </a:lnTo>
                  <a:lnTo>
                    <a:pt x="27481" y="31586"/>
                  </a:lnTo>
                  <a:lnTo>
                    <a:pt x="32124" y="26179"/>
                  </a:lnTo>
                  <a:lnTo>
                    <a:pt x="33997" y="24167"/>
                  </a:lnTo>
                  <a:lnTo>
                    <a:pt x="38013" y="22156"/>
                  </a:lnTo>
                  <a:lnTo>
                    <a:pt x="52576" y="22156"/>
                  </a:lnTo>
                  <a:lnTo>
                    <a:pt x="52951" y="20144"/>
                  </a:lnTo>
                  <a:lnTo>
                    <a:pt x="21951" y="20144"/>
                  </a:lnTo>
                  <a:lnTo>
                    <a:pt x="24093" y="2011"/>
                  </a:lnTo>
                  <a:close/>
                </a:path>
                <a:path w="56515" h="114935">
                  <a:moveTo>
                    <a:pt x="52576" y="22156"/>
                  </a:moveTo>
                  <a:lnTo>
                    <a:pt x="46044" y="22156"/>
                  </a:lnTo>
                  <a:lnTo>
                    <a:pt x="48186" y="24167"/>
                  </a:lnTo>
                  <a:lnTo>
                    <a:pt x="52201" y="24167"/>
                  </a:lnTo>
                  <a:lnTo>
                    <a:pt x="52576" y="22156"/>
                  </a:lnTo>
                  <a:close/>
                </a:path>
                <a:path w="56515" h="114935">
                  <a:moveTo>
                    <a:pt x="54075" y="0"/>
                  </a:moveTo>
                  <a:lnTo>
                    <a:pt x="48186" y="0"/>
                  </a:lnTo>
                  <a:lnTo>
                    <a:pt x="36971" y="2298"/>
                  </a:lnTo>
                  <a:lnTo>
                    <a:pt x="29748" y="7808"/>
                  </a:lnTo>
                  <a:lnTo>
                    <a:pt x="25184" y="14450"/>
                  </a:lnTo>
                  <a:lnTo>
                    <a:pt x="21951" y="20144"/>
                  </a:lnTo>
                  <a:lnTo>
                    <a:pt x="52951" y="20144"/>
                  </a:lnTo>
                  <a:lnTo>
                    <a:pt x="54011" y="14450"/>
                  </a:lnTo>
                  <a:lnTo>
                    <a:pt x="54075" y="12097"/>
                  </a:lnTo>
                  <a:lnTo>
                    <a:pt x="56217" y="2011"/>
                  </a:lnTo>
                  <a:lnTo>
                    <a:pt x="54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635304" y="5546948"/>
              <a:ext cx="180697" cy="14688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836079" y="5577124"/>
              <a:ext cx="104403" cy="116708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7026949" y="5520795"/>
              <a:ext cx="26034" cy="171450"/>
            </a:xfrm>
            <a:custGeom>
              <a:avLst/>
              <a:gdLst/>
              <a:ahLst/>
              <a:cxnLst/>
              <a:rect l="l" t="t" r="r" b="b"/>
              <a:pathLst>
                <a:path w="26034" h="171450">
                  <a:moveTo>
                    <a:pt x="24093" y="0"/>
                  </a:moveTo>
                  <a:lnTo>
                    <a:pt x="13920" y="2011"/>
                  </a:lnTo>
                  <a:lnTo>
                    <a:pt x="12046" y="2011"/>
                  </a:lnTo>
                  <a:lnTo>
                    <a:pt x="1873" y="4023"/>
                  </a:lnTo>
                  <a:lnTo>
                    <a:pt x="0" y="6035"/>
                  </a:lnTo>
                  <a:lnTo>
                    <a:pt x="1083" y="26659"/>
                  </a:lnTo>
                  <a:lnTo>
                    <a:pt x="1639" y="48798"/>
                  </a:lnTo>
                  <a:lnTo>
                    <a:pt x="1873" y="171026"/>
                  </a:lnTo>
                  <a:lnTo>
                    <a:pt x="13920" y="171026"/>
                  </a:lnTo>
                  <a:lnTo>
                    <a:pt x="24093" y="169014"/>
                  </a:lnTo>
                  <a:lnTo>
                    <a:pt x="25966" y="169014"/>
                  </a:lnTo>
                  <a:lnTo>
                    <a:pt x="24883" y="154114"/>
                  </a:lnTo>
                  <a:lnTo>
                    <a:pt x="24327" y="137329"/>
                  </a:lnTo>
                  <a:lnTo>
                    <a:pt x="24122" y="64544"/>
                  </a:lnTo>
                  <a:lnTo>
                    <a:pt x="24327" y="44010"/>
                  </a:lnTo>
                  <a:lnTo>
                    <a:pt x="24883" y="23104"/>
                  </a:lnTo>
                  <a:lnTo>
                    <a:pt x="25966" y="2011"/>
                  </a:lnTo>
                  <a:lnTo>
                    <a:pt x="24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7077009" y="5577124"/>
              <a:ext cx="313477" cy="11670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297745" y="5832672"/>
              <a:ext cx="97267" cy="11469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416068" y="5832672"/>
              <a:ext cx="98513" cy="11268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536533" y="5832672"/>
              <a:ext cx="88608" cy="114697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653251" y="5776342"/>
              <a:ext cx="102261" cy="169831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4777732" y="5776342"/>
              <a:ext cx="26034" cy="169545"/>
            </a:xfrm>
            <a:custGeom>
              <a:avLst/>
              <a:gdLst/>
              <a:ahLst/>
              <a:cxnLst/>
              <a:rect l="l" t="t" r="r" b="b"/>
              <a:pathLst>
                <a:path w="26035" h="169545">
                  <a:moveTo>
                    <a:pt x="25966" y="0"/>
                  </a:moveTo>
                  <a:lnTo>
                    <a:pt x="24093" y="0"/>
                  </a:lnTo>
                  <a:lnTo>
                    <a:pt x="13920" y="2011"/>
                  </a:lnTo>
                  <a:lnTo>
                    <a:pt x="12046" y="2011"/>
                  </a:lnTo>
                  <a:lnTo>
                    <a:pt x="1873" y="4023"/>
                  </a:lnTo>
                  <a:lnTo>
                    <a:pt x="0" y="4023"/>
                  </a:lnTo>
                  <a:lnTo>
                    <a:pt x="1083" y="25775"/>
                  </a:lnTo>
                  <a:lnTo>
                    <a:pt x="1639" y="48282"/>
                  </a:lnTo>
                  <a:lnTo>
                    <a:pt x="1777" y="63370"/>
                  </a:lnTo>
                  <a:lnTo>
                    <a:pt x="1873" y="169014"/>
                  </a:lnTo>
                  <a:lnTo>
                    <a:pt x="24093" y="169014"/>
                  </a:lnTo>
                  <a:lnTo>
                    <a:pt x="25966" y="167002"/>
                  </a:lnTo>
                  <a:lnTo>
                    <a:pt x="25674" y="152134"/>
                  </a:lnTo>
                  <a:lnTo>
                    <a:pt x="25029" y="135565"/>
                  </a:lnTo>
                  <a:lnTo>
                    <a:pt x="24385" y="114088"/>
                  </a:lnTo>
                  <a:lnTo>
                    <a:pt x="24172" y="92540"/>
                  </a:lnTo>
                  <a:lnTo>
                    <a:pt x="24122" y="63370"/>
                  </a:lnTo>
                  <a:lnTo>
                    <a:pt x="24327" y="42246"/>
                  </a:lnTo>
                  <a:lnTo>
                    <a:pt x="24883" y="21123"/>
                  </a:lnTo>
                  <a:lnTo>
                    <a:pt x="25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827791" y="5832672"/>
              <a:ext cx="98513" cy="11469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372026" y="5520795"/>
              <a:ext cx="1538473" cy="428585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998584" y="5776342"/>
              <a:ext cx="176682" cy="171026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197485" y="5832672"/>
              <a:ext cx="98392" cy="114697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6936466" y="591920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4093" y="0"/>
                  </a:moveTo>
                  <a:lnTo>
                    <a:pt x="14188" y="2011"/>
                  </a:lnTo>
                  <a:lnTo>
                    <a:pt x="2141" y="2011"/>
                  </a:lnTo>
                  <a:lnTo>
                    <a:pt x="0" y="4023"/>
                  </a:lnTo>
                  <a:lnTo>
                    <a:pt x="0" y="26152"/>
                  </a:lnTo>
                  <a:lnTo>
                    <a:pt x="24093" y="26152"/>
                  </a:lnTo>
                  <a:lnTo>
                    <a:pt x="26234" y="24141"/>
                  </a:lnTo>
                  <a:lnTo>
                    <a:pt x="26234" y="2011"/>
                  </a:lnTo>
                  <a:lnTo>
                    <a:pt x="24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146" name="object 1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71484" cy="427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Refactoring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79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Conventional</a:t>
            </a:r>
            <a:r>
              <a:rPr sz="2400" spc="9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wisdom</a:t>
            </a:r>
            <a:r>
              <a:rPr sz="2400" spc="6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engineering</a:t>
            </a:r>
            <a:r>
              <a:rPr sz="2400" spc="9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change.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worth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spending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time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effort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anticipating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reduces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costs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later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life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cycle.</a:t>
            </a:r>
            <a:endParaRPr sz="2400">
              <a:latin typeface="Arial MT"/>
              <a:cs typeface="Arial MT"/>
            </a:endParaRPr>
          </a:p>
          <a:p>
            <a:pPr marL="355600" marR="657225" indent="-342900">
              <a:lnSpc>
                <a:spcPts val="2590"/>
              </a:lnSpc>
              <a:spcBef>
                <a:spcPts val="121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10" dirty="0">
                <a:solidFill>
                  <a:srgbClr val="46424D"/>
                </a:solidFill>
                <a:latin typeface="Arial MT"/>
                <a:cs typeface="Arial MT"/>
              </a:rPr>
              <a:t>XP,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however,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maintains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not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worthwhile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cannot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reliably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anticipated.</a:t>
            </a:r>
            <a:endParaRPr sz="2400">
              <a:latin typeface="Arial MT"/>
              <a:cs typeface="Arial MT"/>
            </a:endParaRPr>
          </a:p>
          <a:p>
            <a:pPr marL="355600" marR="172720" indent="-342900">
              <a:lnSpc>
                <a:spcPct val="90100"/>
              </a:lnSpc>
              <a:spcBef>
                <a:spcPts val="116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Rather,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it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proposes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constant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improvement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(refactoring) 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make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easier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have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 implemented.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Refactoring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49870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451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Programming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look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possible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improvements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make these improvements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even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no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immediate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them.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understandability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software and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reduces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documentation.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easier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make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because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code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well-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structured</a:t>
            </a:r>
            <a:r>
              <a:rPr sz="24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clear.</a:t>
            </a:r>
            <a:endParaRPr sz="2400">
              <a:latin typeface="Arial MT"/>
              <a:cs typeface="Arial MT"/>
            </a:endParaRPr>
          </a:p>
          <a:p>
            <a:pPr marL="355600" marR="127635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However,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some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changes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requires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architecture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refactoring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much more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expensive.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497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  <a:r>
              <a:rPr spc="-2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refactoring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7847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60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Re-organization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 class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hierarchy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remove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duplicate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Tidying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up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renaming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attributes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 methods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make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them easier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to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understand.</a:t>
            </a:r>
            <a:endParaRPr sz="2400">
              <a:latin typeface="Arial MT"/>
              <a:cs typeface="Arial MT"/>
            </a:endParaRPr>
          </a:p>
          <a:p>
            <a:pPr marL="355600" marR="2857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replacement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inline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calls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methods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have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been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included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 a program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library.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7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Test-first</a:t>
            </a:r>
            <a:r>
              <a:rPr spc="-4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47000" cy="350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0993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40" dirty="0">
                <a:solidFill>
                  <a:srgbClr val="46424D"/>
                </a:solidFill>
                <a:latin typeface="Arial MT"/>
                <a:cs typeface="Arial MT"/>
              </a:rPr>
              <a:t>Testing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central to XP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XP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developed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 </a:t>
            </a:r>
            <a:r>
              <a:rPr sz="2400" spc="-6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approach where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program 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tested after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every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been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made.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XP</a:t>
            </a:r>
            <a:r>
              <a:rPr sz="2400" spc="-8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features: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Test-first</a:t>
            </a:r>
            <a:r>
              <a:rPr sz="2000" spc="-7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Incremental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scenarios.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User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involvement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validation.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Automated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harnesses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run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all component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each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time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release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 built.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10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Test-driven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9659"/>
            <a:ext cx="7995920" cy="33515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Writing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tests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before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clarifies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implemented.</a:t>
            </a:r>
            <a:endParaRPr sz="2400">
              <a:latin typeface="Arial MT"/>
              <a:cs typeface="Arial MT"/>
            </a:endParaRPr>
          </a:p>
          <a:p>
            <a:pPr marL="355600" marR="159385" indent="-342900">
              <a:lnSpc>
                <a:spcPct val="90000"/>
              </a:lnSpc>
              <a:spcBef>
                <a:spcPts val="116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5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written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rather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than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that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they can be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executed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automatically.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includes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check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executed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correctly.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Usually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relies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framework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such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0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Junit.</a:t>
            </a:r>
            <a:endParaRPr sz="2000">
              <a:latin typeface="Arial MT"/>
              <a:cs typeface="Arial MT"/>
            </a:endParaRPr>
          </a:p>
          <a:p>
            <a:pPr marL="355600" marR="359410" indent="-342900" algn="just">
              <a:lnSpc>
                <a:spcPct val="90100"/>
              </a:lnSpc>
              <a:spcBef>
                <a:spcPts val="89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All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previous and new tests are run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automatically when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new functionality is added,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thus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checking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 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new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functionality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not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introduced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errors.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8056245" cy="533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Customer</a:t>
            </a:r>
            <a:r>
              <a:rPr sz="2400" b="1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involvement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113030" indent="-342900">
              <a:lnSpc>
                <a:spcPct val="100000"/>
              </a:lnSpc>
              <a:spcBef>
                <a:spcPts val="175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role of the customer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testing process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help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acceptance tests for the stories that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implemented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next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release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marR="4006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who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part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of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writes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 proceeds. All new code 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therefore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validated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ensure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needs.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However,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people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adopting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role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have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limited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time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available</a:t>
            </a:r>
            <a:r>
              <a:rPr sz="2400" spc="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cannot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full-time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team.</a:t>
            </a:r>
            <a:r>
              <a:rPr sz="24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feel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providing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was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enough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contribution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reluctant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get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involved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80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Test</a:t>
            </a:r>
            <a:r>
              <a:rPr dirty="0"/>
              <a:t> </a:t>
            </a:r>
            <a:r>
              <a:rPr spc="-5" dirty="0"/>
              <a:t>case</a:t>
            </a:r>
            <a:r>
              <a:rPr spc="15" dirty="0"/>
              <a:t> </a:t>
            </a:r>
            <a:r>
              <a:rPr spc="-5" dirty="0"/>
              <a:t>description</a:t>
            </a:r>
            <a:r>
              <a:rPr spc="-1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dose</a:t>
            </a:r>
            <a:r>
              <a:rPr dirty="0"/>
              <a:t> </a:t>
            </a:r>
            <a:r>
              <a:rPr spc="-5" dirty="0"/>
              <a:t>checking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0123" y="1940238"/>
            <a:ext cx="7409180" cy="4035425"/>
            <a:chOff x="830123" y="1940238"/>
            <a:chExt cx="7409180" cy="4035425"/>
          </a:xfrm>
        </p:grpSpPr>
        <p:sp>
          <p:nvSpPr>
            <p:cNvPr id="4" name="object 4"/>
            <p:cNvSpPr/>
            <p:nvPr/>
          </p:nvSpPr>
          <p:spPr>
            <a:xfrm>
              <a:off x="842542" y="1952657"/>
              <a:ext cx="7384415" cy="4010660"/>
            </a:xfrm>
            <a:custGeom>
              <a:avLst/>
              <a:gdLst/>
              <a:ahLst/>
              <a:cxnLst/>
              <a:rect l="l" t="t" r="r" b="b"/>
              <a:pathLst>
                <a:path w="7384415" h="4010660">
                  <a:moveTo>
                    <a:pt x="0" y="0"/>
                  </a:moveTo>
                  <a:lnTo>
                    <a:pt x="7383873" y="0"/>
                  </a:lnTo>
                  <a:lnTo>
                    <a:pt x="7383873" y="4010499"/>
                  </a:lnTo>
                  <a:lnTo>
                    <a:pt x="0" y="4010499"/>
                  </a:lnTo>
                  <a:lnTo>
                    <a:pt x="0" y="0"/>
                  </a:lnTo>
                  <a:close/>
                </a:path>
                <a:path w="7384415" h="4010660">
                  <a:moveTo>
                    <a:pt x="13389" y="496562"/>
                  </a:moveTo>
                  <a:lnTo>
                    <a:pt x="13389" y="496562"/>
                  </a:lnTo>
                  <a:lnTo>
                    <a:pt x="7372398" y="496562"/>
                  </a:lnTo>
                </a:path>
              </a:pathLst>
            </a:custGeom>
            <a:ln w="2485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708" y="2567570"/>
              <a:ext cx="1172606" cy="3876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16012" y="2796636"/>
              <a:ext cx="25400" cy="156845"/>
            </a:xfrm>
            <a:custGeom>
              <a:avLst/>
              <a:gdLst/>
              <a:ahLst/>
              <a:cxnLst/>
              <a:rect l="l" t="t" r="r" b="b"/>
              <a:pathLst>
                <a:path w="25400" h="156844">
                  <a:moveTo>
                    <a:pt x="22949" y="49630"/>
                  </a:moveTo>
                  <a:lnTo>
                    <a:pt x="13386" y="51666"/>
                  </a:lnTo>
                  <a:lnTo>
                    <a:pt x="9562" y="53703"/>
                  </a:lnTo>
                  <a:lnTo>
                    <a:pt x="1912" y="53703"/>
                  </a:lnTo>
                  <a:lnTo>
                    <a:pt x="0" y="55484"/>
                  </a:lnTo>
                  <a:lnTo>
                    <a:pt x="1105" y="63895"/>
                  </a:lnTo>
                  <a:lnTo>
                    <a:pt x="1673" y="74096"/>
                  </a:lnTo>
                  <a:lnTo>
                    <a:pt x="1882" y="89307"/>
                  </a:lnTo>
                  <a:lnTo>
                    <a:pt x="1912" y="156782"/>
                  </a:lnTo>
                  <a:lnTo>
                    <a:pt x="24861" y="156782"/>
                  </a:lnTo>
                  <a:lnTo>
                    <a:pt x="24861" y="51666"/>
                  </a:lnTo>
                  <a:lnTo>
                    <a:pt x="22949" y="49630"/>
                  </a:lnTo>
                  <a:close/>
                </a:path>
                <a:path w="25400" h="156844">
                  <a:moveTo>
                    <a:pt x="24861" y="0"/>
                  </a:moveTo>
                  <a:lnTo>
                    <a:pt x="13386" y="2036"/>
                  </a:lnTo>
                  <a:lnTo>
                    <a:pt x="1912" y="2036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24861" y="22906"/>
                  </a:lnTo>
                  <a:lnTo>
                    <a:pt x="24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673" y="2846266"/>
              <a:ext cx="91822" cy="1071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5579" y="2846266"/>
              <a:ext cx="156844" cy="1071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3461" y="2848303"/>
              <a:ext cx="95646" cy="1565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3630" y="2846266"/>
              <a:ext cx="85931" cy="1089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7127" y="2792818"/>
              <a:ext cx="97661" cy="1623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828" y="2846266"/>
              <a:ext cx="300360" cy="1089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4715" y="2794854"/>
              <a:ext cx="170231" cy="1603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6145" y="2792818"/>
              <a:ext cx="168293" cy="1623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5347" y="2846266"/>
              <a:ext cx="93936" cy="1089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5681" y="2792818"/>
              <a:ext cx="97661" cy="1623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50116" y="2846266"/>
              <a:ext cx="158603" cy="1089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29883" y="2848304"/>
              <a:ext cx="136525" cy="156845"/>
            </a:xfrm>
            <a:custGeom>
              <a:avLst/>
              <a:gdLst/>
              <a:ahLst/>
              <a:cxnLst/>
              <a:rect l="l" t="t" r="r" b="b"/>
              <a:pathLst>
                <a:path w="136525" h="156844">
                  <a:moveTo>
                    <a:pt x="95618" y="0"/>
                  </a:moveTo>
                  <a:lnTo>
                    <a:pt x="65011" y="0"/>
                  </a:lnTo>
                  <a:lnTo>
                    <a:pt x="65011" y="36398"/>
                  </a:lnTo>
                  <a:lnTo>
                    <a:pt x="64147" y="43954"/>
                  </a:lnTo>
                  <a:lnTo>
                    <a:pt x="60934" y="51384"/>
                  </a:lnTo>
                  <a:lnTo>
                    <a:pt x="54470" y="57048"/>
                  </a:lnTo>
                  <a:lnTo>
                    <a:pt x="43853" y="59309"/>
                  </a:lnTo>
                  <a:lnTo>
                    <a:pt x="34137" y="57048"/>
                  </a:lnTo>
                  <a:lnTo>
                    <a:pt x="27660" y="51384"/>
                  </a:lnTo>
                  <a:lnTo>
                    <a:pt x="24053" y="43954"/>
                  </a:lnTo>
                  <a:lnTo>
                    <a:pt x="22948" y="36398"/>
                  </a:lnTo>
                  <a:lnTo>
                    <a:pt x="24599" y="27127"/>
                  </a:lnTo>
                  <a:lnTo>
                    <a:pt x="29095" y="19888"/>
                  </a:lnTo>
                  <a:lnTo>
                    <a:pt x="35750" y="15176"/>
                  </a:lnTo>
                  <a:lnTo>
                    <a:pt x="43853" y="13487"/>
                  </a:lnTo>
                  <a:lnTo>
                    <a:pt x="53619" y="15455"/>
                  </a:lnTo>
                  <a:lnTo>
                    <a:pt x="60172" y="20650"/>
                  </a:lnTo>
                  <a:lnTo>
                    <a:pt x="63855" y="27990"/>
                  </a:lnTo>
                  <a:lnTo>
                    <a:pt x="65011" y="36398"/>
                  </a:lnTo>
                  <a:lnTo>
                    <a:pt x="65011" y="0"/>
                  </a:lnTo>
                  <a:lnTo>
                    <a:pt x="47675" y="0"/>
                  </a:lnTo>
                  <a:lnTo>
                    <a:pt x="37909" y="304"/>
                  </a:lnTo>
                  <a:lnTo>
                    <a:pt x="3822" y="24942"/>
                  </a:lnTo>
                  <a:lnTo>
                    <a:pt x="1778" y="30543"/>
                  </a:lnTo>
                  <a:lnTo>
                    <a:pt x="1778" y="36398"/>
                  </a:lnTo>
                  <a:lnTo>
                    <a:pt x="2933" y="45935"/>
                  </a:lnTo>
                  <a:lnTo>
                    <a:pt x="6629" y="54444"/>
                  </a:lnTo>
                  <a:lnTo>
                    <a:pt x="13182" y="61556"/>
                  </a:lnTo>
                  <a:lnTo>
                    <a:pt x="22948" y="66941"/>
                  </a:lnTo>
                  <a:lnTo>
                    <a:pt x="19151" y="72097"/>
                  </a:lnTo>
                  <a:lnTo>
                    <a:pt x="15963" y="76708"/>
                  </a:lnTo>
                  <a:lnTo>
                    <a:pt x="12433" y="81648"/>
                  </a:lnTo>
                  <a:lnTo>
                    <a:pt x="7645" y="87807"/>
                  </a:lnTo>
                  <a:lnTo>
                    <a:pt x="9423" y="89852"/>
                  </a:lnTo>
                  <a:lnTo>
                    <a:pt x="13258" y="91630"/>
                  </a:lnTo>
                  <a:lnTo>
                    <a:pt x="13258" y="93662"/>
                  </a:lnTo>
                  <a:lnTo>
                    <a:pt x="17081" y="95453"/>
                  </a:lnTo>
                  <a:lnTo>
                    <a:pt x="11188" y="100266"/>
                  </a:lnTo>
                  <a:lnTo>
                    <a:pt x="5664" y="106299"/>
                  </a:lnTo>
                  <a:lnTo>
                    <a:pt x="1587" y="114096"/>
                  </a:lnTo>
                  <a:lnTo>
                    <a:pt x="0" y="124206"/>
                  </a:lnTo>
                  <a:lnTo>
                    <a:pt x="2857" y="136448"/>
                  </a:lnTo>
                  <a:lnTo>
                    <a:pt x="11468" y="146761"/>
                  </a:lnTo>
                  <a:lnTo>
                    <a:pt x="25806" y="153885"/>
                  </a:lnTo>
                  <a:lnTo>
                    <a:pt x="45897" y="156527"/>
                  </a:lnTo>
                  <a:lnTo>
                    <a:pt x="67005" y="153289"/>
                  </a:lnTo>
                  <a:lnTo>
                    <a:pt x="81876" y="144856"/>
                  </a:lnTo>
                  <a:lnTo>
                    <a:pt x="83058" y="143294"/>
                  </a:lnTo>
                  <a:lnTo>
                    <a:pt x="90678" y="133235"/>
                  </a:lnTo>
                  <a:lnTo>
                    <a:pt x="93573" y="120396"/>
                  </a:lnTo>
                  <a:lnTo>
                    <a:pt x="90500" y="106210"/>
                  </a:lnTo>
                  <a:lnTo>
                    <a:pt x="86588" y="101307"/>
                  </a:lnTo>
                  <a:lnTo>
                    <a:pt x="83312" y="97193"/>
                  </a:lnTo>
                  <a:lnTo>
                    <a:pt x="75069" y="92151"/>
                  </a:lnTo>
                  <a:lnTo>
                    <a:pt x="70624" y="90512"/>
                  </a:lnTo>
                  <a:lnTo>
                    <a:pt x="70624" y="124206"/>
                  </a:lnTo>
                  <a:lnTo>
                    <a:pt x="69189" y="131165"/>
                  </a:lnTo>
                  <a:lnTo>
                    <a:pt x="64884" y="137287"/>
                  </a:lnTo>
                  <a:lnTo>
                    <a:pt x="57721" y="141643"/>
                  </a:lnTo>
                  <a:lnTo>
                    <a:pt x="47675" y="143294"/>
                  </a:lnTo>
                  <a:lnTo>
                    <a:pt x="34671" y="141071"/>
                  </a:lnTo>
                  <a:lnTo>
                    <a:pt x="26454" y="135597"/>
                  </a:lnTo>
                  <a:lnTo>
                    <a:pt x="22148" y="128689"/>
                  </a:lnTo>
                  <a:lnTo>
                    <a:pt x="20904" y="122174"/>
                  </a:lnTo>
                  <a:lnTo>
                    <a:pt x="20904" y="112750"/>
                  </a:lnTo>
                  <a:lnTo>
                    <a:pt x="24726" y="106895"/>
                  </a:lnTo>
                  <a:lnTo>
                    <a:pt x="32372" y="101307"/>
                  </a:lnTo>
                  <a:lnTo>
                    <a:pt x="45897" y="105117"/>
                  </a:lnTo>
                  <a:lnTo>
                    <a:pt x="55346" y="106959"/>
                  </a:lnTo>
                  <a:lnTo>
                    <a:pt x="63233" y="110274"/>
                  </a:lnTo>
                  <a:lnTo>
                    <a:pt x="68630" y="115785"/>
                  </a:lnTo>
                  <a:lnTo>
                    <a:pt x="70624" y="124206"/>
                  </a:lnTo>
                  <a:lnTo>
                    <a:pt x="70624" y="90512"/>
                  </a:lnTo>
                  <a:lnTo>
                    <a:pt x="68846" y="89852"/>
                  </a:lnTo>
                  <a:lnTo>
                    <a:pt x="61175" y="87769"/>
                  </a:lnTo>
                  <a:lnTo>
                    <a:pt x="38112" y="82257"/>
                  </a:lnTo>
                  <a:lnTo>
                    <a:pt x="30594" y="80175"/>
                  </a:lnTo>
                  <a:lnTo>
                    <a:pt x="38239" y="70764"/>
                  </a:lnTo>
                  <a:lnTo>
                    <a:pt x="40030" y="72542"/>
                  </a:lnTo>
                  <a:lnTo>
                    <a:pt x="45897" y="72542"/>
                  </a:lnTo>
                  <a:lnTo>
                    <a:pt x="83439" y="50101"/>
                  </a:lnTo>
                  <a:lnTo>
                    <a:pt x="85928" y="36398"/>
                  </a:lnTo>
                  <a:lnTo>
                    <a:pt x="85928" y="28765"/>
                  </a:lnTo>
                  <a:lnTo>
                    <a:pt x="84137" y="21132"/>
                  </a:lnTo>
                  <a:lnTo>
                    <a:pt x="76492" y="15278"/>
                  </a:lnTo>
                  <a:lnTo>
                    <a:pt x="95618" y="15278"/>
                  </a:lnTo>
                  <a:lnTo>
                    <a:pt x="95618" y="13487"/>
                  </a:lnTo>
                  <a:lnTo>
                    <a:pt x="95618" y="0"/>
                  </a:lnTo>
                  <a:close/>
                </a:path>
                <a:path w="136525" h="156844">
                  <a:moveTo>
                    <a:pt x="135902" y="82207"/>
                  </a:moveTo>
                  <a:lnTo>
                    <a:pt x="133870" y="80175"/>
                  </a:lnTo>
                  <a:lnTo>
                    <a:pt x="124180" y="82207"/>
                  </a:lnTo>
                  <a:lnTo>
                    <a:pt x="110921" y="82207"/>
                  </a:lnTo>
                  <a:lnTo>
                    <a:pt x="110921" y="105117"/>
                  </a:lnTo>
                  <a:lnTo>
                    <a:pt x="133870" y="105117"/>
                  </a:lnTo>
                  <a:lnTo>
                    <a:pt x="135902" y="103085"/>
                  </a:lnTo>
                  <a:lnTo>
                    <a:pt x="135902" y="82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4968" y="3056498"/>
              <a:ext cx="99481" cy="139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87399" y="317103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2949" y="0"/>
                  </a:moveTo>
                  <a:lnTo>
                    <a:pt x="1912" y="0"/>
                  </a:lnTo>
                  <a:lnTo>
                    <a:pt x="0" y="2036"/>
                  </a:lnTo>
                  <a:lnTo>
                    <a:pt x="0" y="22906"/>
                  </a:lnTo>
                  <a:lnTo>
                    <a:pt x="1912" y="24942"/>
                  </a:lnTo>
                  <a:lnTo>
                    <a:pt x="24861" y="24942"/>
                  </a:lnTo>
                  <a:lnTo>
                    <a:pt x="24861" y="2036"/>
                  </a:lnTo>
                  <a:lnTo>
                    <a:pt x="22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2331" y="3052680"/>
              <a:ext cx="124358" cy="1432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9362" y="3088821"/>
              <a:ext cx="91822" cy="1071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6012" y="2792818"/>
              <a:ext cx="2492556" cy="45278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984" y="3088821"/>
              <a:ext cx="91822" cy="10893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76580" y="3087039"/>
              <a:ext cx="154932" cy="1089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60224" y="3033591"/>
              <a:ext cx="95646" cy="16238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74995" y="3087040"/>
              <a:ext cx="93734" cy="1107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89766" y="3087040"/>
              <a:ext cx="53975" cy="109220"/>
            </a:xfrm>
            <a:custGeom>
              <a:avLst/>
              <a:gdLst/>
              <a:ahLst/>
              <a:cxnLst/>
              <a:rect l="l" t="t" r="r" b="b"/>
              <a:pathLst>
                <a:path w="53975" h="109219">
                  <a:moveTo>
                    <a:pt x="21036" y="1781"/>
                  </a:moveTo>
                  <a:lnTo>
                    <a:pt x="13386" y="3817"/>
                  </a:lnTo>
                  <a:lnTo>
                    <a:pt x="7649" y="3817"/>
                  </a:lnTo>
                  <a:lnTo>
                    <a:pt x="0" y="5599"/>
                  </a:lnTo>
                  <a:lnTo>
                    <a:pt x="0" y="7635"/>
                  </a:lnTo>
                  <a:lnTo>
                    <a:pt x="298" y="15959"/>
                  </a:lnTo>
                  <a:lnTo>
                    <a:pt x="956" y="25547"/>
                  </a:lnTo>
                  <a:lnTo>
                    <a:pt x="1613" y="39096"/>
                  </a:lnTo>
                  <a:lnTo>
                    <a:pt x="1736" y="47415"/>
                  </a:lnTo>
                  <a:lnTo>
                    <a:pt x="1820" y="76295"/>
                  </a:lnTo>
                  <a:lnTo>
                    <a:pt x="1673" y="84785"/>
                  </a:lnTo>
                  <a:lnTo>
                    <a:pt x="1105" y="96561"/>
                  </a:lnTo>
                  <a:lnTo>
                    <a:pt x="0" y="108933"/>
                  </a:lnTo>
                  <a:lnTo>
                    <a:pt x="22949" y="108933"/>
                  </a:lnTo>
                  <a:lnTo>
                    <a:pt x="24861" y="106897"/>
                  </a:lnTo>
                  <a:lnTo>
                    <a:pt x="23755" y="98128"/>
                  </a:lnTo>
                  <a:lnTo>
                    <a:pt x="23188" y="88285"/>
                  </a:lnTo>
                  <a:lnTo>
                    <a:pt x="22979" y="76295"/>
                  </a:lnTo>
                  <a:lnTo>
                    <a:pt x="23068" y="47415"/>
                  </a:lnTo>
                  <a:lnTo>
                    <a:pt x="23905" y="37254"/>
                  </a:lnTo>
                  <a:lnTo>
                    <a:pt x="26176" y="29909"/>
                  </a:lnTo>
                  <a:lnTo>
                    <a:pt x="30598" y="24688"/>
                  </a:lnTo>
                  <a:lnTo>
                    <a:pt x="32511" y="24688"/>
                  </a:lnTo>
                  <a:lnTo>
                    <a:pt x="36336" y="22906"/>
                  </a:lnTo>
                  <a:lnTo>
                    <a:pt x="49723" y="22906"/>
                  </a:lnTo>
                  <a:lnTo>
                    <a:pt x="50233" y="20870"/>
                  </a:lnTo>
                  <a:lnTo>
                    <a:pt x="21036" y="20870"/>
                  </a:lnTo>
                  <a:lnTo>
                    <a:pt x="22949" y="3817"/>
                  </a:lnTo>
                  <a:lnTo>
                    <a:pt x="21036" y="1781"/>
                  </a:lnTo>
                  <a:close/>
                </a:path>
                <a:path w="53975" h="109219">
                  <a:moveTo>
                    <a:pt x="49723" y="22906"/>
                  </a:moveTo>
                  <a:lnTo>
                    <a:pt x="45898" y="22906"/>
                  </a:lnTo>
                  <a:lnTo>
                    <a:pt x="47810" y="24688"/>
                  </a:lnTo>
                  <a:lnTo>
                    <a:pt x="49723" y="22906"/>
                  </a:lnTo>
                  <a:close/>
                </a:path>
                <a:path w="53975" h="109219">
                  <a:moveTo>
                    <a:pt x="49723" y="0"/>
                  </a:moveTo>
                  <a:lnTo>
                    <a:pt x="45898" y="0"/>
                  </a:lnTo>
                  <a:lnTo>
                    <a:pt x="35290" y="2187"/>
                  </a:lnTo>
                  <a:lnTo>
                    <a:pt x="28447" y="7571"/>
                  </a:lnTo>
                  <a:lnTo>
                    <a:pt x="24114" y="14388"/>
                  </a:lnTo>
                  <a:lnTo>
                    <a:pt x="21036" y="20870"/>
                  </a:lnTo>
                  <a:lnTo>
                    <a:pt x="50233" y="20870"/>
                  </a:lnTo>
                  <a:lnTo>
                    <a:pt x="51635" y="15271"/>
                  </a:lnTo>
                  <a:lnTo>
                    <a:pt x="51635" y="13234"/>
                  </a:lnTo>
                  <a:lnTo>
                    <a:pt x="53547" y="1781"/>
                  </a:lnTo>
                  <a:lnTo>
                    <a:pt x="51635" y="1781"/>
                  </a:lnTo>
                  <a:lnTo>
                    <a:pt x="49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73591" y="3087040"/>
              <a:ext cx="76497" cy="11071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69212" y="3039190"/>
              <a:ext cx="25400" cy="156845"/>
            </a:xfrm>
            <a:custGeom>
              <a:avLst/>
              <a:gdLst/>
              <a:ahLst/>
              <a:cxnLst/>
              <a:rect l="l" t="t" r="r" b="b"/>
              <a:pathLst>
                <a:path w="25400" h="156844">
                  <a:moveTo>
                    <a:pt x="22949" y="49630"/>
                  </a:moveTo>
                  <a:lnTo>
                    <a:pt x="13514" y="51666"/>
                  </a:lnTo>
                  <a:lnTo>
                    <a:pt x="9689" y="51666"/>
                  </a:lnTo>
                  <a:lnTo>
                    <a:pt x="0" y="53448"/>
                  </a:lnTo>
                  <a:lnTo>
                    <a:pt x="0" y="55484"/>
                  </a:lnTo>
                  <a:lnTo>
                    <a:pt x="1179" y="63895"/>
                  </a:lnTo>
                  <a:lnTo>
                    <a:pt x="1784" y="74096"/>
                  </a:lnTo>
                  <a:lnTo>
                    <a:pt x="1900" y="81982"/>
                  </a:lnTo>
                  <a:lnTo>
                    <a:pt x="2008" y="127652"/>
                  </a:lnTo>
                  <a:lnTo>
                    <a:pt x="1784" y="138807"/>
                  </a:lnTo>
                  <a:lnTo>
                    <a:pt x="1179" y="147432"/>
                  </a:lnTo>
                  <a:lnTo>
                    <a:pt x="0" y="154746"/>
                  </a:lnTo>
                  <a:lnTo>
                    <a:pt x="2039" y="156782"/>
                  </a:lnTo>
                  <a:lnTo>
                    <a:pt x="22949" y="156782"/>
                  </a:lnTo>
                  <a:lnTo>
                    <a:pt x="24989" y="154746"/>
                  </a:lnTo>
                  <a:lnTo>
                    <a:pt x="23809" y="145615"/>
                  </a:lnTo>
                  <a:lnTo>
                    <a:pt x="23204" y="135721"/>
                  </a:lnTo>
                  <a:lnTo>
                    <a:pt x="23077" y="127652"/>
                  </a:lnTo>
                  <a:lnTo>
                    <a:pt x="22968" y="112751"/>
                  </a:lnTo>
                  <a:lnTo>
                    <a:pt x="22949" y="99516"/>
                  </a:lnTo>
                  <a:lnTo>
                    <a:pt x="23267" y="81982"/>
                  </a:lnTo>
                  <a:lnTo>
                    <a:pt x="23969" y="69005"/>
                  </a:lnTo>
                  <a:lnTo>
                    <a:pt x="24670" y="59322"/>
                  </a:lnTo>
                  <a:lnTo>
                    <a:pt x="24989" y="51666"/>
                  </a:lnTo>
                  <a:lnTo>
                    <a:pt x="22949" y="49630"/>
                  </a:lnTo>
                  <a:close/>
                </a:path>
                <a:path w="25400" h="156844">
                  <a:moveTo>
                    <a:pt x="24989" y="0"/>
                  </a:moveTo>
                  <a:lnTo>
                    <a:pt x="11474" y="0"/>
                  </a:lnTo>
                  <a:lnTo>
                    <a:pt x="2039" y="2036"/>
                  </a:lnTo>
                  <a:lnTo>
                    <a:pt x="0" y="3817"/>
                  </a:lnTo>
                  <a:lnTo>
                    <a:pt x="0" y="21124"/>
                  </a:lnTo>
                  <a:lnTo>
                    <a:pt x="2039" y="22906"/>
                  </a:lnTo>
                  <a:lnTo>
                    <a:pt x="11474" y="22906"/>
                  </a:lnTo>
                  <a:lnTo>
                    <a:pt x="13514" y="21124"/>
                  </a:lnTo>
                  <a:lnTo>
                    <a:pt x="24989" y="21124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0975" y="3088821"/>
              <a:ext cx="91796" cy="1071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3681" y="3033591"/>
              <a:ext cx="135909" cy="2120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92540" y="3087040"/>
              <a:ext cx="93836" cy="11071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62873" y="3033591"/>
              <a:ext cx="95621" cy="1641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81560" y="3087040"/>
              <a:ext cx="393843" cy="1107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51901" y="3087040"/>
              <a:ext cx="97661" cy="15856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68687" y="3087040"/>
              <a:ext cx="93581" cy="11071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83432" y="3087039"/>
              <a:ext cx="53975" cy="109220"/>
            </a:xfrm>
            <a:custGeom>
              <a:avLst/>
              <a:gdLst/>
              <a:ahLst/>
              <a:cxnLst/>
              <a:rect l="l" t="t" r="r" b="b"/>
              <a:pathLst>
                <a:path w="53975" h="109219">
                  <a:moveTo>
                    <a:pt x="49723" y="0"/>
                  </a:moveTo>
                  <a:lnTo>
                    <a:pt x="45898" y="0"/>
                  </a:lnTo>
                  <a:lnTo>
                    <a:pt x="35216" y="2187"/>
                  </a:lnTo>
                  <a:lnTo>
                    <a:pt x="28335" y="7571"/>
                  </a:lnTo>
                  <a:lnTo>
                    <a:pt x="23989" y="14388"/>
                  </a:lnTo>
                  <a:lnTo>
                    <a:pt x="20909" y="20870"/>
                  </a:lnTo>
                  <a:lnTo>
                    <a:pt x="22949" y="3817"/>
                  </a:lnTo>
                  <a:lnTo>
                    <a:pt x="20909" y="1781"/>
                  </a:lnTo>
                  <a:lnTo>
                    <a:pt x="13259" y="3817"/>
                  </a:lnTo>
                  <a:lnTo>
                    <a:pt x="7649" y="3817"/>
                  </a:lnTo>
                  <a:lnTo>
                    <a:pt x="0" y="5599"/>
                  </a:lnTo>
                  <a:lnTo>
                    <a:pt x="278" y="15959"/>
                  </a:lnTo>
                  <a:lnTo>
                    <a:pt x="1506" y="39096"/>
                  </a:lnTo>
                  <a:lnTo>
                    <a:pt x="1784" y="59302"/>
                  </a:lnTo>
                  <a:lnTo>
                    <a:pt x="1506" y="72676"/>
                  </a:lnTo>
                  <a:lnTo>
                    <a:pt x="278" y="96561"/>
                  </a:lnTo>
                  <a:lnTo>
                    <a:pt x="0" y="108933"/>
                  </a:lnTo>
                  <a:lnTo>
                    <a:pt x="22949" y="108933"/>
                  </a:lnTo>
                  <a:lnTo>
                    <a:pt x="24734" y="106897"/>
                  </a:lnTo>
                  <a:lnTo>
                    <a:pt x="23702" y="98128"/>
                  </a:lnTo>
                  <a:lnTo>
                    <a:pt x="23172" y="88285"/>
                  </a:lnTo>
                  <a:lnTo>
                    <a:pt x="22949" y="61084"/>
                  </a:lnTo>
                  <a:lnTo>
                    <a:pt x="23068" y="47415"/>
                  </a:lnTo>
                  <a:lnTo>
                    <a:pt x="23905" y="37254"/>
                  </a:lnTo>
                  <a:lnTo>
                    <a:pt x="26176" y="29909"/>
                  </a:lnTo>
                  <a:lnTo>
                    <a:pt x="30598" y="24688"/>
                  </a:lnTo>
                  <a:lnTo>
                    <a:pt x="32383" y="24688"/>
                  </a:lnTo>
                  <a:lnTo>
                    <a:pt x="36208" y="22906"/>
                  </a:lnTo>
                  <a:lnTo>
                    <a:pt x="45898" y="22906"/>
                  </a:lnTo>
                  <a:lnTo>
                    <a:pt x="47683" y="24688"/>
                  </a:lnTo>
                  <a:lnTo>
                    <a:pt x="49723" y="22906"/>
                  </a:lnTo>
                  <a:lnTo>
                    <a:pt x="49723" y="15271"/>
                  </a:lnTo>
                  <a:lnTo>
                    <a:pt x="51508" y="13234"/>
                  </a:lnTo>
                  <a:lnTo>
                    <a:pt x="53547" y="1781"/>
                  </a:lnTo>
                  <a:lnTo>
                    <a:pt x="49723" y="1781"/>
                  </a:lnTo>
                  <a:lnTo>
                    <a:pt x="49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05828" y="3033591"/>
              <a:ext cx="95621" cy="1641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24398" y="3087040"/>
              <a:ext cx="220056" cy="1585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9228" y="3535829"/>
              <a:ext cx="464834" cy="1451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87920" y="3572103"/>
              <a:ext cx="494030" cy="349885"/>
            </a:xfrm>
            <a:custGeom>
              <a:avLst/>
              <a:gdLst/>
              <a:ahLst/>
              <a:cxnLst/>
              <a:rect l="l" t="t" r="r" b="b"/>
              <a:pathLst>
                <a:path w="494030" h="349885">
                  <a:moveTo>
                    <a:pt x="43992" y="210083"/>
                  </a:moveTo>
                  <a:lnTo>
                    <a:pt x="31775" y="211505"/>
                  </a:lnTo>
                  <a:lnTo>
                    <a:pt x="13055" y="214376"/>
                  </a:lnTo>
                  <a:lnTo>
                    <a:pt x="1905" y="215811"/>
                  </a:lnTo>
                  <a:lnTo>
                    <a:pt x="0" y="217741"/>
                  </a:lnTo>
                  <a:lnTo>
                    <a:pt x="0" y="231101"/>
                  </a:lnTo>
                  <a:lnTo>
                    <a:pt x="1905" y="233006"/>
                  </a:lnTo>
                  <a:lnTo>
                    <a:pt x="9563" y="231101"/>
                  </a:lnTo>
                  <a:lnTo>
                    <a:pt x="11468" y="231101"/>
                  </a:lnTo>
                  <a:lnTo>
                    <a:pt x="21043" y="229196"/>
                  </a:lnTo>
                  <a:lnTo>
                    <a:pt x="21043" y="349504"/>
                  </a:lnTo>
                  <a:lnTo>
                    <a:pt x="43992" y="349504"/>
                  </a:lnTo>
                  <a:lnTo>
                    <a:pt x="43992" y="229196"/>
                  </a:lnTo>
                  <a:lnTo>
                    <a:pt x="43992" y="210083"/>
                  </a:lnTo>
                  <a:close/>
                </a:path>
                <a:path w="494030" h="349885">
                  <a:moveTo>
                    <a:pt x="124333" y="326593"/>
                  </a:moveTo>
                  <a:lnTo>
                    <a:pt x="122428" y="324688"/>
                  </a:lnTo>
                  <a:lnTo>
                    <a:pt x="101384" y="324688"/>
                  </a:lnTo>
                  <a:lnTo>
                    <a:pt x="99466" y="326593"/>
                  </a:lnTo>
                  <a:lnTo>
                    <a:pt x="99466" y="347599"/>
                  </a:lnTo>
                  <a:lnTo>
                    <a:pt x="101384" y="349504"/>
                  </a:lnTo>
                  <a:lnTo>
                    <a:pt x="124333" y="349504"/>
                  </a:lnTo>
                  <a:lnTo>
                    <a:pt x="124333" y="326593"/>
                  </a:lnTo>
                  <a:close/>
                </a:path>
                <a:path w="494030" h="349885">
                  <a:moveTo>
                    <a:pt x="493534" y="76403"/>
                  </a:moveTo>
                  <a:lnTo>
                    <a:pt x="459079" y="76403"/>
                  </a:lnTo>
                  <a:lnTo>
                    <a:pt x="459079" y="106946"/>
                  </a:lnTo>
                  <a:lnTo>
                    <a:pt x="491617" y="106946"/>
                  </a:lnTo>
                  <a:lnTo>
                    <a:pt x="493534" y="105041"/>
                  </a:lnTo>
                  <a:lnTo>
                    <a:pt x="493534" y="76403"/>
                  </a:lnTo>
                  <a:close/>
                </a:path>
                <a:path w="494030" h="349885">
                  <a:moveTo>
                    <a:pt x="493534" y="0"/>
                  </a:moveTo>
                  <a:lnTo>
                    <a:pt x="459079" y="0"/>
                  </a:lnTo>
                  <a:lnTo>
                    <a:pt x="459079" y="30568"/>
                  </a:lnTo>
                  <a:lnTo>
                    <a:pt x="491617" y="30568"/>
                  </a:lnTo>
                  <a:lnTo>
                    <a:pt x="493534" y="28663"/>
                  </a:lnTo>
                  <a:lnTo>
                    <a:pt x="493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01642" y="3778359"/>
              <a:ext cx="348163" cy="1451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12916" y="3763088"/>
              <a:ext cx="166432" cy="1604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902294" y="3765003"/>
              <a:ext cx="153670" cy="156845"/>
            </a:xfrm>
            <a:custGeom>
              <a:avLst/>
              <a:gdLst/>
              <a:ahLst/>
              <a:cxnLst/>
              <a:rect l="l" t="t" r="r" b="b"/>
              <a:pathLst>
                <a:path w="153669" h="156845">
                  <a:moveTo>
                    <a:pt x="53568" y="49657"/>
                  </a:moveTo>
                  <a:lnTo>
                    <a:pt x="51663" y="49657"/>
                  </a:lnTo>
                  <a:lnTo>
                    <a:pt x="49745" y="47752"/>
                  </a:lnTo>
                  <a:lnTo>
                    <a:pt x="47828" y="47752"/>
                  </a:lnTo>
                  <a:lnTo>
                    <a:pt x="36944" y="49949"/>
                  </a:lnTo>
                  <a:lnTo>
                    <a:pt x="29641" y="55384"/>
                  </a:lnTo>
                  <a:lnTo>
                    <a:pt x="25222" y="62242"/>
                  </a:lnTo>
                  <a:lnTo>
                    <a:pt x="22948" y="68745"/>
                  </a:lnTo>
                  <a:lnTo>
                    <a:pt x="24853" y="51562"/>
                  </a:lnTo>
                  <a:lnTo>
                    <a:pt x="22948" y="49657"/>
                  </a:lnTo>
                  <a:lnTo>
                    <a:pt x="13385" y="51562"/>
                  </a:lnTo>
                  <a:lnTo>
                    <a:pt x="9563" y="51562"/>
                  </a:lnTo>
                  <a:lnTo>
                    <a:pt x="1905" y="53479"/>
                  </a:lnTo>
                  <a:lnTo>
                    <a:pt x="0" y="55384"/>
                  </a:lnTo>
                  <a:lnTo>
                    <a:pt x="1104" y="63703"/>
                  </a:lnTo>
                  <a:lnTo>
                    <a:pt x="1625" y="72567"/>
                  </a:lnTo>
                  <a:lnTo>
                    <a:pt x="1739" y="77711"/>
                  </a:lnTo>
                  <a:lnTo>
                    <a:pt x="1854" y="84988"/>
                  </a:lnTo>
                  <a:lnTo>
                    <a:pt x="1905" y="156603"/>
                  </a:lnTo>
                  <a:lnTo>
                    <a:pt x="24853" y="156603"/>
                  </a:lnTo>
                  <a:lnTo>
                    <a:pt x="24980" y="95135"/>
                  </a:lnTo>
                  <a:lnTo>
                    <a:pt x="25819" y="84988"/>
                  </a:lnTo>
                  <a:lnTo>
                    <a:pt x="28079" y="77711"/>
                  </a:lnTo>
                  <a:lnTo>
                    <a:pt x="32512" y="72567"/>
                  </a:lnTo>
                  <a:lnTo>
                    <a:pt x="34417" y="72567"/>
                  </a:lnTo>
                  <a:lnTo>
                    <a:pt x="36334" y="70650"/>
                  </a:lnTo>
                  <a:lnTo>
                    <a:pt x="45923" y="70650"/>
                  </a:lnTo>
                  <a:lnTo>
                    <a:pt x="49745" y="72567"/>
                  </a:lnTo>
                  <a:lnTo>
                    <a:pt x="49745" y="70650"/>
                  </a:lnTo>
                  <a:lnTo>
                    <a:pt x="50228" y="68745"/>
                  </a:lnTo>
                  <a:lnTo>
                    <a:pt x="51663" y="63017"/>
                  </a:lnTo>
                  <a:lnTo>
                    <a:pt x="51663" y="61112"/>
                  </a:lnTo>
                  <a:lnTo>
                    <a:pt x="53568" y="49657"/>
                  </a:lnTo>
                  <a:close/>
                </a:path>
                <a:path w="153669" h="156845">
                  <a:moveTo>
                    <a:pt x="153047" y="51562"/>
                  </a:moveTo>
                  <a:lnTo>
                    <a:pt x="151130" y="49657"/>
                  </a:lnTo>
                  <a:lnTo>
                    <a:pt x="139623" y="51562"/>
                  </a:lnTo>
                  <a:lnTo>
                    <a:pt x="137718" y="51562"/>
                  </a:lnTo>
                  <a:lnTo>
                    <a:pt x="128155" y="53479"/>
                  </a:lnTo>
                  <a:lnTo>
                    <a:pt x="128155" y="55384"/>
                  </a:lnTo>
                  <a:lnTo>
                    <a:pt x="128447" y="63792"/>
                  </a:lnTo>
                  <a:lnTo>
                    <a:pt x="129108" y="74002"/>
                  </a:lnTo>
                  <a:lnTo>
                    <a:pt x="129768" y="89217"/>
                  </a:lnTo>
                  <a:lnTo>
                    <a:pt x="130060" y="112674"/>
                  </a:lnTo>
                  <a:lnTo>
                    <a:pt x="129768" y="127571"/>
                  </a:lnTo>
                  <a:lnTo>
                    <a:pt x="129108" y="138709"/>
                  </a:lnTo>
                  <a:lnTo>
                    <a:pt x="128447" y="147332"/>
                  </a:lnTo>
                  <a:lnTo>
                    <a:pt x="128155" y="154698"/>
                  </a:lnTo>
                  <a:lnTo>
                    <a:pt x="130060" y="156603"/>
                  </a:lnTo>
                  <a:lnTo>
                    <a:pt x="151130" y="156603"/>
                  </a:lnTo>
                  <a:lnTo>
                    <a:pt x="153047" y="154698"/>
                  </a:lnTo>
                  <a:lnTo>
                    <a:pt x="151930" y="145503"/>
                  </a:lnTo>
                  <a:lnTo>
                    <a:pt x="151371" y="135597"/>
                  </a:lnTo>
                  <a:lnTo>
                    <a:pt x="151244" y="127571"/>
                  </a:lnTo>
                  <a:lnTo>
                    <a:pt x="151155" y="81915"/>
                  </a:lnTo>
                  <a:lnTo>
                    <a:pt x="151371" y="68986"/>
                  </a:lnTo>
                  <a:lnTo>
                    <a:pt x="151930" y="59296"/>
                  </a:lnTo>
                  <a:lnTo>
                    <a:pt x="153047" y="51562"/>
                  </a:lnTo>
                  <a:close/>
                </a:path>
                <a:path w="153669" h="156845">
                  <a:moveTo>
                    <a:pt x="153047" y="0"/>
                  </a:moveTo>
                  <a:lnTo>
                    <a:pt x="139623" y="0"/>
                  </a:lnTo>
                  <a:lnTo>
                    <a:pt x="130060" y="1905"/>
                  </a:lnTo>
                  <a:lnTo>
                    <a:pt x="128155" y="3822"/>
                  </a:lnTo>
                  <a:lnTo>
                    <a:pt x="128155" y="20993"/>
                  </a:lnTo>
                  <a:lnTo>
                    <a:pt x="130060" y="22910"/>
                  </a:lnTo>
                  <a:lnTo>
                    <a:pt x="139623" y="22910"/>
                  </a:lnTo>
                  <a:lnTo>
                    <a:pt x="141541" y="20993"/>
                  </a:lnTo>
                  <a:lnTo>
                    <a:pt x="153047" y="20993"/>
                  </a:lnTo>
                  <a:lnTo>
                    <a:pt x="15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80204" y="3814653"/>
              <a:ext cx="93734" cy="1069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200712" y="3812744"/>
              <a:ext cx="95646" cy="15851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19308" y="3784085"/>
              <a:ext cx="252516" cy="1394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636848" y="3759270"/>
              <a:ext cx="267816" cy="1623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27613" y="3812744"/>
              <a:ext cx="93734" cy="11076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42410" y="3812744"/>
              <a:ext cx="156844" cy="11076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68127" y="3759270"/>
              <a:ext cx="168293" cy="16233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459370" y="3812744"/>
              <a:ext cx="93836" cy="11076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27664" y="3764997"/>
              <a:ext cx="118570" cy="15851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773008" y="3814653"/>
              <a:ext cx="92051" cy="10694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85969" y="3759270"/>
              <a:ext cx="137694" cy="21198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44828" y="3812744"/>
              <a:ext cx="93689" cy="11076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214907" y="3759270"/>
              <a:ext cx="97661" cy="1642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333850" y="3812744"/>
              <a:ext cx="302045" cy="11076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716218" y="3764997"/>
              <a:ext cx="24765" cy="156845"/>
            </a:xfrm>
            <a:custGeom>
              <a:avLst/>
              <a:gdLst/>
              <a:ahLst/>
              <a:cxnLst/>
              <a:rect l="l" t="t" r="r" b="b"/>
              <a:pathLst>
                <a:path w="24764" h="156845">
                  <a:moveTo>
                    <a:pt x="22949" y="49656"/>
                  </a:moveTo>
                  <a:lnTo>
                    <a:pt x="13259" y="51565"/>
                  </a:lnTo>
                  <a:lnTo>
                    <a:pt x="9434" y="51565"/>
                  </a:lnTo>
                  <a:lnTo>
                    <a:pt x="1784" y="53474"/>
                  </a:lnTo>
                  <a:lnTo>
                    <a:pt x="0" y="55382"/>
                  </a:lnTo>
                  <a:lnTo>
                    <a:pt x="1031" y="63794"/>
                  </a:lnTo>
                  <a:lnTo>
                    <a:pt x="1561" y="73997"/>
                  </a:lnTo>
                  <a:lnTo>
                    <a:pt x="1757" y="89216"/>
                  </a:lnTo>
                  <a:lnTo>
                    <a:pt x="1784" y="156604"/>
                  </a:lnTo>
                  <a:lnTo>
                    <a:pt x="24734" y="156604"/>
                  </a:lnTo>
                  <a:lnTo>
                    <a:pt x="24734" y="51565"/>
                  </a:lnTo>
                  <a:lnTo>
                    <a:pt x="22949" y="49656"/>
                  </a:lnTo>
                  <a:close/>
                </a:path>
                <a:path w="24764" h="156845">
                  <a:moveTo>
                    <a:pt x="24734" y="0"/>
                  </a:moveTo>
                  <a:lnTo>
                    <a:pt x="13259" y="0"/>
                  </a:lnTo>
                  <a:lnTo>
                    <a:pt x="1784" y="1908"/>
                  </a:lnTo>
                  <a:lnTo>
                    <a:pt x="0" y="3817"/>
                  </a:lnTo>
                  <a:lnTo>
                    <a:pt x="0" y="20997"/>
                  </a:lnTo>
                  <a:lnTo>
                    <a:pt x="1784" y="22906"/>
                  </a:lnTo>
                  <a:lnTo>
                    <a:pt x="11474" y="22906"/>
                  </a:lnTo>
                  <a:lnTo>
                    <a:pt x="13259" y="20997"/>
                  </a:lnTo>
                  <a:lnTo>
                    <a:pt x="24734" y="20997"/>
                  </a:lnTo>
                  <a:lnTo>
                    <a:pt x="24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762116" y="3812744"/>
              <a:ext cx="76497" cy="11076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913325" y="3812744"/>
              <a:ext cx="193027" cy="11076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29302" y="3784085"/>
              <a:ext cx="388350" cy="13942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92365" y="3759270"/>
              <a:ext cx="95621" cy="16233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10935" y="3784085"/>
              <a:ext cx="168293" cy="13942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42466" y="3759270"/>
              <a:ext cx="168293" cy="16233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131669" y="3812744"/>
              <a:ext cx="93936" cy="11076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294353" y="3763088"/>
              <a:ext cx="344237" cy="20816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663579" y="3814653"/>
              <a:ext cx="91796" cy="1088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78325" y="3812744"/>
              <a:ext cx="93836" cy="11076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893071" y="3814653"/>
              <a:ext cx="91796" cy="10694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07816" y="3812744"/>
              <a:ext cx="179768" cy="15851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258472" y="3764997"/>
              <a:ext cx="25400" cy="156845"/>
            </a:xfrm>
            <a:custGeom>
              <a:avLst/>
              <a:gdLst/>
              <a:ahLst/>
              <a:cxnLst/>
              <a:rect l="l" t="t" r="r" b="b"/>
              <a:pathLst>
                <a:path w="25400" h="156845">
                  <a:moveTo>
                    <a:pt x="22949" y="49656"/>
                  </a:moveTo>
                  <a:lnTo>
                    <a:pt x="13514" y="51565"/>
                  </a:lnTo>
                  <a:lnTo>
                    <a:pt x="9689" y="51565"/>
                  </a:lnTo>
                  <a:lnTo>
                    <a:pt x="2039" y="53474"/>
                  </a:lnTo>
                  <a:lnTo>
                    <a:pt x="0" y="55382"/>
                  </a:lnTo>
                  <a:lnTo>
                    <a:pt x="1179" y="63794"/>
                  </a:lnTo>
                  <a:lnTo>
                    <a:pt x="1784" y="73997"/>
                  </a:lnTo>
                  <a:lnTo>
                    <a:pt x="1900" y="81909"/>
                  </a:lnTo>
                  <a:lnTo>
                    <a:pt x="2008" y="127572"/>
                  </a:lnTo>
                  <a:lnTo>
                    <a:pt x="1784" y="138705"/>
                  </a:lnTo>
                  <a:lnTo>
                    <a:pt x="1179" y="147328"/>
                  </a:lnTo>
                  <a:lnTo>
                    <a:pt x="0" y="154695"/>
                  </a:lnTo>
                  <a:lnTo>
                    <a:pt x="2039" y="156604"/>
                  </a:lnTo>
                  <a:lnTo>
                    <a:pt x="24989" y="156604"/>
                  </a:lnTo>
                  <a:lnTo>
                    <a:pt x="24989" y="154695"/>
                  </a:lnTo>
                  <a:lnTo>
                    <a:pt x="24670" y="145508"/>
                  </a:lnTo>
                  <a:lnTo>
                    <a:pt x="23969" y="135603"/>
                  </a:lnTo>
                  <a:lnTo>
                    <a:pt x="23267" y="121398"/>
                  </a:lnTo>
                  <a:lnTo>
                    <a:pt x="22949" y="99312"/>
                  </a:lnTo>
                  <a:lnTo>
                    <a:pt x="23267" y="81909"/>
                  </a:lnTo>
                  <a:lnTo>
                    <a:pt x="23969" y="68986"/>
                  </a:lnTo>
                  <a:lnTo>
                    <a:pt x="24670" y="59290"/>
                  </a:lnTo>
                  <a:lnTo>
                    <a:pt x="24989" y="51565"/>
                  </a:lnTo>
                  <a:lnTo>
                    <a:pt x="22949" y="49656"/>
                  </a:lnTo>
                  <a:close/>
                </a:path>
                <a:path w="25400" h="156845">
                  <a:moveTo>
                    <a:pt x="24989" y="0"/>
                  </a:moveTo>
                  <a:lnTo>
                    <a:pt x="11474" y="0"/>
                  </a:lnTo>
                  <a:lnTo>
                    <a:pt x="2039" y="1908"/>
                  </a:lnTo>
                  <a:lnTo>
                    <a:pt x="0" y="3817"/>
                  </a:lnTo>
                  <a:lnTo>
                    <a:pt x="0" y="20997"/>
                  </a:lnTo>
                  <a:lnTo>
                    <a:pt x="2039" y="22906"/>
                  </a:lnTo>
                  <a:lnTo>
                    <a:pt x="11474" y="22906"/>
                  </a:lnTo>
                  <a:lnTo>
                    <a:pt x="13514" y="20997"/>
                  </a:lnTo>
                  <a:lnTo>
                    <a:pt x="24989" y="20997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304370" y="3812744"/>
              <a:ext cx="76497" cy="11076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445890" y="3784085"/>
              <a:ext cx="172118" cy="1394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637251" y="3812744"/>
              <a:ext cx="101367" cy="11076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4777" y="41393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4861" y="0"/>
                  </a:moveTo>
                  <a:lnTo>
                    <a:pt x="22949" y="0"/>
                  </a:lnTo>
                  <a:lnTo>
                    <a:pt x="0" y="0"/>
                  </a:lnTo>
                  <a:lnTo>
                    <a:pt x="0" y="24815"/>
                  </a:lnTo>
                  <a:lnTo>
                    <a:pt x="13386" y="24815"/>
                  </a:lnTo>
                  <a:lnTo>
                    <a:pt x="22949" y="22906"/>
                  </a:lnTo>
                  <a:lnTo>
                    <a:pt x="24861" y="20997"/>
                  </a:lnTo>
                  <a:lnTo>
                    <a:pt x="24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64968" y="4001799"/>
              <a:ext cx="990902" cy="40488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636848" y="4244354"/>
              <a:ext cx="267816" cy="16042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927613" y="4297828"/>
              <a:ext cx="93734" cy="10885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042410" y="4297828"/>
              <a:ext cx="156844" cy="10885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68128" y="4244354"/>
              <a:ext cx="168293" cy="16233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459370" y="4297828"/>
              <a:ext cx="93836" cy="10885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214907" y="4244354"/>
              <a:ext cx="97661" cy="16233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33732" y="4297828"/>
              <a:ext cx="302163" cy="10885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716218" y="4248172"/>
              <a:ext cx="24765" cy="156845"/>
            </a:xfrm>
            <a:custGeom>
              <a:avLst/>
              <a:gdLst/>
              <a:ahLst/>
              <a:cxnLst/>
              <a:rect l="l" t="t" r="r" b="b"/>
              <a:pathLst>
                <a:path w="24764" h="156845">
                  <a:moveTo>
                    <a:pt x="22949" y="49656"/>
                  </a:moveTo>
                  <a:lnTo>
                    <a:pt x="13259" y="51565"/>
                  </a:lnTo>
                  <a:lnTo>
                    <a:pt x="9434" y="53474"/>
                  </a:lnTo>
                  <a:lnTo>
                    <a:pt x="1784" y="53474"/>
                  </a:lnTo>
                  <a:lnTo>
                    <a:pt x="0" y="55382"/>
                  </a:lnTo>
                  <a:lnTo>
                    <a:pt x="1031" y="63794"/>
                  </a:lnTo>
                  <a:lnTo>
                    <a:pt x="1561" y="73997"/>
                  </a:lnTo>
                  <a:lnTo>
                    <a:pt x="1757" y="89216"/>
                  </a:lnTo>
                  <a:lnTo>
                    <a:pt x="1784" y="156604"/>
                  </a:lnTo>
                  <a:lnTo>
                    <a:pt x="24734" y="156604"/>
                  </a:lnTo>
                  <a:lnTo>
                    <a:pt x="24734" y="51565"/>
                  </a:lnTo>
                  <a:lnTo>
                    <a:pt x="22949" y="49656"/>
                  </a:lnTo>
                  <a:close/>
                </a:path>
                <a:path w="24764" h="156845">
                  <a:moveTo>
                    <a:pt x="24734" y="0"/>
                  </a:moveTo>
                  <a:lnTo>
                    <a:pt x="13259" y="1908"/>
                  </a:lnTo>
                  <a:lnTo>
                    <a:pt x="1784" y="1908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24734" y="22906"/>
                  </a:lnTo>
                  <a:lnTo>
                    <a:pt x="24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762116" y="4297828"/>
              <a:ext cx="76497" cy="10885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905676" y="4269170"/>
              <a:ext cx="290689" cy="13751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278727" y="4244354"/>
              <a:ext cx="91796" cy="160422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397297" y="4248172"/>
              <a:ext cx="24765" cy="156845"/>
            </a:xfrm>
            <a:custGeom>
              <a:avLst/>
              <a:gdLst/>
              <a:ahLst/>
              <a:cxnLst/>
              <a:rect l="l" t="t" r="r" b="b"/>
              <a:pathLst>
                <a:path w="24764" h="156845">
                  <a:moveTo>
                    <a:pt x="22949" y="49656"/>
                  </a:moveTo>
                  <a:lnTo>
                    <a:pt x="11474" y="51565"/>
                  </a:lnTo>
                  <a:lnTo>
                    <a:pt x="9434" y="53474"/>
                  </a:lnTo>
                  <a:lnTo>
                    <a:pt x="0" y="53474"/>
                  </a:lnTo>
                  <a:lnTo>
                    <a:pt x="0" y="55382"/>
                  </a:lnTo>
                  <a:lnTo>
                    <a:pt x="278" y="63794"/>
                  </a:lnTo>
                  <a:lnTo>
                    <a:pt x="892" y="73997"/>
                  </a:lnTo>
                  <a:lnTo>
                    <a:pt x="1506" y="89216"/>
                  </a:lnTo>
                  <a:lnTo>
                    <a:pt x="1784" y="112674"/>
                  </a:lnTo>
                  <a:lnTo>
                    <a:pt x="1506" y="127602"/>
                  </a:lnTo>
                  <a:lnTo>
                    <a:pt x="892" y="138944"/>
                  </a:lnTo>
                  <a:lnTo>
                    <a:pt x="278" y="148133"/>
                  </a:lnTo>
                  <a:lnTo>
                    <a:pt x="0" y="156604"/>
                  </a:lnTo>
                  <a:lnTo>
                    <a:pt x="22949" y="156604"/>
                  </a:lnTo>
                  <a:lnTo>
                    <a:pt x="24734" y="154695"/>
                  </a:lnTo>
                  <a:lnTo>
                    <a:pt x="23702" y="145777"/>
                  </a:lnTo>
                  <a:lnTo>
                    <a:pt x="23172" y="136319"/>
                  </a:lnTo>
                  <a:lnTo>
                    <a:pt x="23051" y="127602"/>
                  </a:lnTo>
                  <a:lnTo>
                    <a:pt x="23172" y="68986"/>
                  </a:lnTo>
                  <a:lnTo>
                    <a:pt x="23702" y="59290"/>
                  </a:lnTo>
                  <a:lnTo>
                    <a:pt x="24734" y="51565"/>
                  </a:lnTo>
                  <a:lnTo>
                    <a:pt x="22949" y="49656"/>
                  </a:lnTo>
                  <a:close/>
                </a:path>
                <a:path w="24764" h="156845">
                  <a:moveTo>
                    <a:pt x="22949" y="0"/>
                  </a:moveTo>
                  <a:lnTo>
                    <a:pt x="13259" y="1908"/>
                  </a:lnTo>
                  <a:lnTo>
                    <a:pt x="1784" y="1908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22949" y="22906"/>
                  </a:lnTo>
                  <a:lnTo>
                    <a:pt x="24734" y="20997"/>
                  </a:lnTo>
                  <a:lnTo>
                    <a:pt x="24734" y="1908"/>
                  </a:lnTo>
                  <a:lnTo>
                    <a:pt x="22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441155" y="4244354"/>
              <a:ext cx="204757" cy="21198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728020" y="4297828"/>
              <a:ext cx="84401" cy="10885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839195" y="4297828"/>
              <a:ext cx="91796" cy="10694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953941" y="4244354"/>
              <a:ext cx="95621" cy="16233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124019" y="4269170"/>
              <a:ext cx="172373" cy="13751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315603" y="4297828"/>
              <a:ext cx="99360" cy="108856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497070" y="4244354"/>
              <a:ext cx="25400" cy="160655"/>
            </a:xfrm>
            <a:custGeom>
              <a:avLst/>
              <a:gdLst/>
              <a:ahLst/>
              <a:cxnLst/>
              <a:rect l="l" t="t" r="r" b="b"/>
              <a:pathLst>
                <a:path w="25400" h="160654">
                  <a:moveTo>
                    <a:pt x="24989" y="0"/>
                  </a:moveTo>
                  <a:lnTo>
                    <a:pt x="22949" y="0"/>
                  </a:lnTo>
                  <a:lnTo>
                    <a:pt x="13514" y="1908"/>
                  </a:lnTo>
                  <a:lnTo>
                    <a:pt x="11474" y="1908"/>
                  </a:lnTo>
                  <a:lnTo>
                    <a:pt x="2039" y="3817"/>
                  </a:lnTo>
                  <a:lnTo>
                    <a:pt x="0" y="3817"/>
                  </a:lnTo>
                  <a:lnTo>
                    <a:pt x="1179" y="24472"/>
                  </a:lnTo>
                  <a:lnTo>
                    <a:pt x="1784" y="45838"/>
                  </a:lnTo>
                  <a:lnTo>
                    <a:pt x="1934" y="60151"/>
                  </a:lnTo>
                  <a:lnTo>
                    <a:pt x="2039" y="160422"/>
                  </a:lnTo>
                  <a:lnTo>
                    <a:pt x="24989" y="160422"/>
                  </a:lnTo>
                  <a:lnTo>
                    <a:pt x="24989" y="158513"/>
                  </a:lnTo>
                  <a:lnTo>
                    <a:pt x="24670" y="144401"/>
                  </a:lnTo>
                  <a:lnTo>
                    <a:pt x="23969" y="128671"/>
                  </a:lnTo>
                  <a:lnTo>
                    <a:pt x="23267" y="108283"/>
                  </a:lnTo>
                  <a:lnTo>
                    <a:pt x="23036" y="87859"/>
                  </a:lnTo>
                  <a:lnTo>
                    <a:pt x="22981" y="60151"/>
                  </a:lnTo>
                  <a:lnTo>
                    <a:pt x="23204" y="40099"/>
                  </a:lnTo>
                  <a:lnTo>
                    <a:pt x="23809" y="20047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545094" y="4297828"/>
              <a:ext cx="298253" cy="10885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968793" y="4509816"/>
              <a:ext cx="93744" cy="1394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087399" y="462249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2949" y="0"/>
                  </a:moveTo>
                  <a:lnTo>
                    <a:pt x="1912" y="0"/>
                  </a:lnTo>
                  <a:lnTo>
                    <a:pt x="0" y="1908"/>
                  </a:lnTo>
                  <a:lnTo>
                    <a:pt x="0" y="22906"/>
                  </a:lnTo>
                  <a:lnTo>
                    <a:pt x="1912" y="24815"/>
                  </a:lnTo>
                  <a:lnTo>
                    <a:pt x="24861" y="24815"/>
                  </a:lnTo>
                  <a:lnTo>
                    <a:pt x="24861" y="1908"/>
                  </a:lnTo>
                  <a:lnTo>
                    <a:pt x="22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301642" y="4504089"/>
              <a:ext cx="348163" cy="14515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712916" y="4488818"/>
              <a:ext cx="166432" cy="160422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902297" y="4538449"/>
              <a:ext cx="53975" cy="109220"/>
            </a:xfrm>
            <a:custGeom>
              <a:avLst/>
              <a:gdLst/>
              <a:ahLst/>
              <a:cxnLst/>
              <a:rect l="l" t="t" r="r" b="b"/>
              <a:pathLst>
                <a:path w="53975" h="109220">
                  <a:moveTo>
                    <a:pt x="22949" y="1908"/>
                  </a:moveTo>
                  <a:lnTo>
                    <a:pt x="13386" y="3843"/>
                  </a:lnTo>
                  <a:lnTo>
                    <a:pt x="9562" y="3843"/>
                  </a:lnTo>
                  <a:lnTo>
                    <a:pt x="1912" y="5752"/>
                  </a:lnTo>
                  <a:lnTo>
                    <a:pt x="0" y="7660"/>
                  </a:lnTo>
                  <a:lnTo>
                    <a:pt x="1105" y="15982"/>
                  </a:lnTo>
                  <a:lnTo>
                    <a:pt x="1630" y="24840"/>
                  </a:lnTo>
                  <a:lnTo>
                    <a:pt x="1741" y="29971"/>
                  </a:lnTo>
                  <a:lnTo>
                    <a:pt x="1854" y="37251"/>
                  </a:lnTo>
                  <a:lnTo>
                    <a:pt x="1912" y="108856"/>
                  </a:lnTo>
                  <a:lnTo>
                    <a:pt x="24861" y="108856"/>
                  </a:lnTo>
                  <a:lnTo>
                    <a:pt x="24981" y="47400"/>
                  </a:lnTo>
                  <a:lnTo>
                    <a:pt x="25817" y="37251"/>
                  </a:lnTo>
                  <a:lnTo>
                    <a:pt x="28088" y="29971"/>
                  </a:lnTo>
                  <a:lnTo>
                    <a:pt x="32511" y="24840"/>
                  </a:lnTo>
                  <a:lnTo>
                    <a:pt x="34423" y="24840"/>
                  </a:lnTo>
                  <a:lnTo>
                    <a:pt x="36336" y="22931"/>
                  </a:lnTo>
                  <a:lnTo>
                    <a:pt x="49748" y="22931"/>
                  </a:lnTo>
                  <a:lnTo>
                    <a:pt x="50226" y="21023"/>
                  </a:lnTo>
                  <a:lnTo>
                    <a:pt x="22949" y="21023"/>
                  </a:lnTo>
                  <a:lnTo>
                    <a:pt x="24861" y="3843"/>
                  </a:lnTo>
                  <a:lnTo>
                    <a:pt x="22949" y="1908"/>
                  </a:lnTo>
                  <a:close/>
                </a:path>
                <a:path w="53975" h="109220">
                  <a:moveTo>
                    <a:pt x="49748" y="22931"/>
                  </a:moveTo>
                  <a:lnTo>
                    <a:pt x="45923" y="22931"/>
                  </a:lnTo>
                  <a:lnTo>
                    <a:pt x="49748" y="24840"/>
                  </a:lnTo>
                  <a:lnTo>
                    <a:pt x="49748" y="22931"/>
                  </a:lnTo>
                  <a:close/>
                </a:path>
                <a:path w="53975" h="109220">
                  <a:moveTo>
                    <a:pt x="49748" y="0"/>
                  </a:moveTo>
                  <a:lnTo>
                    <a:pt x="47836" y="0"/>
                  </a:lnTo>
                  <a:lnTo>
                    <a:pt x="36944" y="2211"/>
                  </a:lnTo>
                  <a:lnTo>
                    <a:pt x="29637" y="7660"/>
                  </a:lnTo>
                  <a:lnTo>
                    <a:pt x="25220" y="14517"/>
                  </a:lnTo>
                  <a:lnTo>
                    <a:pt x="22949" y="21023"/>
                  </a:lnTo>
                  <a:lnTo>
                    <a:pt x="50226" y="21023"/>
                  </a:lnTo>
                  <a:lnTo>
                    <a:pt x="51661" y="15296"/>
                  </a:lnTo>
                  <a:lnTo>
                    <a:pt x="51661" y="13387"/>
                  </a:lnTo>
                  <a:lnTo>
                    <a:pt x="53573" y="1908"/>
                  </a:lnTo>
                  <a:lnTo>
                    <a:pt x="51661" y="1908"/>
                  </a:lnTo>
                  <a:lnTo>
                    <a:pt x="49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636848" y="4484975"/>
              <a:ext cx="267816" cy="16233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030455" y="4248172"/>
              <a:ext cx="541370" cy="69134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927613" y="4538449"/>
              <a:ext cx="93734" cy="11079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042410" y="4538449"/>
              <a:ext cx="156844" cy="11079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268128" y="4484975"/>
              <a:ext cx="168293" cy="16233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459370" y="4538449"/>
              <a:ext cx="93836" cy="110791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214907" y="4484975"/>
              <a:ext cx="97661" cy="16426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333852" y="4538449"/>
              <a:ext cx="302043" cy="11079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708568" y="4492636"/>
              <a:ext cx="78537" cy="8019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273865" y="4244354"/>
              <a:ext cx="1010144" cy="695162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818031" y="4490727"/>
              <a:ext cx="25400" cy="156845"/>
            </a:xfrm>
            <a:custGeom>
              <a:avLst/>
              <a:gdLst/>
              <a:ahLst/>
              <a:cxnLst/>
              <a:rect l="l" t="t" r="r" b="b"/>
              <a:pathLst>
                <a:path w="25400" h="156845">
                  <a:moveTo>
                    <a:pt x="22949" y="49630"/>
                  </a:moveTo>
                  <a:lnTo>
                    <a:pt x="11474" y="51565"/>
                  </a:lnTo>
                  <a:lnTo>
                    <a:pt x="9689" y="51565"/>
                  </a:lnTo>
                  <a:lnTo>
                    <a:pt x="0" y="53474"/>
                  </a:lnTo>
                  <a:lnTo>
                    <a:pt x="0" y="55382"/>
                  </a:lnTo>
                  <a:lnTo>
                    <a:pt x="318" y="63794"/>
                  </a:lnTo>
                  <a:lnTo>
                    <a:pt x="1019" y="73997"/>
                  </a:lnTo>
                  <a:lnTo>
                    <a:pt x="1721" y="89216"/>
                  </a:lnTo>
                  <a:lnTo>
                    <a:pt x="2039" y="112674"/>
                  </a:lnTo>
                  <a:lnTo>
                    <a:pt x="1721" y="127557"/>
                  </a:lnTo>
                  <a:lnTo>
                    <a:pt x="1019" y="138683"/>
                  </a:lnTo>
                  <a:lnTo>
                    <a:pt x="318" y="147302"/>
                  </a:lnTo>
                  <a:lnTo>
                    <a:pt x="0" y="154670"/>
                  </a:lnTo>
                  <a:lnTo>
                    <a:pt x="2039" y="156578"/>
                  </a:lnTo>
                  <a:lnTo>
                    <a:pt x="22949" y="156578"/>
                  </a:lnTo>
                  <a:lnTo>
                    <a:pt x="24989" y="154670"/>
                  </a:lnTo>
                  <a:lnTo>
                    <a:pt x="23809" y="145483"/>
                  </a:lnTo>
                  <a:lnTo>
                    <a:pt x="23204" y="135578"/>
                  </a:lnTo>
                  <a:lnTo>
                    <a:pt x="23078" y="127557"/>
                  </a:lnTo>
                  <a:lnTo>
                    <a:pt x="22968" y="112674"/>
                  </a:lnTo>
                  <a:lnTo>
                    <a:pt x="22981" y="81898"/>
                  </a:lnTo>
                  <a:lnTo>
                    <a:pt x="23204" y="68983"/>
                  </a:lnTo>
                  <a:lnTo>
                    <a:pt x="23809" y="59290"/>
                  </a:lnTo>
                  <a:lnTo>
                    <a:pt x="24989" y="51565"/>
                  </a:lnTo>
                  <a:lnTo>
                    <a:pt x="22949" y="49630"/>
                  </a:lnTo>
                  <a:close/>
                </a:path>
                <a:path w="25400" h="156845">
                  <a:moveTo>
                    <a:pt x="24989" y="0"/>
                  </a:moveTo>
                  <a:lnTo>
                    <a:pt x="11474" y="0"/>
                  </a:lnTo>
                  <a:lnTo>
                    <a:pt x="0" y="1908"/>
                  </a:lnTo>
                  <a:lnTo>
                    <a:pt x="0" y="22906"/>
                  </a:lnTo>
                  <a:lnTo>
                    <a:pt x="11474" y="22906"/>
                  </a:lnTo>
                  <a:lnTo>
                    <a:pt x="13514" y="20997"/>
                  </a:lnTo>
                  <a:lnTo>
                    <a:pt x="24989" y="20997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862144" y="4538449"/>
              <a:ext cx="76497" cy="110791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005449" y="4509816"/>
              <a:ext cx="172118" cy="13942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196811" y="4538449"/>
              <a:ext cx="99582" cy="110791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828048" y="4538449"/>
              <a:ext cx="86186" cy="11079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938969" y="4540357"/>
              <a:ext cx="93836" cy="10694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853913" y="4488818"/>
              <a:ext cx="954683" cy="402951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7053714" y="4484975"/>
              <a:ext cx="97661" cy="164265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7225833" y="4509816"/>
              <a:ext cx="290944" cy="139424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7598884" y="4484975"/>
              <a:ext cx="25400" cy="162560"/>
            </a:xfrm>
            <a:custGeom>
              <a:avLst/>
              <a:gdLst/>
              <a:ahLst/>
              <a:cxnLst/>
              <a:rect l="l" t="t" r="r" b="b"/>
              <a:pathLst>
                <a:path w="25400" h="162560">
                  <a:moveTo>
                    <a:pt x="22949" y="0"/>
                  </a:moveTo>
                  <a:lnTo>
                    <a:pt x="13514" y="1908"/>
                  </a:lnTo>
                  <a:lnTo>
                    <a:pt x="11474" y="3843"/>
                  </a:lnTo>
                  <a:lnTo>
                    <a:pt x="0" y="3843"/>
                  </a:lnTo>
                  <a:lnTo>
                    <a:pt x="1179" y="26127"/>
                  </a:lnTo>
                  <a:lnTo>
                    <a:pt x="1784" y="47044"/>
                  </a:lnTo>
                  <a:lnTo>
                    <a:pt x="2008" y="115045"/>
                  </a:lnTo>
                  <a:lnTo>
                    <a:pt x="1784" y="134410"/>
                  </a:lnTo>
                  <a:lnTo>
                    <a:pt x="1179" y="149117"/>
                  </a:lnTo>
                  <a:lnTo>
                    <a:pt x="0" y="160422"/>
                  </a:lnTo>
                  <a:lnTo>
                    <a:pt x="2039" y="162330"/>
                  </a:lnTo>
                  <a:lnTo>
                    <a:pt x="22949" y="162330"/>
                  </a:lnTo>
                  <a:lnTo>
                    <a:pt x="24989" y="160422"/>
                  </a:lnTo>
                  <a:lnTo>
                    <a:pt x="23809" y="146313"/>
                  </a:lnTo>
                  <a:lnTo>
                    <a:pt x="23204" y="130592"/>
                  </a:lnTo>
                  <a:lnTo>
                    <a:pt x="22981" y="62074"/>
                  </a:lnTo>
                  <a:lnTo>
                    <a:pt x="23204" y="42020"/>
                  </a:lnTo>
                  <a:lnTo>
                    <a:pt x="23809" y="21967"/>
                  </a:lnTo>
                  <a:lnTo>
                    <a:pt x="24989" y="1908"/>
                  </a:lnTo>
                  <a:lnTo>
                    <a:pt x="22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644782" y="4538449"/>
              <a:ext cx="300378" cy="110791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964958" y="4750447"/>
              <a:ext cx="147320" cy="139700"/>
            </a:xfrm>
            <a:custGeom>
              <a:avLst/>
              <a:gdLst/>
              <a:ahLst/>
              <a:cxnLst/>
              <a:rect l="l" t="t" r="r" b="b"/>
              <a:pathLst>
                <a:path w="147319" h="139700">
                  <a:moveTo>
                    <a:pt x="105219" y="87858"/>
                  </a:moveTo>
                  <a:lnTo>
                    <a:pt x="103314" y="85940"/>
                  </a:lnTo>
                  <a:lnTo>
                    <a:pt x="84175" y="85940"/>
                  </a:lnTo>
                  <a:lnTo>
                    <a:pt x="84226" y="47510"/>
                  </a:lnTo>
                  <a:lnTo>
                    <a:pt x="84416" y="33667"/>
                  </a:lnTo>
                  <a:lnTo>
                    <a:pt x="84975" y="19659"/>
                  </a:lnTo>
                  <a:lnTo>
                    <a:pt x="85369" y="13385"/>
                  </a:lnTo>
                  <a:lnTo>
                    <a:pt x="86080" y="1905"/>
                  </a:lnTo>
                  <a:lnTo>
                    <a:pt x="84175" y="0"/>
                  </a:lnTo>
                  <a:lnTo>
                    <a:pt x="76733" y="1104"/>
                  </a:lnTo>
                  <a:lnTo>
                    <a:pt x="70548" y="1663"/>
                  </a:lnTo>
                  <a:lnTo>
                    <a:pt x="65049" y="1854"/>
                  </a:lnTo>
                  <a:lnTo>
                    <a:pt x="65049" y="13385"/>
                  </a:lnTo>
                  <a:lnTo>
                    <a:pt x="65049" y="85940"/>
                  </a:lnTo>
                  <a:lnTo>
                    <a:pt x="21043" y="85940"/>
                  </a:lnTo>
                  <a:lnTo>
                    <a:pt x="65049" y="13385"/>
                  </a:lnTo>
                  <a:lnTo>
                    <a:pt x="65049" y="1854"/>
                  </a:lnTo>
                  <a:lnTo>
                    <a:pt x="63995" y="1879"/>
                  </a:lnTo>
                  <a:lnTo>
                    <a:pt x="55473" y="1905"/>
                  </a:lnTo>
                  <a:lnTo>
                    <a:pt x="53568" y="1905"/>
                  </a:lnTo>
                  <a:lnTo>
                    <a:pt x="40347" y="23901"/>
                  </a:lnTo>
                  <a:lnTo>
                    <a:pt x="25349" y="47510"/>
                  </a:lnTo>
                  <a:lnTo>
                    <a:pt x="11061" y="69329"/>
                  </a:lnTo>
                  <a:lnTo>
                    <a:pt x="0" y="85940"/>
                  </a:lnTo>
                  <a:lnTo>
                    <a:pt x="0" y="103124"/>
                  </a:lnTo>
                  <a:lnTo>
                    <a:pt x="65049" y="103124"/>
                  </a:lnTo>
                  <a:lnTo>
                    <a:pt x="64985" y="112801"/>
                  </a:lnTo>
                  <a:lnTo>
                    <a:pt x="64808" y="118897"/>
                  </a:lnTo>
                  <a:lnTo>
                    <a:pt x="64236" y="126771"/>
                  </a:lnTo>
                  <a:lnTo>
                    <a:pt x="63131" y="137515"/>
                  </a:lnTo>
                  <a:lnTo>
                    <a:pt x="65049" y="139420"/>
                  </a:lnTo>
                  <a:lnTo>
                    <a:pt x="84175" y="139420"/>
                  </a:lnTo>
                  <a:lnTo>
                    <a:pt x="86080" y="137515"/>
                  </a:lnTo>
                  <a:lnTo>
                    <a:pt x="84975" y="127850"/>
                  </a:lnTo>
                  <a:lnTo>
                    <a:pt x="84416" y="120332"/>
                  </a:lnTo>
                  <a:lnTo>
                    <a:pt x="84201" y="112801"/>
                  </a:lnTo>
                  <a:lnTo>
                    <a:pt x="84175" y="103124"/>
                  </a:lnTo>
                  <a:lnTo>
                    <a:pt x="101396" y="103124"/>
                  </a:lnTo>
                  <a:lnTo>
                    <a:pt x="103314" y="101219"/>
                  </a:lnTo>
                  <a:lnTo>
                    <a:pt x="103314" y="93586"/>
                  </a:lnTo>
                  <a:lnTo>
                    <a:pt x="105219" y="87858"/>
                  </a:lnTo>
                  <a:close/>
                </a:path>
                <a:path w="147319" h="139700">
                  <a:moveTo>
                    <a:pt x="147294" y="114604"/>
                  </a:moveTo>
                  <a:lnTo>
                    <a:pt x="124345" y="114604"/>
                  </a:lnTo>
                  <a:lnTo>
                    <a:pt x="122428" y="116509"/>
                  </a:lnTo>
                  <a:lnTo>
                    <a:pt x="122428" y="137515"/>
                  </a:lnTo>
                  <a:lnTo>
                    <a:pt x="124345" y="139420"/>
                  </a:lnTo>
                  <a:lnTo>
                    <a:pt x="135826" y="139420"/>
                  </a:lnTo>
                  <a:lnTo>
                    <a:pt x="147294" y="137515"/>
                  </a:lnTo>
                  <a:lnTo>
                    <a:pt x="147294" y="1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301642" y="4744709"/>
              <a:ext cx="348163" cy="14705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712916" y="4731347"/>
              <a:ext cx="166432" cy="160422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902297" y="4781003"/>
              <a:ext cx="53975" cy="109220"/>
            </a:xfrm>
            <a:custGeom>
              <a:avLst/>
              <a:gdLst/>
              <a:ahLst/>
              <a:cxnLst/>
              <a:rect l="l" t="t" r="r" b="b"/>
              <a:pathLst>
                <a:path w="53975" h="109220">
                  <a:moveTo>
                    <a:pt x="24861" y="1908"/>
                  </a:moveTo>
                  <a:lnTo>
                    <a:pt x="13386" y="1908"/>
                  </a:lnTo>
                  <a:lnTo>
                    <a:pt x="9562" y="3817"/>
                  </a:lnTo>
                  <a:lnTo>
                    <a:pt x="1912" y="5726"/>
                  </a:lnTo>
                  <a:lnTo>
                    <a:pt x="0" y="7635"/>
                  </a:lnTo>
                  <a:lnTo>
                    <a:pt x="1105" y="15957"/>
                  </a:lnTo>
                  <a:lnTo>
                    <a:pt x="1630" y="24815"/>
                  </a:lnTo>
                  <a:lnTo>
                    <a:pt x="1741" y="29960"/>
                  </a:lnTo>
                  <a:lnTo>
                    <a:pt x="1854" y="37245"/>
                  </a:lnTo>
                  <a:lnTo>
                    <a:pt x="1912" y="108856"/>
                  </a:lnTo>
                  <a:lnTo>
                    <a:pt x="24861" y="108856"/>
                  </a:lnTo>
                  <a:lnTo>
                    <a:pt x="24981" y="47389"/>
                  </a:lnTo>
                  <a:lnTo>
                    <a:pt x="36336" y="20997"/>
                  </a:lnTo>
                  <a:lnTo>
                    <a:pt x="50131" y="20997"/>
                  </a:lnTo>
                  <a:lnTo>
                    <a:pt x="50513" y="19088"/>
                  </a:lnTo>
                  <a:lnTo>
                    <a:pt x="22949" y="19088"/>
                  </a:lnTo>
                  <a:lnTo>
                    <a:pt x="24861" y="1908"/>
                  </a:lnTo>
                  <a:close/>
                </a:path>
                <a:path w="53975" h="109220">
                  <a:moveTo>
                    <a:pt x="50131" y="20997"/>
                  </a:moveTo>
                  <a:lnTo>
                    <a:pt x="43985" y="20997"/>
                  </a:lnTo>
                  <a:lnTo>
                    <a:pt x="45923" y="22906"/>
                  </a:lnTo>
                  <a:lnTo>
                    <a:pt x="49748" y="22906"/>
                  </a:lnTo>
                  <a:lnTo>
                    <a:pt x="50131" y="20997"/>
                  </a:lnTo>
                  <a:close/>
                </a:path>
                <a:path w="53975" h="109220">
                  <a:moveTo>
                    <a:pt x="53573" y="0"/>
                  </a:moveTo>
                  <a:lnTo>
                    <a:pt x="47836" y="0"/>
                  </a:lnTo>
                  <a:lnTo>
                    <a:pt x="36944" y="2177"/>
                  </a:lnTo>
                  <a:lnTo>
                    <a:pt x="29645" y="7396"/>
                  </a:lnTo>
                  <a:lnTo>
                    <a:pt x="25220" y="13690"/>
                  </a:lnTo>
                  <a:lnTo>
                    <a:pt x="22949" y="19088"/>
                  </a:lnTo>
                  <a:lnTo>
                    <a:pt x="50513" y="19088"/>
                  </a:lnTo>
                  <a:lnTo>
                    <a:pt x="51595" y="13690"/>
                  </a:lnTo>
                  <a:lnTo>
                    <a:pt x="51661" y="11453"/>
                  </a:lnTo>
                  <a:lnTo>
                    <a:pt x="53519" y="2177"/>
                  </a:lnTo>
                  <a:lnTo>
                    <a:pt x="5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636848" y="4727529"/>
              <a:ext cx="267816" cy="16233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927613" y="4781003"/>
              <a:ext cx="93734" cy="11076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042410" y="4781003"/>
              <a:ext cx="156844" cy="11076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356681" y="4733256"/>
              <a:ext cx="76497" cy="8213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246415" y="4484975"/>
              <a:ext cx="862887" cy="454542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499986" y="4731347"/>
              <a:ext cx="344491" cy="208169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869212" y="4782912"/>
              <a:ext cx="91796" cy="108856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983958" y="4781003"/>
              <a:ext cx="93908" cy="11076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098703" y="4781003"/>
              <a:ext cx="91796" cy="10885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213449" y="4781003"/>
              <a:ext cx="180023" cy="158513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881269" y="4727529"/>
              <a:ext cx="168293" cy="16233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6072511" y="4781003"/>
              <a:ext cx="93581" cy="11076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7195234" y="4781003"/>
              <a:ext cx="147384" cy="110765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7369393" y="4781003"/>
              <a:ext cx="91796" cy="108856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7482353" y="4781003"/>
              <a:ext cx="246575" cy="158513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966880" y="5225975"/>
              <a:ext cx="1006202" cy="39152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045780" y="5506708"/>
              <a:ext cx="774711" cy="158513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2900839" y="5457077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4861" y="51565"/>
                  </a:moveTo>
                  <a:lnTo>
                    <a:pt x="22949" y="51565"/>
                  </a:lnTo>
                  <a:lnTo>
                    <a:pt x="13386" y="53474"/>
                  </a:lnTo>
                  <a:lnTo>
                    <a:pt x="9562" y="53474"/>
                  </a:lnTo>
                  <a:lnTo>
                    <a:pt x="0" y="55382"/>
                  </a:lnTo>
                  <a:lnTo>
                    <a:pt x="0" y="57291"/>
                  </a:lnTo>
                  <a:lnTo>
                    <a:pt x="1105" y="65703"/>
                  </a:lnTo>
                  <a:lnTo>
                    <a:pt x="1673" y="75906"/>
                  </a:lnTo>
                  <a:lnTo>
                    <a:pt x="1770" y="82972"/>
                  </a:lnTo>
                  <a:lnTo>
                    <a:pt x="1882" y="129198"/>
                  </a:lnTo>
                  <a:lnTo>
                    <a:pt x="1673" y="139876"/>
                  </a:lnTo>
                  <a:lnTo>
                    <a:pt x="1105" y="148406"/>
                  </a:lnTo>
                  <a:lnTo>
                    <a:pt x="0" y="156578"/>
                  </a:lnTo>
                  <a:lnTo>
                    <a:pt x="1912" y="158487"/>
                  </a:lnTo>
                  <a:lnTo>
                    <a:pt x="13386" y="158487"/>
                  </a:lnTo>
                  <a:lnTo>
                    <a:pt x="22949" y="156578"/>
                  </a:lnTo>
                  <a:lnTo>
                    <a:pt x="24861" y="156578"/>
                  </a:lnTo>
                  <a:lnTo>
                    <a:pt x="24562" y="147362"/>
                  </a:lnTo>
                  <a:lnTo>
                    <a:pt x="23905" y="137248"/>
                  </a:lnTo>
                  <a:lnTo>
                    <a:pt x="23247" y="122476"/>
                  </a:lnTo>
                  <a:lnTo>
                    <a:pt x="22949" y="99287"/>
                  </a:lnTo>
                  <a:lnTo>
                    <a:pt x="23247" y="82972"/>
                  </a:lnTo>
                  <a:lnTo>
                    <a:pt x="23905" y="70415"/>
                  </a:lnTo>
                  <a:lnTo>
                    <a:pt x="24562" y="60363"/>
                  </a:lnTo>
                  <a:lnTo>
                    <a:pt x="24861" y="51565"/>
                  </a:lnTo>
                  <a:close/>
                </a:path>
                <a:path w="25400" h="158750">
                  <a:moveTo>
                    <a:pt x="24861" y="0"/>
                  </a:moveTo>
                  <a:lnTo>
                    <a:pt x="13386" y="1908"/>
                  </a:lnTo>
                  <a:lnTo>
                    <a:pt x="11474" y="1908"/>
                  </a:lnTo>
                  <a:lnTo>
                    <a:pt x="1912" y="3817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1912" y="24815"/>
                  </a:lnTo>
                  <a:lnTo>
                    <a:pt x="11474" y="22906"/>
                  </a:lnTo>
                  <a:lnTo>
                    <a:pt x="24861" y="22906"/>
                  </a:lnTo>
                  <a:lnTo>
                    <a:pt x="24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3067272" y="5453234"/>
              <a:ext cx="95646" cy="164265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952500" y="5506708"/>
              <a:ext cx="91822" cy="108856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3189692" y="5457077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4861" y="51565"/>
                  </a:moveTo>
                  <a:lnTo>
                    <a:pt x="22949" y="51565"/>
                  </a:lnTo>
                  <a:lnTo>
                    <a:pt x="13386" y="53474"/>
                  </a:lnTo>
                  <a:lnTo>
                    <a:pt x="9562" y="53474"/>
                  </a:lnTo>
                  <a:lnTo>
                    <a:pt x="1912" y="55382"/>
                  </a:lnTo>
                  <a:lnTo>
                    <a:pt x="0" y="57291"/>
                  </a:lnTo>
                  <a:lnTo>
                    <a:pt x="1105" y="65703"/>
                  </a:lnTo>
                  <a:lnTo>
                    <a:pt x="1673" y="75906"/>
                  </a:lnTo>
                  <a:lnTo>
                    <a:pt x="1770" y="82972"/>
                  </a:lnTo>
                  <a:lnTo>
                    <a:pt x="1882" y="129198"/>
                  </a:lnTo>
                  <a:lnTo>
                    <a:pt x="1673" y="139876"/>
                  </a:lnTo>
                  <a:lnTo>
                    <a:pt x="1105" y="148406"/>
                  </a:lnTo>
                  <a:lnTo>
                    <a:pt x="0" y="156578"/>
                  </a:lnTo>
                  <a:lnTo>
                    <a:pt x="1912" y="158487"/>
                  </a:lnTo>
                  <a:lnTo>
                    <a:pt x="13386" y="158487"/>
                  </a:lnTo>
                  <a:lnTo>
                    <a:pt x="22949" y="156578"/>
                  </a:lnTo>
                  <a:lnTo>
                    <a:pt x="24861" y="156578"/>
                  </a:lnTo>
                  <a:lnTo>
                    <a:pt x="24562" y="147362"/>
                  </a:lnTo>
                  <a:lnTo>
                    <a:pt x="23905" y="137248"/>
                  </a:lnTo>
                  <a:lnTo>
                    <a:pt x="23247" y="122476"/>
                  </a:lnTo>
                  <a:lnTo>
                    <a:pt x="22949" y="99287"/>
                  </a:lnTo>
                  <a:lnTo>
                    <a:pt x="23247" y="82972"/>
                  </a:lnTo>
                  <a:lnTo>
                    <a:pt x="23905" y="70415"/>
                  </a:lnTo>
                  <a:lnTo>
                    <a:pt x="24562" y="60363"/>
                  </a:lnTo>
                  <a:lnTo>
                    <a:pt x="24861" y="51565"/>
                  </a:lnTo>
                  <a:close/>
                </a:path>
                <a:path w="25400" h="158750">
                  <a:moveTo>
                    <a:pt x="24861" y="0"/>
                  </a:moveTo>
                  <a:lnTo>
                    <a:pt x="13386" y="1908"/>
                  </a:lnTo>
                  <a:lnTo>
                    <a:pt x="11474" y="1908"/>
                  </a:lnTo>
                  <a:lnTo>
                    <a:pt x="1912" y="3817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1912" y="24815"/>
                  </a:lnTo>
                  <a:lnTo>
                    <a:pt x="11474" y="22906"/>
                  </a:lnTo>
                  <a:lnTo>
                    <a:pt x="24861" y="22906"/>
                  </a:lnTo>
                  <a:lnTo>
                    <a:pt x="24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3237529" y="5457077"/>
              <a:ext cx="292728" cy="160422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554992" y="5506708"/>
              <a:ext cx="93836" cy="10885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3667952" y="5508642"/>
              <a:ext cx="95621" cy="156578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3828596" y="5453234"/>
              <a:ext cx="168293" cy="16233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4018054" y="5478075"/>
              <a:ext cx="160643" cy="139424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241681" y="5453234"/>
              <a:ext cx="168548" cy="16233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431139" y="5506708"/>
              <a:ext cx="93936" cy="11079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601472" y="5453234"/>
              <a:ext cx="97406" cy="16426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721828" y="5506708"/>
              <a:ext cx="300378" cy="110791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5102528" y="5457077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4989" y="51565"/>
                  </a:moveTo>
                  <a:lnTo>
                    <a:pt x="22949" y="51565"/>
                  </a:lnTo>
                  <a:lnTo>
                    <a:pt x="13514" y="53474"/>
                  </a:lnTo>
                  <a:lnTo>
                    <a:pt x="9689" y="53474"/>
                  </a:lnTo>
                  <a:lnTo>
                    <a:pt x="2039" y="55382"/>
                  </a:lnTo>
                  <a:lnTo>
                    <a:pt x="0" y="57291"/>
                  </a:lnTo>
                  <a:lnTo>
                    <a:pt x="1179" y="65703"/>
                  </a:lnTo>
                  <a:lnTo>
                    <a:pt x="1784" y="75906"/>
                  </a:lnTo>
                  <a:lnTo>
                    <a:pt x="2008" y="91125"/>
                  </a:lnTo>
                  <a:lnTo>
                    <a:pt x="2039" y="158487"/>
                  </a:lnTo>
                  <a:lnTo>
                    <a:pt x="13514" y="158487"/>
                  </a:lnTo>
                  <a:lnTo>
                    <a:pt x="24989" y="156578"/>
                  </a:lnTo>
                  <a:lnTo>
                    <a:pt x="24989" y="51565"/>
                  </a:lnTo>
                  <a:close/>
                </a:path>
                <a:path w="25400" h="158750">
                  <a:moveTo>
                    <a:pt x="24989" y="0"/>
                  </a:moveTo>
                  <a:lnTo>
                    <a:pt x="2039" y="3817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2039" y="24815"/>
                  </a:lnTo>
                  <a:lnTo>
                    <a:pt x="11474" y="22906"/>
                  </a:lnTo>
                  <a:lnTo>
                    <a:pt x="24989" y="22906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148426" y="5506708"/>
              <a:ext cx="76497" cy="110791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299636" y="5506708"/>
              <a:ext cx="99446" cy="110791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5422031" y="5478075"/>
              <a:ext cx="252440" cy="139424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5693596" y="5457077"/>
              <a:ext cx="25400" cy="158750"/>
            </a:xfrm>
            <a:custGeom>
              <a:avLst/>
              <a:gdLst/>
              <a:ahLst/>
              <a:cxnLst/>
              <a:rect l="l" t="t" r="r" b="b"/>
              <a:pathLst>
                <a:path w="25400" h="158750">
                  <a:moveTo>
                    <a:pt x="24989" y="51565"/>
                  </a:moveTo>
                  <a:lnTo>
                    <a:pt x="22949" y="51565"/>
                  </a:lnTo>
                  <a:lnTo>
                    <a:pt x="13514" y="53474"/>
                  </a:lnTo>
                  <a:lnTo>
                    <a:pt x="9689" y="53474"/>
                  </a:lnTo>
                  <a:lnTo>
                    <a:pt x="2039" y="55382"/>
                  </a:lnTo>
                  <a:lnTo>
                    <a:pt x="0" y="57291"/>
                  </a:lnTo>
                  <a:lnTo>
                    <a:pt x="1179" y="65703"/>
                  </a:lnTo>
                  <a:lnTo>
                    <a:pt x="1784" y="75906"/>
                  </a:lnTo>
                  <a:lnTo>
                    <a:pt x="1888" y="82972"/>
                  </a:lnTo>
                  <a:lnTo>
                    <a:pt x="2008" y="129198"/>
                  </a:lnTo>
                  <a:lnTo>
                    <a:pt x="1784" y="139876"/>
                  </a:lnTo>
                  <a:lnTo>
                    <a:pt x="1179" y="148406"/>
                  </a:lnTo>
                  <a:lnTo>
                    <a:pt x="0" y="156578"/>
                  </a:lnTo>
                  <a:lnTo>
                    <a:pt x="2039" y="158487"/>
                  </a:lnTo>
                  <a:lnTo>
                    <a:pt x="13514" y="158487"/>
                  </a:lnTo>
                  <a:lnTo>
                    <a:pt x="22949" y="156578"/>
                  </a:lnTo>
                  <a:lnTo>
                    <a:pt x="24989" y="156578"/>
                  </a:lnTo>
                  <a:lnTo>
                    <a:pt x="24670" y="147362"/>
                  </a:lnTo>
                  <a:lnTo>
                    <a:pt x="23969" y="137248"/>
                  </a:lnTo>
                  <a:lnTo>
                    <a:pt x="23267" y="122476"/>
                  </a:lnTo>
                  <a:lnTo>
                    <a:pt x="22949" y="99287"/>
                  </a:lnTo>
                  <a:lnTo>
                    <a:pt x="23267" y="82972"/>
                  </a:lnTo>
                  <a:lnTo>
                    <a:pt x="23969" y="70415"/>
                  </a:lnTo>
                  <a:lnTo>
                    <a:pt x="24670" y="60363"/>
                  </a:lnTo>
                  <a:lnTo>
                    <a:pt x="24989" y="51565"/>
                  </a:lnTo>
                  <a:close/>
                </a:path>
                <a:path w="25400" h="158750">
                  <a:moveTo>
                    <a:pt x="24989" y="0"/>
                  </a:moveTo>
                  <a:lnTo>
                    <a:pt x="13514" y="1908"/>
                  </a:lnTo>
                  <a:lnTo>
                    <a:pt x="11474" y="1908"/>
                  </a:lnTo>
                  <a:lnTo>
                    <a:pt x="2039" y="3817"/>
                  </a:lnTo>
                  <a:lnTo>
                    <a:pt x="0" y="3817"/>
                  </a:lnTo>
                  <a:lnTo>
                    <a:pt x="0" y="22906"/>
                  </a:lnTo>
                  <a:lnTo>
                    <a:pt x="2039" y="24815"/>
                  </a:lnTo>
                  <a:lnTo>
                    <a:pt x="11474" y="22906"/>
                  </a:lnTo>
                  <a:lnTo>
                    <a:pt x="24989" y="22906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860105" y="5506708"/>
              <a:ext cx="93836" cy="110791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741534" y="5453234"/>
              <a:ext cx="95621" cy="16426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6022788" y="5453234"/>
              <a:ext cx="168293" cy="16233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6211991" y="5506708"/>
              <a:ext cx="93975" cy="11079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6380540" y="5457077"/>
              <a:ext cx="351886" cy="16042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812749" y="5506708"/>
              <a:ext cx="147384" cy="11079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6986907" y="5506708"/>
              <a:ext cx="91796" cy="10885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7099613" y="5506708"/>
              <a:ext cx="245045" cy="15851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1074012" y="2149399"/>
              <a:ext cx="371087" cy="145074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1513972" y="2154998"/>
              <a:ext cx="101384" cy="137439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1642130" y="2183758"/>
              <a:ext cx="34925" cy="109220"/>
            </a:xfrm>
            <a:custGeom>
              <a:avLst/>
              <a:gdLst/>
              <a:ahLst/>
              <a:cxnLst/>
              <a:rect l="l" t="t" r="r" b="b"/>
              <a:pathLst>
                <a:path w="34925" h="109219">
                  <a:moveTo>
                    <a:pt x="32536" y="76355"/>
                  </a:moveTo>
                  <a:lnTo>
                    <a:pt x="0" y="78136"/>
                  </a:lnTo>
                  <a:lnTo>
                    <a:pt x="0" y="106897"/>
                  </a:lnTo>
                  <a:lnTo>
                    <a:pt x="1912" y="108678"/>
                  </a:lnTo>
                  <a:lnTo>
                    <a:pt x="34449" y="106897"/>
                  </a:lnTo>
                  <a:lnTo>
                    <a:pt x="34449" y="78136"/>
                  </a:lnTo>
                  <a:lnTo>
                    <a:pt x="32536" y="76355"/>
                  </a:lnTo>
                  <a:close/>
                </a:path>
                <a:path w="34925" h="109219">
                  <a:moveTo>
                    <a:pt x="34449" y="0"/>
                  </a:moveTo>
                  <a:lnTo>
                    <a:pt x="0" y="1781"/>
                  </a:lnTo>
                  <a:lnTo>
                    <a:pt x="0" y="32323"/>
                  </a:lnTo>
                  <a:lnTo>
                    <a:pt x="34449" y="30542"/>
                  </a:lnTo>
                  <a:lnTo>
                    <a:pt x="34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756927" y="2147363"/>
              <a:ext cx="460997" cy="147110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2292534" y="2130310"/>
              <a:ext cx="200855" cy="162127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512514" y="2130310"/>
              <a:ext cx="369200" cy="1641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2902752" y="2181722"/>
              <a:ext cx="221892" cy="160600"/>
            </a:xfrm>
            <a:prstGeom prst="rect">
              <a:avLst/>
            </a:prstGeom>
          </p:spPr>
        </p:pic>
      </p:grpSp>
      <p:sp>
        <p:nvSpPr>
          <p:cNvPr id="179" name="object 1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180" name="object 1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181" name="object 1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357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Test</a:t>
            </a:r>
            <a:r>
              <a:rPr spc="-70" dirty="0"/>
              <a:t> </a:t>
            </a:r>
            <a:r>
              <a:rPr dirty="0"/>
              <a:t>automation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01634" cy="427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399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70" dirty="0">
                <a:solidFill>
                  <a:srgbClr val="46424D"/>
                </a:solidFill>
                <a:latin typeface="Arial MT"/>
                <a:cs typeface="Arial MT"/>
              </a:rPr>
              <a:t>Test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automation means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written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executable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components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before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task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implemented</a:t>
            </a:r>
            <a:endParaRPr sz="2400">
              <a:latin typeface="Arial MT"/>
              <a:cs typeface="Arial MT"/>
            </a:endParaRPr>
          </a:p>
          <a:p>
            <a:pPr marL="756285" marR="9144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These testing components should be stand-alone, should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simulate the submission of input to be tested and should check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result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meets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output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specification.</a:t>
            </a:r>
            <a:r>
              <a:rPr sz="2000" spc="-1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automated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framework (e.g. Junit) is a system that makes it easy to write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executable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submit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 set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execution.</a:t>
            </a:r>
            <a:endParaRPr sz="2000">
              <a:latin typeface="Arial MT"/>
              <a:cs typeface="Arial MT"/>
            </a:endParaRPr>
          </a:p>
          <a:p>
            <a:pPr marL="355600" marR="46482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automated, there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always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tests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quickly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easily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executed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Whenever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any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functionality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 added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system,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can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 run and problems that the new code has introduced can be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caught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immediately.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73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Rapid</a:t>
            </a:r>
            <a:r>
              <a:rPr spc="-1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233409" cy="426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657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Rapid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delivery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now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often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most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important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requirement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 systems</a:t>
            </a:r>
            <a:endParaRPr sz="2400">
              <a:latin typeface="Arial MT"/>
              <a:cs typeface="Arial MT"/>
            </a:endParaRPr>
          </a:p>
          <a:p>
            <a:pPr marL="756285" marR="66929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Businesses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operate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fast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–changing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it is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practically impossible to produce a set of stable software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has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evolve quickly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reflect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business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needs.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Plan-driven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essential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some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types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but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does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not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meet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business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needs.</a:t>
            </a:r>
            <a:endParaRPr sz="2400">
              <a:latin typeface="Arial MT"/>
              <a:cs typeface="Arial MT"/>
            </a:endParaRPr>
          </a:p>
          <a:p>
            <a:pPr marL="355600" marR="46863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 development methods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emerged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late 1990s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whose aim was 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radically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reduce 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time for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working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 systems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709534" cy="533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Problems </a:t>
            </a:r>
            <a:r>
              <a:rPr sz="2400" b="1" spc="5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r>
              <a:rPr sz="2400" b="1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test-first</a:t>
            </a:r>
            <a:r>
              <a:rPr sz="2400" b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5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Programmers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prefer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programming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sometimes they take short cuts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when writing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tests. For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example,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they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write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incomplete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do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not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check for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possible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exceptions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 may 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occur.</a:t>
            </a:r>
            <a:endParaRPr sz="2400">
              <a:latin typeface="Arial MT"/>
              <a:cs typeface="Arial MT"/>
            </a:endParaRPr>
          </a:p>
          <a:p>
            <a:pPr marL="355600" marR="9779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Some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very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difficult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write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incrementally.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example,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complex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interface,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often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difficult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write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unit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implements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‘display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logic’</a:t>
            </a:r>
            <a:r>
              <a:rPr sz="2400" spc="-6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workflow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between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screens.</a:t>
            </a:r>
            <a:endParaRPr sz="2400">
              <a:latin typeface="Arial MT"/>
              <a:cs typeface="Arial MT"/>
            </a:endParaRPr>
          </a:p>
          <a:p>
            <a:pPr marL="355600" marR="381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difficult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judge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completeness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tests.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Although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you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have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lot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tests,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your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may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not provide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complete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coverage.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82890" cy="410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Pair</a:t>
            </a:r>
            <a:r>
              <a:rPr sz="2400" b="1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48005" indent="-342900">
              <a:lnSpc>
                <a:spcPts val="2590"/>
              </a:lnSpc>
              <a:spcBef>
                <a:spcPts val="179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programming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involves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programmers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working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pairs,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developing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together.</a:t>
            </a:r>
            <a:endParaRPr sz="2400">
              <a:latin typeface="Arial MT"/>
              <a:cs typeface="Arial MT"/>
            </a:endParaRPr>
          </a:p>
          <a:p>
            <a:pPr marL="355600" marR="560705" indent="-342900">
              <a:lnSpc>
                <a:spcPts val="259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helps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common ownership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spreads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knowledge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across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team.</a:t>
            </a:r>
            <a:endParaRPr sz="2400">
              <a:latin typeface="Arial MT"/>
              <a:cs typeface="Arial MT"/>
            </a:endParaRPr>
          </a:p>
          <a:p>
            <a:pPr marL="355600" marR="190500" indent="-342900">
              <a:lnSpc>
                <a:spcPts val="259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serves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informal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review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each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line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looked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by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more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than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1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person.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encourages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refactoring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whole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benefit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improving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system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64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Pair</a:t>
            </a:r>
            <a:r>
              <a:rPr spc="-8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6607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57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programming, programmers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sit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together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same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computer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software.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are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created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dynamically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each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other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during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  <a:p>
            <a:pPr marL="355600" marR="17208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sharing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knowledge</a:t>
            </a:r>
            <a:r>
              <a:rPr sz="2400" spc="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happens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during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programming is very important as it reduces 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overall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risks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members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leave.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Pair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programming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not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necessarily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inefficient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some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evidence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 suggests that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 pair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working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together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more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efficient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than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2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programmers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working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separately.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189" y="2561335"/>
            <a:ext cx="38373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spc="-60" dirty="0"/>
              <a:t> </a:t>
            </a:r>
            <a:r>
              <a:rPr dirty="0"/>
              <a:t>project</a:t>
            </a:r>
            <a:r>
              <a:rPr spc="-3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3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35" dirty="0"/>
              <a:t> </a:t>
            </a:r>
            <a:r>
              <a:rPr dirty="0"/>
              <a:t>project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9782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principal responsibility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software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project managers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manage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project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 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software is delivered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time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within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planned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budget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project.</a:t>
            </a:r>
            <a:endParaRPr sz="2400">
              <a:latin typeface="Arial MT"/>
              <a:cs typeface="Arial MT"/>
            </a:endParaRPr>
          </a:p>
          <a:p>
            <a:pPr marL="355600" marR="3492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standard approach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management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plan-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driven.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Managers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draw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up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showing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should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delivered,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when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should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delivered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will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 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project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deliverables.</a:t>
            </a:r>
            <a:endParaRPr sz="2400">
              <a:latin typeface="Arial MT"/>
              <a:cs typeface="Arial MT"/>
            </a:endParaRPr>
          </a:p>
          <a:p>
            <a:pPr marL="355600" marR="2095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management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requires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different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approach,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which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adapted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incremental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practices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-15" dirty="0"/>
              <a:t>c</a:t>
            </a:r>
            <a:r>
              <a:rPr spc="-5" dirty="0"/>
              <a:t>rum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54340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Scrum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focuses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managing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iterative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rather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than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specific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practices.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There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three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phases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Scrum.</a:t>
            </a:r>
            <a:endParaRPr sz="2400">
              <a:latin typeface="Arial MT"/>
              <a:cs typeface="Arial MT"/>
            </a:endParaRPr>
          </a:p>
          <a:p>
            <a:pPr marL="756285" marR="39306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 initial phase is an outline planning phase where you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establish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general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objectives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project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architecture.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followed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by a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series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sprint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cycles,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where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each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cycle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increment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756285" marR="35242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 project closure phase wraps up the project, completes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required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documentation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such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help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frames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user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manuals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assesses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lessons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learned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400" dirty="0">
                <a:solidFill>
                  <a:srgbClr val="46424D"/>
                </a:solidFill>
                <a:latin typeface="Wingdings"/>
                <a:cs typeface="Wingdings"/>
              </a:rPr>
              <a:t>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58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</a:t>
            </a:r>
            <a:r>
              <a:rPr spc="-35" dirty="0"/>
              <a:t> </a:t>
            </a:r>
            <a:r>
              <a:rPr dirty="0"/>
              <a:t>terminology</a:t>
            </a:r>
            <a:r>
              <a:rPr spc="-65" dirty="0"/>
              <a:t> </a:t>
            </a:r>
            <a:r>
              <a:rPr dirty="0"/>
              <a:t>(a)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03400"/>
          <a:ext cx="8229600" cy="4554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Scrum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871"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team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self-organizing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developers,</a:t>
                      </a:r>
                      <a:r>
                        <a:rPr sz="14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 marR="590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people.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responsible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developing</a:t>
                      </a:r>
                      <a:r>
                        <a:rPr sz="1400" spc="1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other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essential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documents.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Potentially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shippable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increment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increment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delivered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sprint.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idea</a:t>
                      </a:r>
                      <a:r>
                        <a:rPr sz="14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this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 marR="6032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should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‘potentially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shippable’ which means that it is in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finished state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 further work, such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as testing,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needed to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incorporate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into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final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product.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practice,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always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achievable.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67945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backlog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8419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list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‘to do’ items which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Scrum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team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must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tackle. They may be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feature definitions for the software, software requirements, user stories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descriptions</a:t>
                      </a:r>
                      <a:r>
                        <a:rPr sz="14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supplementary</a:t>
                      </a:r>
                      <a:r>
                        <a:rPr sz="14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tasks</a:t>
                      </a:r>
                      <a:r>
                        <a:rPr sz="14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needed,</a:t>
                      </a:r>
                      <a:r>
                        <a:rPr sz="14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4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architecture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definition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documentation.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464">
                <a:tc>
                  <a:txBody>
                    <a:bodyPr/>
                    <a:lstStyle/>
                    <a:p>
                      <a:pPr marL="67945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owner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0325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individual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(or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possibly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small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group)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whose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job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identify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product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features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requirements, prioritize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these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 development and continuously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review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product backlog to ensure that the project continues to meet critical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40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needs.</a:t>
                      </a:r>
                      <a:r>
                        <a:rPr sz="140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40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Owner</a:t>
                      </a:r>
                      <a:r>
                        <a:rPr sz="14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40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40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140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manager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other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stakeholder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representative.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275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</a:t>
            </a:r>
            <a:r>
              <a:rPr spc="-35" dirty="0"/>
              <a:t> </a:t>
            </a:r>
            <a:r>
              <a:rPr dirty="0"/>
              <a:t>terminology</a:t>
            </a:r>
            <a:r>
              <a:rPr spc="-65" dirty="0"/>
              <a:t> </a:t>
            </a:r>
            <a:r>
              <a:rPr dirty="0"/>
              <a:t>(b)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6550" y="1771650"/>
          <a:ext cx="8229600" cy="444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Scrum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marL="415925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Scrum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4066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daily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meeting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Scrum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reviews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progress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prioritizes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be done that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day.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Ideally,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this should be a short face-to-face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meeting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includes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whole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team.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0">
                <a:tc>
                  <a:txBody>
                    <a:bodyPr/>
                    <a:lstStyle/>
                    <a:p>
                      <a:pPr marL="41592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ScrumMaster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9875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ScrumMaster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responsible for ensuring that the Scrum process 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guides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effective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Scrum.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responsible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interfacing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ensuring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that the Scrum team is not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diverted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by outside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interference.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Scrum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developers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adamant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ScrumMaster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thought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 marR="372745">
                        <a:lnSpc>
                          <a:spcPts val="168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manager.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Others,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however,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may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always</a:t>
                      </a:r>
                      <a:r>
                        <a:rPr sz="1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find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easy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difference.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41592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Sprint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iteration.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Sprints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usually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2-4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weeks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long.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415925">
                        <a:lnSpc>
                          <a:spcPts val="164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Velocity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51130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estimate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much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backlog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effort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cover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single sprint.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Understanding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team’s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velocity helps them estimate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what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covered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sprint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basis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measuring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improving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performance.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74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</a:t>
            </a:r>
            <a:r>
              <a:rPr spc="-30" dirty="0"/>
              <a:t> </a:t>
            </a:r>
            <a:r>
              <a:rPr dirty="0"/>
              <a:t>sprint</a:t>
            </a:r>
            <a:r>
              <a:rPr spc="-35" dirty="0"/>
              <a:t> </a:t>
            </a:r>
            <a:r>
              <a:rPr spc="-10" dirty="0"/>
              <a:t>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262" y="2240956"/>
            <a:ext cx="8168005" cy="3197225"/>
            <a:chOff x="456262" y="2240956"/>
            <a:chExt cx="8168005" cy="3197225"/>
          </a:xfrm>
        </p:grpSpPr>
        <p:sp>
          <p:nvSpPr>
            <p:cNvPr id="4" name="object 4"/>
            <p:cNvSpPr/>
            <p:nvPr/>
          </p:nvSpPr>
          <p:spPr>
            <a:xfrm>
              <a:off x="950978" y="4422613"/>
              <a:ext cx="13335" cy="24765"/>
            </a:xfrm>
            <a:custGeom>
              <a:avLst/>
              <a:gdLst/>
              <a:ahLst/>
              <a:cxnLst/>
              <a:rect l="l" t="t" r="r" b="b"/>
              <a:pathLst>
                <a:path w="13334" h="24764">
                  <a:moveTo>
                    <a:pt x="12991" y="18571"/>
                  </a:moveTo>
                  <a:lnTo>
                    <a:pt x="12991" y="20428"/>
                  </a:lnTo>
                  <a:lnTo>
                    <a:pt x="9279" y="24142"/>
                  </a:lnTo>
                  <a:lnTo>
                    <a:pt x="5567" y="24142"/>
                  </a:lnTo>
                  <a:lnTo>
                    <a:pt x="3711" y="24142"/>
                  </a:lnTo>
                  <a:lnTo>
                    <a:pt x="0" y="20428"/>
                  </a:lnTo>
                  <a:lnTo>
                    <a:pt x="0" y="18571"/>
                  </a:lnTo>
                  <a:lnTo>
                    <a:pt x="0" y="5571"/>
                  </a:lnTo>
                  <a:lnTo>
                    <a:pt x="0" y="1857"/>
                  </a:lnTo>
                  <a:lnTo>
                    <a:pt x="3711" y="0"/>
                  </a:lnTo>
                  <a:lnTo>
                    <a:pt x="5567" y="0"/>
                  </a:lnTo>
                  <a:lnTo>
                    <a:pt x="9279" y="0"/>
                  </a:lnTo>
                  <a:lnTo>
                    <a:pt x="12991" y="1857"/>
                  </a:lnTo>
                  <a:lnTo>
                    <a:pt x="12991" y="5571"/>
                  </a:lnTo>
                  <a:lnTo>
                    <a:pt x="12991" y="18571"/>
                  </a:lnTo>
                </a:path>
              </a:pathLst>
            </a:custGeom>
            <a:ln w="24141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2" y="2240956"/>
              <a:ext cx="8167511" cy="319704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35595" cy="387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Scrum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 sprint</a:t>
            </a:r>
            <a:r>
              <a:rPr sz="2400" b="1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cycle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Sprints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fixed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length,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normally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2–4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weeks.</a:t>
            </a:r>
            <a:endParaRPr sz="2400">
              <a:latin typeface="Arial MT"/>
              <a:cs typeface="Arial MT"/>
            </a:endParaRPr>
          </a:p>
          <a:p>
            <a:pPr marL="355600" marR="39814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starting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point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planning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product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backlog,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which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list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of work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be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done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 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selection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phase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involves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 team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who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customer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select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features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functionality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product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backlog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be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developed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during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sprint.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641590" cy="491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Agile</a:t>
            </a:r>
            <a:r>
              <a:rPr sz="2400" b="1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5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Program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specification,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implementation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inter-leaved</a:t>
            </a:r>
            <a:endParaRPr sz="2400">
              <a:latin typeface="Arial MT"/>
              <a:cs typeface="Arial MT"/>
            </a:endParaRPr>
          </a:p>
          <a:p>
            <a:pPr marL="355600" marR="429259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developed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as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series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versions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or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increments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stakeholders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involved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version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specification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evaluation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Frequent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delivery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new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versions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evaluation</a:t>
            </a:r>
            <a:endParaRPr sz="2400">
              <a:latin typeface="Arial MT"/>
              <a:cs typeface="Arial MT"/>
            </a:endParaRPr>
          </a:p>
          <a:p>
            <a:pPr marL="355600" marR="240665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Extensive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tool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support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(e.g.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automated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testing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tools)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support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development.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Minimal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documentation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–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focus on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working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37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Sprint</a:t>
            </a:r>
            <a:r>
              <a:rPr spc="-40" dirty="0"/>
              <a:t> </a:t>
            </a:r>
            <a:r>
              <a:rPr spc="-10" dirty="0"/>
              <a:t>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708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Once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agreed,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team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organize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themselves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software.</a:t>
            </a:r>
            <a:endParaRPr sz="2400">
              <a:latin typeface="Arial MT"/>
              <a:cs typeface="Arial MT"/>
            </a:endParaRPr>
          </a:p>
          <a:p>
            <a:pPr marL="355600" marR="15875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During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stage the team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isolated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from 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organization,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all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communications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channelled</a:t>
            </a:r>
            <a:r>
              <a:rPr sz="2400" spc="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through the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so-called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‘Scrum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master’.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role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Scrum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master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protect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from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external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distractions.</a:t>
            </a:r>
            <a:endParaRPr sz="2400">
              <a:latin typeface="Arial MT"/>
              <a:cs typeface="Arial MT"/>
            </a:endParaRPr>
          </a:p>
          <a:p>
            <a:pPr marL="355600" marR="287020" indent="-342900">
              <a:lnSpc>
                <a:spcPct val="100000"/>
              </a:lnSpc>
              <a:spcBef>
                <a:spcPts val="1200"/>
              </a:spcBef>
              <a:buClr>
                <a:srgbClr val="46424D"/>
              </a:buClr>
              <a:buFont typeface="Wingdings"/>
              <a:buChar char=""/>
              <a:tabLst>
                <a:tab pos="422275" algn="l"/>
                <a:tab pos="42354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the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sprint, 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done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reviewed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presented to stakeholders. 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next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sprint cycle then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begins.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89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Teamwork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Scrum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34655" cy="450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‘Scrum 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master’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facilitator who arranges daily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meetings,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tracks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backlog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done,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records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decisions,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measures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progress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against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backlog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communicates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customers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 management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outside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the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team.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whole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attends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short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daily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meetings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(Scrums)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where all team members share information, describe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their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progress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since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last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meeting,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problems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have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arisen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what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planned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following</a:t>
            </a:r>
            <a:r>
              <a:rPr sz="2400" spc="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46424D"/>
                </a:solidFill>
                <a:latin typeface="Arial MT"/>
                <a:cs typeface="Arial MT"/>
              </a:rPr>
              <a:t>day.</a:t>
            </a:r>
            <a:endParaRPr sz="2400">
              <a:latin typeface="Arial MT"/>
              <a:cs typeface="Arial MT"/>
            </a:endParaRPr>
          </a:p>
          <a:p>
            <a:pPr marL="756285" marR="180975" lvl="1" indent="-287020" algn="just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This means that everyone on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team knows what is going on </a:t>
            </a:r>
            <a:r>
              <a:rPr sz="2000" spc="-5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and,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if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problems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arise,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re-plan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short-term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work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cope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with </a:t>
            </a:r>
            <a:r>
              <a:rPr sz="2000" spc="-5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them.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22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Scrum</a:t>
            </a:r>
            <a:r>
              <a:rPr spc="-40" dirty="0"/>
              <a:t> </a:t>
            </a:r>
            <a:r>
              <a:rPr spc="-5" dirty="0"/>
              <a:t>benefits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8860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401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product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broken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down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manageable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understandable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chunks.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Unstable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do not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hold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up progress.</a:t>
            </a:r>
            <a:endParaRPr sz="2400">
              <a:latin typeface="Arial MT"/>
              <a:cs typeface="Arial MT"/>
            </a:endParaRPr>
          </a:p>
          <a:p>
            <a:pPr marL="355600" marR="1042669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whole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team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have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visibility</a:t>
            </a:r>
            <a:r>
              <a:rPr sz="2400" spc="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everything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consequently team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communication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improved.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Customers see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on-time delivery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increments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gain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feedback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how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product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works.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Trust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between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customers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developers</a:t>
            </a:r>
            <a:r>
              <a:rPr sz="2400" spc="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established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positive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culture is created in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which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everyone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expects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project 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succeed.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158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7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10500" cy="3875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1630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Scrum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that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provides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project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management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framework.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It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 centred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round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 set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sprints,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which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fixed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time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periods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when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increment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developed.</a:t>
            </a:r>
            <a:endParaRPr sz="2000">
              <a:latin typeface="Arial MT"/>
              <a:cs typeface="Arial MT"/>
            </a:endParaRPr>
          </a:p>
          <a:p>
            <a:pPr marL="355600" marR="184785" indent="-342900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Many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practical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400" spc="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mixture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plan-based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Scaling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large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systems 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difficult.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Clr>
                <a:srgbClr val="46424D"/>
              </a:buClr>
              <a:buFont typeface="Wingdings"/>
              <a:buChar char=""/>
              <a:tabLst>
                <a:tab pos="826135" algn="l"/>
                <a:tab pos="826769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Large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systems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need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up-front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some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documentation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and organizational practice may conflict with the informality of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approaches.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5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Plan-driven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agile</a:t>
            </a:r>
            <a:r>
              <a:rPr dirty="0"/>
              <a:t> </a:t>
            </a:r>
            <a:r>
              <a:rPr spc="-5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5440" y="4661077"/>
            <a:ext cx="4121150" cy="1464310"/>
            <a:chOff x="2765440" y="4661077"/>
            <a:chExt cx="4121150" cy="1464310"/>
          </a:xfrm>
        </p:grpSpPr>
        <p:sp>
          <p:nvSpPr>
            <p:cNvPr id="4" name="object 4"/>
            <p:cNvSpPr/>
            <p:nvPr/>
          </p:nvSpPr>
          <p:spPr>
            <a:xfrm>
              <a:off x="3901239" y="4662688"/>
              <a:ext cx="1529715" cy="364490"/>
            </a:xfrm>
            <a:custGeom>
              <a:avLst/>
              <a:gdLst/>
              <a:ahLst/>
              <a:cxnLst/>
              <a:rect l="l" t="t" r="r" b="b"/>
              <a:pathLst>
                <a:path w="1529714" h="364489">
                  <a:moveTo>
                    <a:pt x="0" y="331777"/>
                  </a:moveTo>
                  <a:lnTo>
                    <a:pt x="83847" y="278351"/>
                  </a:lnTo>
                  <a:lnTo>
                    <a:pt x="286772" y="161661"/>
                  </a:lnTo>
                  <a:lnTo>
                    <a:pt x="535847" y="47084"/>
                  </a:lnTo>
                  <a:lnTo>
                    <a:pt x="758145" y="0"/>
                  </a:lnTo>
                  <a:lnTo>
                    <a:pt x="982579" y="61630"/>
                  </a:lnTo>
                  <a:lnTo>
                    <a:pt x="1236144" y="186228"/>
                  </a:lnTo>
                  <a:lnTo>
                    <a:pt x="1443518" y="308713"/>
                  </a:lnTo>
                  <a:lnTo>
                    <a:pt x="1529381" y="364003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632" y="4967091"/>
              <a:ext cx="109442" cy="901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5440" y="4995290"/>
              <a:ext cx="1512403" cy="698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400" y="4995290"/>
              <a:ext cx="1491567" cy="6869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3973" y="5617785"/>
              <a:ext cx="3424554" cy="506095"/>
            </a:xfrm>
            <a:custGeom>
              <a:avLst/>
              <a:gdLst/>
              <a:ahLst/>
              <a:cxnLst/>
              <a:rect l="l" t="t" r="r" b="b"/>
              <a:pathLst>
                <a:path w="3424554" h="506095">
                  <a:moveTo>
                    <a:pt x="3424144" y="0"/>
                  </a:moveTo>
                  <a:lnTo>
                    <a:pt x="3407188" y="79020"/>
                  </a:lnTo>
                  <a:lnTo>
                    <a:pt x="3240213" y="252864"/>
                  </a:lnTo>
                  <a:lnTo>
                    <a:pt x="2749061" y="426709"/>
                  </a:lnTo>
                  <a:lnTo>
                    <a:pt x="1759571" y="505729"/>
                  </a:lnTo>
                  <a:lnTo>
                    <a:pt x="755907" y="440299"/>
                  </a:lnTo>
                  <a:lnTo>
                    <a:pt x="232025" y="296352"/>
                  </a:lnTo>
                  <a:lnTo>
                    <a:pt x="32022" y="152405"/>
                  </a:lnTo>
                  <a:lnTo>
                    <a:pt x="0" y="86975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5003" y="5651600"/>
              <a:ext cx="66009" cy="1127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51211" y="2146699"/>
            <a:ext cx="5692140" cy="1572260"/>
            <a:chOff x="1751211" y="2146699"/>
            <a:chExt cx="5692140" cy="15722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6639" y="2563964"/>
              <a:ext cx="1418452" cy="6202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1" y="2505189"/>
              <a:ext cx="1491558" cy="6869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1818" y="2505189"/>
              <a:ext cx="1491352" cy="6869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8808" y="3127770"/>
              <a:ext cx="4121785" cy="589915"/>
            </a:xfrm>
            <a:custGeom>
              <a:avLst/>
              <a:gdLst/>
              <a:ahLst/>
              <a:cxnLst/>
              <a:rect l="l" t="t" r="r" b="b"/>
              <a:pathLst>
                <a:path w="4121784" h="589914">
                  <a:moveTo>
                    <a:pt x="4121281" y="0"/>
                  </a:moveTo>
                  <a:lnTo>
                    <a:pt x="4049025" y="92120"/>
                  </a:lnTo>
                  <a:lnTo>
                    <a:pt x="3760502" y="294784"/>
                  </a:lnTo>
                  <a:lnTo>
                    <a:pt x="3148083" y="497448"/>
                  </a:lnTo>
                  <a:lnTo>
                    <a:pt x="2104138" y="589568"/>
                  </a:lnTo>
                  <a:lnTo>
                    <a:pt x="1045929" y="505768"/>
                  </a:lnTo>
                  <a:lnTo>
                    <a:pt x="403680" y="321407"/>
                  </a:lnTo>
                  <a:lnTo>
                    <a:pt x="85626" y="137046"/>
                  </a:lnTo>
                  <a:lnTo>
                    <a:pt x="0" y="53245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8228" y="3137539"/>
              <a:ext cx="90150" cy="1094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38991" y="2826545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0" y="0"/>
                  </a:moveTo>
                  <a:lnTo>
                    <a:pt x="0" y="0"/>
                  </a:lnTo>
                  <a:lnTo>
                    <a:pt x="655142" y="0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4583" y="2794447"/>
              <a:ext cx="111159" cy="6591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7106" y="2842647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0" y="0"/>
                  </a:lnTo>
                  <a:lnTo>
                    <a:pt x="634284" y="0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41819" y="2810549"/>
              <a:ext cx="111095" cy="659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80250" y="2157223"/>
              <a:ext cx="1073785" cy="422909"/>
            </a:xfrm>
            <a:custGeom>
              <a:avLst/>
              <a:gdLst/>
              <a:ahLst/>
              <a:cxnLst/>
              <a:rect l="l" t="t" r="r" b="b"/>
              <a:pathLst>
                <a:path w="1073785" h="422910">
                  <a:moveTo>
                    <a:pt x="912800" y="422845"/>
                  </a:moveTo>
                  <a:lnTo>
                    <a:pt x="943838" y="414290"/>
                  </a:lnTo>
                  <a:lnTo>
                    <a:pt x="1008984" y="378563"/>
                  </a:lnTo>
                  <a:lnTo>
                    <a:pt x="1066284" y="300566"/>
                  </a:lnTo>
                  <a:lnTo>
                    <a:pt x="1073785" y="165204"/>
                  </a:lnTo>
                  <a:lnTo>
                    <a:pt x="1063343" y="130339"/>
                  </a:lnTo>
                  <a:lnTo>
                    <a:pt x="1024777" y="75671"/>
                  </a:lnTo>
                  <a:lnTo>
                    <a:pt x="965960" y="38457"/>
                  </a:lnTo>
                  <a:lnTo>
                    <a:pt x="890879" y="15543"/>
                  </a:lnTo>
                  <a:lnTo>
                    <a:pt x="848486" y="8463"/>
                  </a:lnTo>
                  <a:lnTo>
                    <a:pt x="803523" y="3776"/>
                  </a:lnTo>
                  <a:lnTo>
                    <a:pt x="756488" y="1086"/>
                  </a:lnTo>
                  <a:lnTo>
                    <a:pt x="707879" y="0"/>
                  </a:lnTo>
                  <a:lnTo>
                    <a:pt x="658196" y="123"/>
                  </a:lnTo>
                  <a:lnTo>
                    <a:pt x="607937" y="1061"/>
                  </a:lnTo>
                  <a:lnTo>
                    <a:pt x="557600" y="2420"/>
                  </a:lnTo>
                  <a:lnTo>
                    <a:pt x="507684" y="3805"/>
                  </a:lnTo>
                  <a:lnTo>
                    <a:pt x="458687" y="4823"/>
                  </a:lnTo>
                  <a:lnTo>
                    <a:pt x="411108" y="5079"/>
                  </a:lnTo>
                  <a:lnTo>
                    <a:pt x="365446" y="4178"/>
                  </a:lnTo>
                  <a:lnTo>
                    <a:pt x="194920" y="41144"/>
                  </a:lnTo>
                  <a:lnTo>
                    <a:pt x="81900" y="133562"/>
                  </a:lnTo>
                  <a:lnTo>
                    <a:pt x="19292" y="228114"/>
                  </a:lnTo>
                  <a:lnTo>
                    <a:pt x="0" y="271481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0937" y="2362684"/>
              <a:ext cx="69206" cy="11593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67518" y="2148310"/>
              <a:ext cx="1074420" cy="422275"/>
            </a:xfrm>
            <a:custGeom>
              <a:avLst/>
              <a:gdLst/>
              <a:ahLst/>
              <a:cxnLst/>
              <a:rect l="l" t="t" r="r" b="b"/>
              <a:pathLst>
                <a:path w="1074420" h="422275">
                  <a:moveTo>
                    <a:pt x="912864" y="422096"/>
                  </a:moveTo>
                  <a:lnTo>
                    <a:pt x="944137" y="413542"/>
                  </a:lnTo>
                  <a:lnTo>
                    <a:pt x="1009671" y="377814"/>
                  </a:lnTo>
                  <a:lnTo>
                    <a:pt x="1067037" y="299818"/>
                  </a:lnTo>
                  <a:lnTo>
                    <a:pt x="1073807" y="164455"/>
                  </a:lnTo>
                  <a:lnTo>
                    <a:pt x="1063366" y="129605"/>
                  </a:lnTo>
                  <a:lnTo>
                    <a:pt x="1024882" y="75041"/>
                  </a:lnTo>
                  <a:lnTo>
                    <a:pt x="966216" y="37996"/>
                  </a:lnTo>
                  <a:lnTo>
                    <a:pt x="891314" y="15271"/>
                  </a:lnTo>
                  <a:lnTo>
                    <a:pt x="849007" y="8280"/>
                  </a:lnTo>
                  <a:lnTo>
                    <a:pt x="804121" y="3671"/>
                  </a:lnTo>
                  <a:lnTo>
                    <a:pt x="757148" y="1044"/>
                  </a:lnTo>
                  <a:lnTo>
                    <a:pt x="708583" y="0"/>
                  </a:lnTo>
                  <a:lnTo>
                    <a:pt x="658917" y="138"/>
                  </a:lnTo>
                  <a:lnTo>
                    <a:pt x="608645" y="1059"/>
                  </a:lnTo>
                  <a:lnTo>
                    <a:pt x="558259" y="2364"/>
                  </a:lnTo>
                  <a:lnTo>
                    <a:pt x="508253" y="3653"/>
                  </a:lnTo>
                  <a:lnTo>
                    <a:pt x="459120" y="4527"/>
                  </a:lnTo>
                  <a:lnTo>
                    <a:pt x="411353" y="4586"/>
                  </a:lnTo>
                  <a:lnTo>
                    <a:pt x="365446" y="3430"/>
                  </a:lnTo>
                  <a:lnTo>
                    <a:pt x="194911" y="41388"/>
                  </a:lnTo>
                  <a:lnTo>
                    <a:pt x="81892" y="134317"/>
                  </a:lnTo>
                  <a:lnTo>
                    <a:pt x="19289" y="229057"/>
                  </a:lnTo>
                  <a:lnTo>
                    <a:pt x="0" y="272450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9814" y="2354740"/>
              <a:ext cx="67597" cy="11593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6087" y="3778529"/>
            <a:ext cx="1647693" cy="383262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827684" y="1813586"/>
            <a:ext cx="822960" cy="139065"/>
            <a:chOff x="1827684" y="1813586"/>
            <a:chExt cx="822960" cy="13906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7684" y="1813586"/>
              <a:ext cx="209285" cy="1384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57882" y="1813597"/>
              <a:ext cx="592455" cy="139065"/>
            </a:xfrm>
            <a:custGeom>
              <a:avLst/>
              <a:gdLst/>
              <a:ahLst/>
              <a:cxnLst/>
              <a:rect l="l" t="t" r="r" b="b"/>
              <a:pathLst>
                <a:path w="592455" h="139064">
                  <a:moveTo>
                    <a:pt x="78879" y="135255"/>
                  </a:moveTo>
                  <a:lnTo>
                    <a:pt x="77952" y="130200"/>
                  </a:lnTo>
                  <a:lnTo>
                    <a:pt x="77482" y="123774"/>
                  </a:lnTo>
                  <a:lnTo>
                    <a:pt x="77304" y="114604"/>
                  </a:lnTo>
                  <a:lnTo>
                    <a:pt x="77279" y="65913"/>
                  </a:lnTo>
                  <a:lnTo>
                    <a:pt x="74053" y="61188"/>
                  </a:lnTo>
                  <a:lnTo>
                    <a:pt x="72453" y="56248"/>
                  </a:lnTo>
                  <a:lnTo>
                    <a:pt x="69227" y="51523"/>
                  </a:lnTo>
                  <a:lnTo>
                    <a:pt x="64401" y="49809"/>
                  </a:lnTo>
                  <a:lnTo>
                    <a:pt x="59575" y="46583"/>
                  </a:lnTo>
                  <a:lnTo>
                    <a:pt x="49911" y="46583"/>
                  </a:lnTo>
                  <a:lnTo>
                    <a:pt x="39954" y="47879"/>
                  </a:lnTo>
                  <a:lnTo>
                    <a:pt x="31813" y="50850"/>
                  </a:lnTo>
                  <a:lnTo>
                    <a:pt x="25476" y="54102"/>
                  </a:lnTo>
                  <a:lnTo>
                    <a:pt x="20942" y="56248"/>
                  </a:lnTo>
                  <a:lnTo>
                    <a:pt x="20942" y="48298"/>
                  </a:lnTo>
                  <a:lnTo>
                    <a:pt x="19316" y="46583"/>
                  </a:lnTo>
                  <a:lnTo>
                    <a:pt x="11264" y="48298"/>
                  </a:lnTo>
                  <a:lnTo>
                    <a:pt x="9664" y="48298"/>
                  </a:lnTo>
                  <a:lnTo>
                    <a:pt x="1612" y="49809"/>
                  </a:lnTo>
                  <a:lnTo>
                    <a:pt x="0" y="51523"/>
                  </a:lnTo>
                  <a:lnTo>
                    <a:pt x="1181" y="60680"/>
                  </a:lnTo>
                  <a:lnTo>
                    <a:pt x="2209" y="71996"/>
                  </a:lnTo>
                  <a:lnTo>
                    <a:pt x="2946" y="86334"/>
                  </a:lnTo>
                  <a:lnTo>
                    <a:pt x="3175" y="101333"/>
                  </a:lnTo>
                  <a:lnTo>
                    <a:pt x="3175" y="106273"/>
                  </a:lnTo>
                  <a:lnTo>
                    <a:pt x="2971" y="113665"/>
                  </a:lnTo>
                  <a:lnTo>
                    <a:pt x="2413" y="121869"/>
                  </a:lnTo>
                  <a:lnTo>
                    <a:pt x="1866" y="129463"/>
                  </a:lnTo>
                  <a:lnTo>
                    <a:pt x="1612" y="136753"/>
                  </a:lnTo>
                  <a:lnTo>
                    <a:pt x="20942" y="136753"/>
                  </a:lnTo>
                  <a:lnTo>
                    <a:pt x="20942" y="70840"/>
                  </a:lnTo>
                  <a:lnTo>
                    <a:pt x="25781" y="67627"/>
                  </a:lnTo>
                  <a:lnTo>
                    <a:pt x="32207" y="61188"/>
                  </a:lnTo>
                  <a:lnTo>
                    <a:pt x="54749" y="61188"/>
                  </a:lnTo>
                  <a:lnTo>
                    <a:pt x="57962" y="74066"/>
                  </a:lnTo>
                  <a:lnTo>
                    <a:pt x="58889" y="76593"/>
                  </a:lnTo>
                  <a:lnTo>
                    <a:pt x="59372" y="81076"/>
                  </a:lnTo>
                  <a:lnTo>
                    <a:pt x="59474" y="86334"/>
                  </a:lnTo>
                  <a:lnTo>
                    <a:pt x="59575" y="136753"/>
                  </a:lnTo>
                  <a:lnTo>
                    <a:pt x="77279" y="136753"/>
                  </a:lnTo>
                  <a:lnTo>
                    <a:pt x="78879" y="135255"/>
                  </a:lnTo>
                  <a:close/>
                </a:path>
                <a:path w="592455" h="139064">
                  <a:moveTo>
                    <a:pt x="141681" y="82016"/>
                  </a:moveTo>
                  <a:lnTo>
                    <a:pt x="96608" y="82016"/>
                  </a:lnTo>
                  <a:lnTo>
                    <a:pt x="94983" y="88455"/>
                  </a:lnTo>
                  <a:lnTo>
                    <a:pt x="94983" y="94894"/>
                  </a:lnTo>
                  <a:lnTo>
                    <a:pt x="96608" y="96608"/>
                  </a:lnTo>
                  <a:lnTo>
                    <a:pt x="140068" y="96608"/>
                  </a:lnTo>
                  <a:lnTo>
                    <a:pt x="140068" y="94894"/>
                  </a:lnTo>
                  <a:lnTo>
                    <a:pt x="141681" y="90170"/>
                  </a:lnTo>
                  <a:lnTo>
                    <a:pt x="141681" y="82016"/>
                  </a:lnTo>
                  <a:close/>
                </a:path>
                <a:path w="592455" h="139064">
                  <a:moveTo>
                    <a:pt x="239864" y="88455"/>
                  </a:moveTo>
                  <a:lnTo>
                    <a:pt x="221297" y="53022"/>
                  </a:lnTo>
                  <a:lnTo>
                    <a:pt x="220560" y="52527"/>
                  </a:lnTo>
                  <a:lnTo>
                    <a:pt x="220560" y="77292"/>
                  </a:lnTo>
                  <a:lnTo>
                    <a:pt x="220560" y="88455"/>
                  </a:lnTo>
                  <a:lnTo>
                    <a:pt x="196011" y="122669"/>
                  </a:lnTo>
                  <a:lnTo>
                    <a:pt x="181927" y="123875"/>
                  </a:lnTo>
                  <a:lnTo>
                    <a:pt x="177101" y="123875"/>
                  </a:lnTo>
                  <a:lnTo>
                    <a:pt x="177101" y="65913"/>
                  </a:lnTo>
                  <a:lnTo>
                    <a:pt x="181927" y="64401"/>
                  </a:lnTo>
                  <a:lnTo>
                    <a:pt x="186766" y="59461"/>
                  </a:lnTo>
                  <a:lnTo>
                    <a:pt x="201244" y="59461"/>
                  </a:lnTo>
                  <a:lnTo>
                    <a:pt x="207683" y="62687"/>
                  </a:lnTo>
                  <a:lnTo>
                    <a:pt x="212509" y="67627"/>
                  </a:lnTo>
                  <a:lnTo>
                    <a:pt x="217335" y="72351"/>
                  </a:lnTo>
                  <a:lnTo>
                    <a:pt x="220560" y="77292"/>
                  </a:lnTo>
                  <a:lnTo>
                    <a:pt x="220560" y="52527"/>
                  </a:lnTo>
                  <a:lnTo>
                    <a:pt x="216103" y="49504"/>
                  </a:lnTo>
                  <a:lnTo>
                    <a:pt x="201244" y="46583"/>
                  </a:lnTo>
                  <a:lnTo>
                    <a:pt x="188366" y="46583"/>
                  </a:lnTo>
                  <a:lnTo>
                    <a:pt x="180327" y="51523"/>
                  </a:lnTo>
                  <a:lnTo>
                    <a:pt x="177101" y="53022"/>
                  </a:lnTo>
                  <a:lnTo>
                    <a:pt x="178714" y="1498"/>
                  </a:lnTo>
                  <a:lnTo>
                    <a:pt x="177101" y="0"/>
                  </a:lnTo>
                  <a:lnTo>
                    <a:pt x="159372" y="4724"/>
                  </a:lnTo>
                  <a:lnTo>
                    <a:pt x="157772" y="4724"/>
                  </a:lnTo>
                  <a:lnTo>
                    <a:pt x="158699" y="17487"/>
                  </a:lnTo>
                  <a:lnTo>
                    <a:pt x="159181" y="30378"/>
                  </a:lnTo>
                  <a:lnTo>
                    <a:pt x="159359" y="45351"/>
                  </a:lnTo>
                  <a:lnTo>
                    <a:pt x="159372" y="136753"/>
                  </a:lnTo>
                  <a:lnTo>
                    <a:pt x="189230" y="136753"/>
                  </a:lnTo>
                  <a:lnTo>
                    <a:pt x="202857" y="135394"/>
                  </a:lnTo>
                  <a:lnTo>
                    <a:pt x="216484" y="130695"/>
                  </a:lnTo>
                  <a:lnTo>
                    <a:pt x="224713" y="123875"/>
                  </a:lnTo>
                  <a:lnTo>
                    <a:pt x="228600" y="120662"/>
                  </a:lnTo>
                  <a:lnTo>
                    <a:pt x="234442" y="111823"/>
                  </a:lnTo>
                  <a:lnTo>
                    <a:pt x="237858" y="102781"/>
                  </a:lnTo>
                  <a:lnTo>
                    <a:pt x="239471" y="94627"/>
                  </a:lnTo>
                  <a:lnTo>
                    <a:pt x="239864" y="88455"/>
                  </a:lnTo>
                  <a:close/>
                </a:path>
                <a:path w="592455" h="139064">
                  <a:moveTo>
                    <a:pt x="325208" y="136753"/>
                  </a:moveTo>
                  <a:lnTo>
                    <a:pt x="325120" y="132956"/>
                  </a:lnTo>
                  <a:lnTo>
                    <a:pt x="325018" y="130314"/>
                  </a:lnTo>
                  <a:lnTo>
                    <a:pt x="324954" y="128841"/>
                  </a:lnTo>
                  <a:lnTo>
                    <a:pt x="324662" y="125590"/>
                  </a:lnTo>
                  <a:lnTo>
                    <a:pt x="324370" y="122085"/>
                  </a:lnTo>
                  <a:lnTo>
                    <a:pt x="323837" y="114147"/>
                  </a:lnTo>
                  <a:lnTo>
                    <a:pt x="323583" y="101333"/>
                  </a:lnTo>
                  <a:lnTo>
                    <a:pt x="323583" y="88455"/>
                  </a:lnTo>
                  <a:lnTo>
                    <a:pt x="323583" y="62687"/>
                  </a:lnTo>
                  <a:lnTo>
                    <a:pt x="321652" y="59461"/>
                  </a:lnTo>
                  <a:lnTo>
                    <a:pt x="318833" y="54737"/>
                  </a:lnTo>
                  <a:lnTo>
                    <a:pt x="312115" y="49809"/>
                  </a:lnTo>
                  <a:lnTo>
                    <a:pt x="307492" y="48399"/>
                  </a:lnTo>
                  <a:lnTo>
                    <a:pt x="307492" y="88455"/>
                  </a:lnTo>
                  <a:lnTo>
                    <a:pt x="307492" y="117436"/>
                  </a:lnTo>
                  <a:lnTo>
                    <a:pt x="304266" y="119151"/>
                  </a:lnTo>
                  <a:lnTo>
                    <a:pt x="299440" y="125590"/>
                  </a:lnTo>
                  <a:lnTo>
                    <a:pt x="272084" y="125590"/>
                  </a:lnTo>
                  <a:lnTo>
                    <a:pt x="272084" y="109486"/>
                  </a:lnTo>
                  <a:lnTo>
                    <a:pt x="274866" y="100495"/>
                  </a:lnTo>
                  <a:lnTo>
                    <a:pt x="282346" y="94703"/>
                  </a:lnTo>
                  <a:lnTo>
                    <a:pt x="293128" y="91046"/>
                  </a:lnTo>
                  <a:lnTo>
                    <a:pt x="305879" y="88455"/>
                  </a:lnTo>
                  <a:lnTo>
                    <a:pt x="307492" y="88455"/>
                  </a:lnTo>
                  <a:lnTo>
                    <a:pt x="307492" y="48399"/>
                  </a:lnTo>
                  <a:lnTo>
                    <a:pt x="303898" y="47294"/>
                  </a:lnTo>
                  <a:lnTo>
                    <a:pt x="294614" y="46583"/>
                  </a:lnTo>
                  <a:lnTo>
                    <a:pt x="287375" y="46901"/>
                  </a:lnTo>
                  <a:lnTo>
                    <a:pt x="280123" y="47840"/>
                  </a:lnTo>
                  <a:lnTo>
                    <a:pt x="272884" y="49390"/>
                  </a:lnTo>
                  <a:lnTo>
                    <a:pt x="265645" y="51523"/>
                  </a:lnTo>
                  <a:lnTo>
                    <a:pt x="264033" y="53022"/>
                  </a:lnTo>
                  <a:lnTo>
                    <a:pt x="264033" y="64401"/>
                  </a:lnTo>
                  <a:lnTo>
                    <a:pt x="265645" y="65913"/>
                  </a:lnTo>
                  <a:lnTo>
                    <a:pt x="270802" y="63538"/>
                  </a:lnTo>
                  <a:lnTo>
                    <a:pt x="276707" y="61480"/>
                  </a:lnTo>
                  <a:lnTo>
                    <a:pt x="283527" y="60020"/>
                  </a:lnTo>
                  <a:lnTo>
                    <a:pt x="291388" y="59461"/>
                  </a:lnTo>
                  <a:lnTo>
                    <a:pt x="299440" y="59461"/>
                  </a:lnTo>
                  <a:lnTo>
                    <a:pt x="302666" y="62687"/>
                  </a:lnTo>
                  <a:lnTo>
                    <a:pt x="305879" y="69126"/>
                  </a:lnTo>
                  <a:lnTo>
                    <a:pt x="305879" y="75565"/>
                  </a:lnTo>
                  <a:lnTo>
                    <a:pt x="304266" y="77292"/>
                  </a:lnTo>
                  <a:lnTo>
                    <a:pt x="283578" y="80530"/>
                  </a:lnTo>
                  <a:lnTo>
                    <a:pt x="267855" y="86334"/>
                  </a:lnTo>
                  <a:lnTo>
                    <a:pt x="257873" y="96037"/>
                  </a:lnTo>
                  <a:lnTo>
                    <a:pt x="254381" y="110998"/>
                  </a:lnTo>
                  <a:lnTo>
                    <a:pt x="256413" y="122085"/>
                  </a:lnTo>
                  <a:lnTo>
                    <a:pt x="262229" y="130771"/>
                  </a:lnTo>
                  <a:lnTo>
                    <a:pt x="271348" y="136448"/>
                  </a:lnTo>
                  <a:lnTo>
                    <a:pt x="283349" y="138480"/>
                  </a:lnTo>
                  <a:lnTo>
                    <a:pt x="292100" y="137655"/>
                  </a:lnTo>
                  <a:lnTo>
                    <a:pt x="299034" y="135610"/>
                  </a:lnTo>
                  <a:lnTo>
                    <a:pt x="304165" y="132956"/>
                  </a:lnTo>
                  <a:lnTo>
                    <a:pt x="307492" y="130314"/>
                  </a:lnTo>
                  <a:lnTo>
                    <a:pt x="305879" y="136753"/>
                  </a:lnTo>
                  <a:lnTo>
                    <a:pt x="325208" y="136753"/>
                  </a:lnTo>
                  <a:close/>
                </a:path>
                <a:path w="592455" h="139064">
                  <a:moveTo>
                    <a:pt x="407314" y="110998"/>
                  </a:moveTo>
                  <a:lnTo>
                    <a:pt x="378320" y="83731"/>
                  </a:lnTo>
                  <a:lnTo>
                    <a:pt x="368668" y="80505"/>
                  </a:lnTo>
                  <a:lnTo>
                    <a:pt x="360616" y="77292"/>
                  </a:lnTo>
                  <a:lnTo>
                    <a:pt x="360616" y="64401"/>
                  </a:lnTo>
                  <a:lnTo>
                    <a:pt x="365455" y="61188"/>
                  </a:lnTo>
                  <a:lnTo>
                    <a:pt x="370281" y="59461"/>
                  </a:lnTo>
                  <a:lnTo>
                    <a:pt x="387985" y="59461"/>
                  </a:lnTo>
                  <a:lnTo>
                    <a:pt x="396024" y="62687"/>
                  </a:lnTo>
                  <a:lnTo>
                    <a:pt x="399249" y="65913"/>
                  </a:lnTo>
                  <a:lnTo>
                    <a:pt x="400850" y="65913"/>
                  </a:lnTo>
                  <a:lnTo>
                    <a:pt x="402488" y="59461"/>
                  </a:lnTo>
                  <a:lnTo>
                    <a:pt x="402488" y="51523"/>
                  </a:lnTo>
                  <a:lnTo>
                    <a:pt x="398907" y="50025"/>
                  </a:lnTo>
                  <a:lnTo>
                    <a:pt x="393217" y="48412"/>
                  </a:lnTo>
                  <a:lnTo>
                    <a:pt x="385711" y="47117"/>
                  </a:lnTo>
                  <a:lnTo>
                    <a:pt x="376720" y="46583"/>
                  </a:lnTo>
                  <a:lnTo>
                    <a:pt x="363283" y="48133"/>
                  </a:lnTo>
                  <a:lnTo>
                    <a:pt x="352577" y="52870"/>
                  </a:lnTo>
                  <a:lnTo>
                    <a:pt x="345478" y="60896"/>
                  </a:lnTo>
                  <a:lnTo>
                    <a:pt x="342912" y="72351"/>
                  </a:lnTo>
                  <a:lnTo>
                    <a:pt x="345300" y="83413"/>
                  </a:lnTo>
                  <a:lnTo>
                    <a:pt x="351167" y="90512"/>
                  </a:lnTo>
                  <a:lnTo>
                    <a:pt x="358533" y="94602"/>
                  </a:lnTo>
                  <a:lnTo>
                    <a:pt x="365455" y="96608"/>
                  </a:lnTo>
                  <a:lnTo>
                    <a:pt x="370281" y="98107"/>
                  </a:lnTo>
                  <a:lnTo>
                    <a:pt x="381546" y="103047"/>
                  </a:lnTo>
                  <a:lnTo>
                    <a:pt x="387985" y="104559"/>
                  </a:lnTo>
                  <a:lnTo>
                    <a:pt x="387985" y="117436"/>
                  </a:lnTo>
                  <a:lnTo>
                    <a:pt x="383159" y="125590"/>
                  </a:lnTo>
                  <a:lnTo>
                    <a:pt x="370281" y="125590"/>
                  </a:lnTo>
                  <a:lnTo>
                    <a:pt x="361530" y="124561"/>
                  </a:lnTo>
                  <a:lnTo>
                    <a:pt x="354584" y="122161"/>
                  </a:lnTo>
                  <a:lnTo>
                    <a:pt x="349453" y="119430"/>
                  </a:lnTo>
                  <a:lnTo>
                    <a:pt x="346138" y="117436"/>
                  </a:lnTo>
                  <a:lnTo>
                    <a:pt x="344525" y="117436"/>
                  </a:lnTo>
                  <a:lnTo>
                    <a:pt x="344525" y="125590"/>
                  </a:lnTo>
                  <a:lnTo>
                    <a:pt x="342912" y="132041"/>
                  </a:lnTo>
                  <a:lnTo>
                    <a:pt x="344525" y="133540"/>
                  </a:lnTo>
                  <a:lnTo>
                    <a:pt x="346138" y="133540"/>
                  </a:lnTo>
                  <a:lnTo>
                    <a:pt x="346138" y="135255"/>
                  </a:lnTo>
                  <a:lnTo>
                    <a:pt x="352577" y="136753"/>
                  </a:lnTo>
                  <a:lnTo>
                    <a:pt x="360616" y="138480"/>
                  </a:lnTo>
                  <a:lnTo>
                    <a:pt x="370281" y="138480"/>
                  </a:lnTo>
                  <a:lnTo>
                    <a:pt x="407314" y="117436"/>
                  </a:lnTo>
                  <a:lnTo>
                    <a:pt x="407314" y="110998"/>
                  </a:lnTo>
                  <a:close/>
                </a:path>
                <a:path w="592455" h="139064">
                  <a:moveTo>
                    <a:pt x="497560" y="86702"/>
                  </a:moveTo>
                  <a:lnTo>
                    <a:pt x="497306" y="82016"/>
                  </a:lnTo>
                  <a:lnTo>
                    <a:pt x="497065" y="77444"/>
                  </a:lnTo>
                  <a:lnTo>
                    <a:pt x="494753" y="67310"/>
                  </a:lnTo>
                  <a:lnTo>
                    <a:pt x="489419" y="57962"/>
                  </a:lnTo>
                  <a:lnTo>
                    <a:pt x="484212" y="53467"/>
                  </a:lnTo>
                  <a:lnTo>
                    <a:pt x="479755" y="50914"/>
                  </a:lnTo>
                  <a:lnTo>
                    <a:pt x="479755" y="75565"/>
                  </a:lnTo>
                  <a:lnTo>
                    <a:pt x="479755" y="82016"/>
                  </a:lnTo>
                  <a:lnTo>
                    <a:pt x="437896" y="82016"/>
                  </a:lnTo>
                  <a:lnTo>
                    <a:pt x="440740" y="70827"/>
                  </a:lnTo>
                  <a:lnTo>
                    <a:pt x="446138" y="63385"/>
                  </a:lnTo>
                  <a:lnTo>
                    <a:pt x="453059" y="59245"/>
                  </a:lnTo>
                  <a:lnTo>
                    <a:pt x="460425" y="57962"/>
                  </a:lnTo>
                  <a:lnTo>
                    <a:pt x="468477" y="57962"/>
                  </a:lnTo>
                  <a:lnTo>
                    <a:pt x="474916" y="62687"/>
                  </a:lnTo>
                  <a:lnTo>
                    <a:pt x="478155" y="70840"/>
                  </a:lnTo>
                  <a:lnTo>
                    <a:pt x="479755" y="75565"/>
                  </a:lnTo>
                  <a:lnTo>
                    <a:pt x="479755" y="50914"/>
                  </a:lnTo>
                  <a:lnTo>
                    <a:pt x="477939" y="49860"/>
                  </a:lnTo>
                  <a:lnTo>
                    <a:pt x="470166" y="47459"/>
                  </a:lnTo>
                  <a:lnTo>
                    <a:pt x="460425" y="46583"/>
                  </a:lnTo>
                  <a:lnTo>
                    <a:pt x="444385" y="49364"/>
                  </a:lnTo>
                  <a:lnTo>
                    <a:pt x="431050" y="57912"/>
                  </a:lnTo>
                  <a:lnTo>
                    <a:pt x="421957" y="72491"/>
                  </a:lnTo>
                  <a:lnTo>
                    <a:pt x="418579" y="93395"/>
                  </a:lnTo>
                  <a:lnTo>
                    <a:pt x="421805" y="112661"/>
                  </a:lnTo>
                  <a:lnTo>
                    <a:pt x="431050" y="126796"/>
                  </a:lnTo>
                  <a:lnTo>
                    <a:pt x="445744" y="135509"/>
                  </a:lnTo>
                  <a:lnTo>
                    <a:pt x="465251" y="138480"/>
                  </a:lnTo>
                  <a:lnTo>
                    <a:pt x="475195" y="137680"/>
                  </a:lnTo>
                  <a:lnTo>
                    <a:pt x="483184" y="135813"/>
                  </a:lnTo>
                  <a:lnTo>
                    <a:pt x="489038" y="133680"/>
                  </a:lnTo>
                  <a:lnTo>
                    <a:pt x="492633" y="132041"/>
                  </a:lnTo>
                  <a:lnTo>
                    <a:pt x="493903" y="125590"/>
                  </a:lnTo>
                  <a:lnTo>
                    <a:pt x="494245" y="123875"/>
                  </a:lnTo>
                  <a:lnTo>
                    <a:pt x="494245" y="115938"/>
                  </a:lnTo>
                  <a:lnTo>
                    <a:pt x="492633" y="115938"/>
                  </a:lnTo>
                  <a:lnTo>
                    <a:pt x="491032" y="117436"/>
                  </a:lnTo>
                  <a:lnTo>
                    <a:pt x="487807" y="120662"/>
                  </a:lnTo>
                  <a:lnTo>
                    <a:pt x="481368" y="122377"/>
                  </a:lnTo>
                  <a:lnTo>
                    <a:pt x="476516" y="123875"/>
                  </a:lnTo>
                  <a:lnTo>
                    <a:pt x="471690" y="125590"/>
                  </a:lnTo>
                  <a:lnTo>
                    <a:pt x="460425" y="125590"/>
                  </a:lnTo>
                  <a:lnTo>
                    <a:pt x="450773" y="123875"/>
                  </a:lnTo>
                  <a:lnTo>
                    <a:pt x="444334" y="115938"/>
                  </a:lnTo>
                  <a:lnTo>
                    <a:pt x="437896" y="109486"/>
                  </a:lnTo>
                  <a:lnTo>
                    <a:pt x="437896" y="94894"/>
                  </a:lnTo>
                  <a:lnTo>
                    <a:pt x="497459" y="94894"/>
                  </a:lnTo>
                  <a:lnTo>
                    <a:pt x="497560" y="86702"/>
                  </a:lnTo>
                  <a:close/>
                </a:path>
                <a:path w="592455" h="139064">
                  <a:moveTo>
                    <a:pt x="592442" y="0"/>
                  </a:moveTo>
                  <a:lnTo>
                    <a:pt x="584390" y="3213"/>
                  </a:lnTo>
                  <a:lnTo>
                    <a:pt x="582790" y="3213"/>
                  </a:lnTo>
                  <a:lnTo>
                    <a:pt x="573125" y="4724"/>
                  </a:lnTo>
                  <a:lnTo>
                    <a:pt x="573379" y="12407"/>
                  </a:lnTo>
                  <a:lnTo>
                    <a:pt x="573938" y="21463"/>
                  </a:lnTo>
                  <a:lnTo>
                    <a:pt x="574484" y="32613"/>
                  </a:lnTo>
                  <a:lnTo>
                    <a:pt x="574738" y="46583"/>
                  </a:lnTo>
                  <a:lnTo>
                    <a:pt x="574738" y="61188"/>
                  </a:lnTo>
                  <a:lnTo>
                    <a:pt x="574065" y="101701"/>
                  </a:lnTo>
                  <a:lnTo>
                    <a:pt x="571525" y="117436"/>
                  </a:lnTo>
                  <a:lnTo>
                    <a:pt x="565086" y="123875"/>
                  </a:lnTo>
                  <a:lnTo>
                    <a:pt x="545744" y="123875"/>
                  </a:lnTo>
                  <a:lnTo>
                    <a:pt x="540918" y="119151"/>
                  </a:lnTo>
                  <a:lnTo>
                    <a:pt x="537705" y="115938"/>
                  </a:lnTo>
                  <a:lnTo>
                    <a:pt x="532866" y="110998"/>
                  </a:lnTo>
                  <a:lnTo>
                    <a:pt x="531266" y="104559"/>
                  </a:lnTo>
                  <a:lnTo>
                    <a:pt x="531266" y="94894"/>
                  </a:lnTo>
                  <a:lnTo>
                    <a:pt x="554202" y="60490"/>
                  </a:lnTo>
                  <a:lnTo>
                    <a:pt x="565086" y="59461"/>
                  </a:lnTo>
                  <a:lnTo>
                    <a:pt x="571525" y="59461"/>
                  </a:lnTo>
                  <a:lnTo>
                    <a:pt x="574738" y="61188"/>
                  </a:lnTo>
                  <a:lnTo>
                    <a:pt x="574738" y="46583"/>
                  </a:lnTo>
                  <a:lnTo>
                    <a:pt x="565086" y="46583"/>
                  </a:lnTo>
                  <a:lnTo>
                    <a:pt x="556780" y="46761"/>
                  </a:lnTo>
                  <a:lnTo>
                    <a:pt x="521449" y="63728"/>
                  </a:lnTo>
                  <a:lnTo>
                    <a:pt x="511949" y="94894"/>
                  </a:lnTo>
                  <a:lnTo>
                    <a:pt x="514819" y="112572"/>
                  </a:lnTo>
                  <a:lnTo>
                    <a:pt x="522808" y="126352"/>
                  </a:lnTo>
                  <a:lnTo>
                    <a:pt x="535038" y="135293"/>
                  </a:lnTo>
                  <a:lnTo>
                    <a:pt x="550570" y="138480"/>
                  </a:lnTo>
                  <a:lnTo>
                    <a:pt x="559117" y="137655"/>
                  </a:lnTo>
                  <a:lnTo>
                    <a:pt x="565683" y="135610"/>
                  </a:lnTo>
                  <a:lnTo>
                    <a:pt x="570738" y="132956"/>
                  </a:lnTo>
                  <a:lnTo>
                    <a:pt x="574738" y="130314"/>
                  </a:lnTo>
                  <a:lnTo>
                    <a:pt x="573125" y="136753"/>
                  </a:lnTo>
                  <a:lnTo>
                    <a:pt x="592442" y="136753"/>
                  </a:lnTo>
                  <a:lnTo>
                    <a:pt x="592442" y="130314"/>
                  </a:lnTo>
                  <a:lnTo>
                    <a:pt x="592442" y="123875"/>
                  </a:lnTo>
                  <a:lnTo>
                    <a:pt x="592442" y="59461"/>
                  </a:lnTo>
                  <a:lnTo>
                    <a:pt x="592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719557" y="1813586"/>
            <a:ext cx="1000125" cy="179070"/>
            <a:chOff x="2719557" y="1813586"/>
            <a:chExt cx="1000125" cy="179070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19557" y="1813586"/>
              <a:ext cx="82102" cy="1384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20972" y="1813586"/>
              <a:ext cx="288172" cy="13848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8458" y="1860176"/>
              <a:ext cx="83711" cy="918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31504" y="1860176"/>
              <a:ext cx="231821" cy="13204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82638" y="1834412"/>
              <a:ext cx="236649" cy="117656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917837" y="4572492"/>
            <a:ext cx="370840" cy="179070"/>
            <a:chOff x="1917837" y="4572492"/>
            <a:chExt cx="370840" cy="179070"/>
          </a:xfrm>
        </p:grpSpPr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17837" y="4577323"/>
              <a:ext cx="230203" cy="1739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68984" y="4572492"/>
              <a:ext cx="20955" cy="137160"/>
            </a:xfrm>
            <a:custGeom>
              <a:avLst/>
              <a:gdLst/>
              <a:ahLst/>
              <a:cxnLst/>
              <a:rect l="l" t="t" r="r" b="b"/>
              <a:pathLst>
                <a:path w="20955" h="137160">
                  <a:moveTo>
                    <a:pt x="19313" y="0"/>
                  </a:moveTo>
                  <a:lnTo>
                    <a:pt x="11265" y="1610"/>
                  </a:lnTo>
                  <a:lnTo>
                    <a:pt x="9656" y="3220"/>
                  </a:lnTo>
                  <a:lnTo>
                    <a:pt x="1609" y="3220"/>
                  </a:lnTo>
                  <a:lnTo>
                    <a:pt x="0" y="4830"/>
                  </a:lnTo>
                  <a:lnTo>
                    <a:pt x="930" y="22018"/>
                  </a:lnTo>
                  <a:lnTo>
                    <a:pt x="1408" y="39663"/>
                  </a:lnTo>
                  <a:lnTo>
                    <a:pt x="1609" y="136893"/>
                  </a:lnTo>
                  <a:lnTo>
                    <a:pt x="19313" y="136893"/>
                  </a:lnTo>
                  <a:lnTo>
                    <a:pt x="20922" y="135283"/>
                  </a:lnTo>
                  <a:lnTo>
                    <a:pt x="19992" y="123382"/>
                  </a:lnTo>
                  <a:lnTo>
                    <a:pt x="19514" y="110122"/>
                  </a:lnTo>
                  <a:lnTo>
                    <a:pt x="19338" y="52342"/>
                  </a:lnTo>
                  <a:lnTo>
                    <a:pt x="19514" y="35428"/>
                  </a:lnTo>
                  <a:lnTo>
                    <a:pt x="19992" y="18518"/>
                  </a:lnTo>
                  <a:lnTo>
                    <a:pt x="20922" y="1610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9220" y="4617579"/>
              <a:ext cx="78883" cy="9341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52501" y="4572492"/>
            <a:ext cx="999730" cy="178781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505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Plan-driven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agile</a:t>
            </a:r>
            <a:r>
              <a:rPr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9348"/>
            <a:ext cx="7987665" cy="44386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17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Plan-driven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1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plan-driven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approach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engineering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based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around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separate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stages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with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outputs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produced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at </a:t>
            </a:r>
            <a:r>
              <a:rPr sz="2000" spc="-5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each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stages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planned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advance.</a:t>
            </a:r>
            <a:endParaRPr sz="2000">
              <a:latin typeface="Arial MT"/>
              <a:cs typeface="Arial MT"/>
            </a:endParaRPr>
          </a:p>
          <a:p>
            <a:pPr marL="756285" marR="713740" lvl="1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Not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necessarily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waterfall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model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–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plan-driven,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incremental </a:t>
            </a:r>
            <a:r>
              <a:rPr sz="2000" spc="-5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is possible</a:t>
            </a:r>
            <a:endParaRPr sz="2000">
              <a:latin typeface="Arial MT"/>
              <a:cs typeface="Arial MT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Iteration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occurs</a:t>
            </a:r>
            <a:r>
              <a:rPr sz="2000" spc="-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within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activities.</a:t>
            </a:r>
            <a:endParaRPr sz="20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endParaRPr sz="2400">
              <a:latin typeface="Arial MT"/>
              <a:cs typeface="Arial MT"/>
            </a:endParaRPr>
          </a:p>
          <a:p>
            <a:pPr marL="756285" marR="40894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Specification, design, implementation and testing are inter-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leaved and the outputs from the development process are 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decided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through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0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negotiation</a:t>
            </a:r>
            <a:r>
              <a:rPr sz="20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during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 </a:t>
            </a:r>
            <a:r>
              <a:rPr sz="2000" spc="-5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process.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0534" y="2624404"/>
            <a:ext cx="2124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6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12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80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35595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6215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Dissatisfaction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overheads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involved</a:t>
            </a:r>
            <a:r>
              <a:rPr sz="2400" spc="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-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software </a:t>
            </a:r>
            <a:r>
              <a:rPr sz="2400" spc="-6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1980s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1990s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led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creation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methods.</a:t>
            </a:r>
            <a:r>
              <a:rPr sz="2400" spc="-5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These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Focus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code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rather</a:t>
            </a:r>
            <a:r>
              <a:rPr sz="2000" spc="-4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than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based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on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an</a:t>
            </a:r>
            <a:r>
              <a:rPr sz="20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iterative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approach</a:t>
            </a:r>
            <a:r>
              <a:rPr sz="2000" spc="-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development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Are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intended</a:t>
            </a:r>
            <a:r>
              <a:rPr sz="2000" spc="-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deliver working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software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quickly and</a:t>
            </a:r>
            <a:r>
              <a:rPr sz="2000" spc="-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evolve </a:t>
            </a:r>
            <a:r>
              <a:rPr sz="2000" spc="-5" dirty="0">
                <a:solidFill>
                  <a:srgbClr val="46424D"/>
                </a:solidFill>
                <a:latin typeface="Arial MT"/>
                <a:cs typeface="Arial MT"/>
              </a:rPr>
              <a:t>this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quickly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meet</a:t>
            </a:r>
            <a:r>
              <a:rPr sz="2000" spc="-4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000" spc="-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6424D"/>
                </a:solidFill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aim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agile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methods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to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reduce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overheads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process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(e.g.</a:t>
            </a:r>
            <a:r>
              <a:rPr sz="2400" spc="-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by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limiting</a:t>
            </a:r>
            <a:r>
              <a:rPr sz="2400" spc="2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documentation)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be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able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respond</a:t>
            </a:r>
            <a:r>
              <a:rPr sz="2400" spc="2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quickly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changing</a:t>
            </a:r>
            <a:r>
              <a:rPr sz="2400" spc="3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6424D"/>
                </a:solidFill>
                <a:latin typeface="Arial MT"/>
                <a:cs typeface="Arial MT"/>
              </a:rPr>
              <a:t>requirements </a:t>
            </a:r>
            <a:r>
              <a:rPr sz="2400" spc="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without</a:t>
            </a:r>
            <a:r>
              <a:rPr sz="2400" spc="15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excessive</a:t>
            </a:r>
            <a:r>
              <a:rPr sz="2400" spc="30" dirty="0">
                <a:solidFill>
                  <a:srgbClr val="4642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 MT"/>
                <a:cs typeface="Arial MT"/>
              </a:rPr>
              <a:t>rework.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229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80" dirty="0"/>
              <a:t> </a:t>
            </a:r>
            <a:r>
              <a:rPr dirty="0"/>
              <a:t>manifesto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30/10/2014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</a:t>
            </a:r>
            <a:r>
              <a:rPr spc="-50" dirty="0"/>
              <a:t>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9283"/>
            <a:ext cx="8009890" cy="3300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158115" indent="-342900">
              <a:lnSpc>
                <a:spcPct val="99600"/>
              </a:lnSpc>
              <a:spcBef>
                <a:spcPts val="110"/>
              </a:spcBef>
              <a:buFont typeface="Wingdings"/>
              <a:buChar char=""/>
              <a:tabLst>
                <a:tab pos="355600" algn="l"/>
                <a:tab pos="5322570" algn="l"/>
                <a:tab pos="6691630" algn="l"/>
              </a:tabLst>
            </a:pPr>
            <a:r>
              <a:rPr sz="2400" i="1" spc="-45" dirty="0">
                <a:solidFill>
                  <a:srgbClr val="46424D"/>
                </a:solidFill>
                <a:latin typeface="Arial"/>
                <a:cs typeface="Arial"/>
              </a:rPr>
              <a:t>W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e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e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uncove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ing</a:t>
            </a:r>
            <a:r>
              <a:rPr sz="2400" i="1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bet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t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er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ways</a:t>
            </a:r>
            <a:r>
              <a:rPr sz="2400" i="1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develop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i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ng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	soft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re  by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doing</a:t>
            </a:r>
            <a:r>
              <a:rPr sz="2400" i="1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it</a:t>
            </a:r>
            <a:r>
              <a:rPr sz="2400" i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400" i="1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helping</a:t>
            </a:r>
            <a:r>
              <a:rPr sz="2400" i="1" spc="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others</a:t>
            </a:r>
            <a:r>
              <a:rPr sz="2400" i="1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do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it.	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Through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this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work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we have</a:t>
            </a:r>
            <a:r>
              <a:rPr sz="2400" i="1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come</a:t>
            </a:r>
            <a:r>
              <a:rPr sz="2400" i="1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value:</a:t>
            </a:r>
            <a:endParaRPr sz="2400">
              <a:latin typeface="Arial"/>
              <a:cs typeface="Arial"/>
            </a:endParaRPr>
          </a:p>
          <a:p>
            <a:pPr marL="756285" marR="119380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Individuals and interactions over processes and tools </a:t>
            </a:r>
            <a:r>
              <a:rPr sz="20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Working</a:t>
            </a:r>
            <a:r>
              <a:rPr sz="2000" i="1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000" i="1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</a:t>
            </a:r>
            <a:r>
              <a:rPr sz="2000" i="1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comprehensive</a:t>
            </a:r>
            <a:r>
              <a:rPr sz="2000" i="1" spc="-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documentation </a:t>
            </a:r>
            <a:r>
              <a:rPr sz="2000" i="1" spc="-5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Customer collaboration over contract negotiation </a:t>
            </a:r>
            <a:r>
              <a:rPr sz="20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Responding</a:t>
            </a:r>
            <a:r>
              <a:rPr sz="2000" i="1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0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change</a:t>
            </a:r>
            <a:r>
              <a:rPr sz="2000" i="1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</a:t>
            </a:r>
            <a:r>
              <a:rPr sz="2000" i="1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following</a:t>
            </a:r>
            <a:r>
              <a:rPr sz="2000" i="1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a plan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860"/>
              </a:lnSpc>
              <a:spcBef>
                <a:spcPts val="1035"/>
              </a:spcBef>
              <a:buFont typeface="Wingdings"/>
              <a:buChar char=""/>
              <a:tabLst>
                <a:tab pos="355600" algn="l"/>
                <a:tab pos="6337935" algn="l"/>
              </a:tabLst>
            </a:pP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is,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while</a:t>
            </a:r>
            <a:r>
              <a:rPr sz="2400" i="1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there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 is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</a:t>
            </a:r>
            <a:r>
              <a:rPr sz="2400" i="1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in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items</a:t>
            </a:r>
            <a:r>
              <a:rPr sz="2400" i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on	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right,</a:t>
            </a:r>
            <a:r>
              <a:rPr sz="2400" i="1" spc="-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sz="2400" i="1" spc="-6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items</a:t>
            </a:r>
            <a:r>
              <a:rPr sz="2400" i="1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on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 the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left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3247</Words>
  <Application>Microsoft Office PowerPoint</Application>
  <PresentationFormat>On-screen Show (4:3)</PresentationFormat>
  <Paragraphs>374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MT</vt:lpstr>
      <vt:lpstr>Calibri</vt:lpstr>
      <vt:lpstr>Times New Roman</vt:lpstr>
      <vt:lpstr>Wingdings</vt:lpstr>
      <vt:lpstr>Office Theme</vt:lpstr>
      <vt:lpstr>Chapter 3 – Agile Software Development</vt:lpstr>
      <vt:lpstr>PowerPoint Presentation</vt:lpstr>
      <vt:lpstr>Rapid software development</vt:lpstr>
      <vt:lpstr>PowerPoint Presentation</vt:lpstr>
      <vt:lpstr>Plan-driven and agile development</vt:lpstr>
      <vt:lpstr>Plan-driven and agile development</vt:lpstr>
      <vt:lpstr>Agile methods</vt:lpstr>
      <vt:lpstr>Agile methods</vt:lpstr>
      <vt:lpstr>Agile manifesto</vt:lpstr>
      <vt:lpstr>The principles of agile methods</vt:lpstr>
      <vt:lpstr>Agile method applicability</vt:lpstr>
      <vt:lpstr>Agile development techniques</vt:lpstr>
      <vt:lpstr>Extreme programming</vt:lpstr>
      <vt:lpstr>The extreme programming release cycle</vt:lpstr>
      <vt:lpstr>Extreme programming practices (a)</vt:lpstr>
      <vt:lpstr>Extreme programming practices (b)</vt:lpstr>
      <vt:lpstr>XP and agile principles</vt:lpstr>
      <vt:lpstr>Influential XP practices</vt:lpstr>
      <vt:lpstr>User stories for requirements</vt:lpstr>
      <vt:lpstr>A ‘prescribing medication’ story</vt:lpstr>
      <vt:lpstr>Examples of task cards for prescribing  medication</vt:lpstr>
      <vt:lpstr>PowerPoint Presentation</vt:lpstr>
      <vt:lpstr>Refactoring</vt:lpstr>
      <vt:lpstr>Examples of refactoring</vt:lpstr>
      <vt:lpstr>Test-first development</vt:lpstr>
      <vt:lpstr>Test-driven development</vt:lpstr>
      <vt:lpstr>PowerPoint Presentation</vt:lpstr>
      <vt:lpstr>Test case description for dose checking</vt:lpstr>
      <vt:lpstr>Test automation</vt:lpstr>
      <vt:lpstr>PowerPoint Presentation</vt:lpstr>
      <vt:lpstr>PowerPoint Presentation</vt:lpstr>
      <vt:lpstr>Pair programming</vt:lpstr>
      <vt:lpstr>Agile project management</vt:lpstr>
      <vt:lpstr>Agile project management</vt:lpstr>
      <vt:lpstr>Scrum</vt:lpstr>
      <vt:lpstr>Scrum terminology (a)</vt:lpstr>
      <vt:lpstr>Scrum terminology (b)</vt:lpstr>
      <vt:lpstr>Scrum sprint cycle</vt:lpstr>
      <vt:lpstr>PowerPoint Presentation</vt:lpstr>
      <vt:lpstr>The Sprint cycle</vt:lpstr>
      <vt:lpstr>Teamwork in Scrum</vt:lpstr>
      <vt:lpstr>Scrum benefits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Windows User</cp:lastModifiedBy>
  <cp:revision>1</cp:revision>
  <dcterms:created xsi:type="dcterms:W3CDTF">2023-09-19T13:24:53Z</dcterms:created>
  <dcterms:modified xsi:type="dcterms:W3CDTF">2024-01-31T18:41:21Z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2023-09-19T00:00:00Z</vt:filetime>
  </property>
</Properties>
</file>