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6" r:id="rId3"/>
    <p:sldId id="259" r:id="rId4"/>
    <p:sldId id="260" r:id="rId5"/>
  </p:sldIdLst>
  <p:sldSz cx="32404050" cy="43205400"/>
  <p:notesSz cx="6797675" cy="9926638"/>
  <p:defaultTextStyle>
    <a:defPPr>
      <a:defRPr lang="es-E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292929"/>
    <a:srgbClr val="800000"/>
    <a:srgbClr val="6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1548" autoAdjust="0"/>
  </p:normalViewPr>
  <p:slideViewPr>
    <p:cSldViewPr>
      <p:cViewPr>
        <p:scale>
          <a:sx n="20" d="100"/>
          <a:sy n="20" d="100"/>
        </p:scale>
        <p:origin x="-2154" y="390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99F43-BEE6-477F-B97B-303E7F2E3D79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623B2-7A17-4E00-8094-92FAAE41C2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23B2-7A17-4E00-8094-92FAAE41C2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23B2-7A17-4E00-8094-92FAAE41C2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23B2-7A17-4E00-8094-92FAAE41C2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623B2-7A17-4E00-8094-92FAAE41C2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B16B-DA2B-4292-858A-7716F679EE2E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98D9-59D2-4D9A-ABCA-36A82543DF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52353" y="4752828"/>
            <a:ext cx="30459384" cy="21890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0" u="sng" dirty="0" smtClean="0">
                <a:latin typeface="Foco" pitchFamily="34" charset="0"/>
              </a:rPr>
              <a:t>Poster Template Guidelines</a:t>
            </a:r>
          </a:p>
          <a:p>
            <a:pPr>
              <a:buNone/>
            </a:pPr>
            <a:endParaRPr lang="en-US" sz="4000" u="sng" dirty="0" smtClean="0">
              <a:latin typeface="Foco" pitchFamily="34" charset="0"/>
            </a:endParaRPr>
          </a:p>
          <a:p>
            <a:r>
              <a:rPr lang="en-US" sz="7200" dirty="0" smtClean="0">
                <a:latin typeface="Foco" pitchFamily="34" charset="0"/>
              </a:rPr>
              <a:t>You may use any of the three templates given in this document.</a:t>
            </a:r>
          </a:p>
          <a:p>
            <a:r>
              <a:rPr lang="en-US" sz="7200" dirty="0" smtClean="0">
                <a:latin typeface="Foco" pitchFamily="34" charset="0"/>
              </a:rPr>
              <a:t>You may use as many info frames for your descriptions &amp; images as you wish, as long as it fit in a 90X120 cm poster.</a:t>
            </a:r>
          </a:p>
          <a:p>
            <a:r>
              <a:rPr lang="en-US" sz="7200" dirty="0" smtClean="0">
                <a:latin typeface="Foco" pitchFamily="34" charset="0"/>
              </a:rPr>
              <a:t>Us the info frames for your images also.</a:t>
            </a:r>
          </a:p>
          <a:p>
            <a:r>
              <a:rPr lang="en-US" sz="7200" dirty="0" smtClean="0">
                <a:latin typeface="Foco" pitchFamily="34" charset="0"/>
              </a:rPr>
              <a:t>The bottom (corner) frames will appear as off-sided. This was done </a:t>
            </a:r>
            <a:r>
              <a:rPr lang="en-US" sz="7200" dirty="0" smtClean="0">
                <a:latin typeface="Foco" pitchFamily="34" charset="0"/>
              </a:rPr>
              <a:t>on </a:t>
            </a:r>
            <a:r>
              <a:rPr lang="en-US" sz="7200" dirty="0" smtClean="0">
                <a:latin typeface="Foco" pitchFamily="34" charset="0"/>
              </a:rPr>
              <a:t>PURPOSE </a:t>
            </a:r>
            <a:r>
              <a:rPr lang="en-US" sz="7200" dirty="0" smtClean="0">
                <a:latin typeface="Foco" pitchFamily="34" charset="0"/>
              </a:rPr>
              <a:t>and should be left this way. </a:t>
            </a:r>
            <a:r>
              <a:rPr lang="en-US" sz="7200" dirty="0" smtClean="0">
                <a:latin typeface="Foco" pitchFamily="34" charset="0"/>
              </a:rPr>
              <a:t>The idea is that </a:t>
            </a:r>
            <a:r>
              <a:rPr lang="en-US" sz="7200" dirty="0" smtClean="0">
                <a:latin typeface="Foco" pitchFamily="34" charset="0"/>
              </a:rPr>
              <a:t>when printed, the bottom and outer edges </a:t>
            </a:r>
            <a:r>
              <a:rPr lang="en-US" sz="7200" dirty="0" smtClean="0">
                <a:latin typeface="Foco" pitchFamily="34" charset="0"/>
              </a:rPr>
              <a:t>of this fram</a:t>
            </a:r>
            <a:r>
              <a:rPr lang="en-US" sz="7200" dirty="0" smtClean="0">
                <a:latin typeface="Foco" pitchFamily="34" charset="0"/>
              </a:rPr>
              <a:t>e shouldn´t appear.</a:t>
            </a:r>
            <a:endParaRPr lang="en-US" sz="7200" dirty="0" smtClean="0">
              <a:latin typeface="Foco" pitchFamily="34" charset="0"/>
            </a:endParaRPr>
          </a:p>
          <a:p>
            <a:r>
              <a:rPr lang="en-US" sz="7200" dirty="0" smtClean="0">
                <a:latin typeface="Foco" pitchFamily="34" charset="0"/>
              </a:rPr>
              <a:t>You may move the frames around the template and add as much as you wish. The given ones are just to serve as reference. </a:t>
            </a:r>
          </a:p>
          <a:p>
            <a:r>
              <a:rPr lang="en-US" sz="7200" dirty="0" smtClean="0">
                <a:latin typeface="Foco" pitchFamily="34" charset="0"/>
              </a:rPr>
              <a:t>Don´t change the template colors.</a:t>
            </a:r>
          </a:p>
          <a:p>
            <a:r>
              <a:rPr lang="en-US" sz="7200" dirty="0" smtClean="0">
                <a:latin typeface="Foco" pitchFamily="34" charset="0"/>
              </a:rPr>
              <a:t>You should use the FOCO font. In case you don´t have it in your PC, you may find it in the CONEIX under : </a:t>
            </a:r>
            <a:r>
              <a:rPr lang="en-US" sz="7200" dirty="0" smtClean="0"/>
              <a:t>Documents-&gt;Others-&gt; </a:t>
            </a:r>
            <a:r>
              <a:rPr lang="en-US" sz="7200" dirty="0" err="1" smtClean="0"/>
              <a:t>CVCBusinessCards</a:t>
            </a:r>
            <a:r>
              <a:rPr lang="en-US" sz="7200" dirty="0" smtClean="0"/>
              <a:t> and install it in your PC.</a:t>
            </a:r>
            <a:endParaRPr lang="en-US" sz="7200" dirty="0" smtClean="0">
              <a:latin typeface="Foco" pitchFamily="34" charset="0"/>
            </a:endParaRPr>
          </a:p>
          <a:p>
            <a:r>
              <a:rPr lang="en-US" sz="7200" dirty="0" smtClean="0">
                <a:latin typeface="Foco" pitchFamily="34" charset="0"/>
              </a:rPr>
              <a:t>The slides are  dimension for a 90x120 cm poster.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7489" y="9361340"/>
            <a:ext cx="9793088" cy="1267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53 Imagen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06681" y="9217324"/>
            <a:ext cx="9649072" cy="1267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" name="52 Imagen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73433" y="24483020"/>
            <a:ext cx="20882320" cy="12097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51 Imagen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305" y="7633148"/>
            <a:ext cx="9793088" cy="16993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7 Imagen" descr="Sin título cop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2404050" cy="6481019"/>
          </a:xfrm>
          <a:prstGeom prst="rect">
            <a:avLst/>
          </a:prstGeom>
        </p:spPr>
      </p:pic>
      <p:pic>
        <p:nvPicPr>
          <p:cNvPr id="15" name="14 Imagen" descr="CVC_CAT_CMYK (Sin Fondo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63065" y="4176764"/>
            <a:ext cx="5716731" cy="3168352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1872433" y="792388"/>
            <a:ext cx="28659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Foco" pitchFamily="34" charset="0"/>
              </a:rPr>
              <a:t>Title</a:t>
            </a:r>
            <a:endParaRPr lang="en-US" sz="9600" b="1" dirty="0">
              <a:solidFill>
                <a:schemeClr val="bg1"/>
              </a:solidFill>
              <a:latin typeface="Foco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225361" y="2592588"/>
            <a:ext cx="1224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oco" pitchFamily="34" charset="0"/>
              </a:rPr>
              <a:t>Author1, Author2, Author3, etc.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0225361" y="3888732"/>
            <a:ext cx="122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oco" pitchFamily="34" charset="0"/>
              </a:rPr>
              <a:t>Computer Vision Center (CVC)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0369377" y="4896844"/>
            <a:ext cx="122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oco" pitchFamily="34" charset="0"/>
              </a:rPr>
              <a:t>E-mail</a:t>
            </a:r>
          </a:p>
        </p:txBody>
      </p:sp>
      <p:sp>
        <p:nvSpPr>
          <p:cNvPr id="34" name="33 Rectángulo redondeado"/>
          <p:cNvSpPr/>
          <p:nvPr/>
        </p:nvSpPr>
        <p:spPr>
          <a:xfrm>
            <a:off x="1512393" y="8497244"/>
            <a:ext cx="7992888" cy="10801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1440385" y="1094551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656409" y="8569252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40" name="39 Rectángulo redondeado"/>
          <p:cNvSpPr/>
          <p:nvPr/>
        </p:nvSpPr>
        <p:spPr>
          <a:xfrm>
            <a:off x="12025561" y="10297444"/>
            <a:ext cx="8568952" cy="10801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2169577" y="1036945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45" name="44 Rectángulo redondeado"/>
          <p:cNvSpPr/>
          <p:nvPr/>
        </p:nvSpPr>
        <p:spPr>
          <a:xfrm>
            <a:off x="23258809" y="10153428"/>
            <a:ext cx="7632848" cy="10801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23402825" y="1022543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47" name="46 Rectángulo redondeado"/>
          <p:cNvSpPr/>
          <p:nvPr/>
        </p:nvSpPr>
        <p:spPr>
          <a:xfrm>
            <a:off x="13753753" y="25491132"/>
            <a:ext cx="15409712" cy="12961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4113793" y="25635148"/>
            <a:ext cx="1453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11881545" y="1202563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23330817" y="11737604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13825761" y="27147316"/>
            <a:ext cx="1468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-1511943" y="38668596"/>
            <a:ext cx="13753528" cy="5270986"/>
          </a:xfrm>
          <a:prstGeom prst="roundRect">
            <a:avLst/>
          </a:prstGeom>
          <a:solidFill>
            <a:srgbClr val="494949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Foco" pitchFamily="34" charset="0"/>
            </a:endParaRPr>
          </a:p>
        </p:txBody>
      </p:sp>
      <p:sp>
        <p:nvSpPr>
          <p:cNvPr id="57" name="56 Rectángulo redondeado"/>
          <p:cNvSpPr/>
          <p:nvPr/>
        </p:nvSpPr>
        <p:spPr>
          <a:xfrm>
            <a:off x="19658409" y="38596588"/>
            <a:ext cx="13969552" cy="5270986"/>
          </a:xfrm>
          <a:prstGeom prst="roundRect">
            <a:avLst/>
          </a:prstGeom>
          <a:solidFill>
            <a:srgbClr val="494949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Foco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432273" y="39460684"/>
            <a:ext cx="1137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Relevant Info (sponsors, partners, projects, acknowledgments, etc)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21242585" y="39244660"/>
            <a:ext cx="108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[1] Reference 1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[2] Reference 2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51 Imagen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7489" y="9937404"/>
            <a:ext cx="9433048" cy="1267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42 Imagen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49497" y="23618924"/>
            <a:ext cx="20090233" cy="1267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41 Imagen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06681" y="10009412"/>
            <a:ext cx="9649072" cy="1274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32 Imagen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289" y="8353228"/>
            <a:ext cx="9793088" cy="18866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43 Imagen" descr="Sin título copy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2404050" cy="6625036"/>
          </a:xfrm>
          <a:prstGeom prst="rect">
            <a:avLst/>
          </a:prstGeom>
        </p:spPr>
      </p:pic>
      <p:pic>
        <p:nvPicPr>
          <p:cNvPr id="15" name="14 Imagen" descr="CVC_CAT_CMYK (Sin Fondo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63065" y="4176764"/>
            <a:ext cx="5716731" cy="3168352"/>
          </a:xfrm>
          <a:prstGeom prst="rect">
            <a:avLst/>
          </a:prstGeom>
        </p:spPr>
      </p:pic>
      <p:sp>
        <p:nvSpPr>
          <p:cNvPr id="16" name="15 Rectángulo redondeado"/>
          <p:cNvSpPr/>
          <p:nvPr/>
        </p:nvSpPr>
        <p:spPr>
          <a:xfrm>
            <a:off x="-1511943" y="38668596"/>
            <a:ext cx="13753528" cy="5270986"/>
          </a:xfrm>
          <a:prstGeom prst="roundRect">
            <a:avLst/>
          </a:prstGeom>
          <a:solidFill>
            <a:srgbClr val="494949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Foco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872433" y="792388"/>
            <a:ext cx="28659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Foco" pitchFamily="34" charset="0"/>
              </a:rPr>
              <a:t>Title</a:t>
            </a:r>
            <a:endParaRPr lang="en-US" sz="9600" b="1" dirty="0">
              <a:solidFill>
                <a:schemeClr val="bg1"/>
              </a:solidFill>
              <a:latin typeface="Foco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225361" y="2592588"/>
            <a:ext cx="1224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oco" pitchFamily="34" charset="0"/>
              </a:rPr>
              <a:t>Author1, Author2, Author3, etc.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0225361" y="3888732"/>
            <a:ext cx="122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oco" pitchFamily="34" charset="0"/>
              </a:rPr>
              <a:t>Computer Vision Center (CVC)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0369377" y="4896844"/>
            <a:ext cx="122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oco" pitchFamily="34" charset="0"/>
              </a:rPr>
              <a:t>E-mail</a:t>
            </a:r>
          </a:p>
        </p:txBody>
      </p:sp>
      <p:sp>
        <p:nvSpPr>
          <p:cNvPr id="34" name="33 Rectángulo redondeado"/>
          <p:cNvSpPr/>
          <p:nvPr/>
        </p:nvSpPr>
        <p:spPr>
          <a:xfrm>
            <a:off x="1512393" y="9217324"/>
            <a:ext cx="7632848" cy="1080120"/>
          </a:xfrm>
          <a:prstGeom prst="roundRect">
            <a:avLst/>
          </a:prstGeom>
          <a:solidFill>
            <a:srgbClr val="6C0000"/>
          </a:solidFill>
          <a:ln>
            <a:solidFill>
              <a:srgbClr val="6C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1440385" y="1166559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656409" y="928933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40" name="39 Rectángulo redondeado"/>
          <p:cNvSpPr/>
          <p:nvPr/>
        </p:nvSpPr>
        <p:spPr>
          <a:xfrm>
            <a:off x="12313593" y="10585476"/>
            <a:ext cx="7632848" cy="1080120"/>
          </a:xfrm>
          <a:prstGeom prst="roundRect">
            <a:avLst/>
          </a:prstGeom>
          <a:solidFill>
            <a:srgbClr val="6C0000"/>
          </a:solidFill>
          <a:ln>
            <a:solidFill>
              <a:srgbClr val="6C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2457609" y="1065748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45" name="44 Rectángulo redondeado"/>
          <p:cNvSpPr/>
          <p:nvPr/>
        </p:nvSpPr>
        <p:spPr>
          <a:xfrm>
            <a:off x="23258809" y="10873508"/>
            <a:ext cx="7632848" cy="1080120"/>
          </a:xfrm>
          <a:prstGeom prst="roundRect">
            <a:avLst/>
          </a:prstGeom>
          <a:solidFill>
            <a:srgbClr val="6C0000"/>
          </a:solidFill>
          <a:ln>
            <a:solidFill>
              <a:srgbClr val="6C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23402825" y="1094551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47" name="46 Rectángulo redondeado"/>
          <p:cNvSpPr/>
          <p:nvPr/>
        </p:nvSpPr>
        <p:spPr>
          <a:xfrm>
            <a:off x="13537729" y="24411012"/>
            <a:ext cx="15409712" cy="1296144"/>
          </a:xfrm>
          <a:prstGeom prst="roundRect">
            <a:avLst/>
          </a:prstGeom>
          <a:solidFill>
            <a:srgbClr val="6C0000"/>
          </a:solidFill>
          <a:ln>
            <a:solidFill>
              <a:srgbClr val="6C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3897769" y="24555028"/>
            <a:ext cx="1453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11881545" y="1274571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19658409" y="38596588"/>
            <a:ext cx="13969552" cy="5270986"/>
          </a:xfrm>
          <a:prstGeom prst="roundRect">
            <a:avLst/>
          </a:prstGeom>
          <a:solidFill>
            <a:srgbClr val="494949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Foco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23330817" y="12457684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13609737" y="26067196"/>
            <a:ext cx="1468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32273" y="39460684"/>
            <a:ext cx="1137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Relevant Info (sponsors, partners, projects, acknowledgments, etc)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1242585" y="39244660"/>
            <a:ext cx="108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[1] Reference 1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[2] Reference 2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41 Imagen" descr="Sin título copy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404050" cy="6625036"/>
          </a:xfrm>
          <a:prstGeom prst="rect">
            <a:avLst/>
          </a:prstGeom>
        </p:spPr>
      </p:pic>
      <p:pic>
        <p:nvPicPr>
          <p:cNvPr id="15" name="14 Imagen" descr="CVC_CAT_CMYK (Sin Fondo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63065" y="4176764"/>
            <a:ext cx="5716731" cy="3168352"/>
          </a:xfrm>
          <a:prstGeom prst="rect">
            <a:avLst/>
          </a:prstGeom>
        </p:spPr>
      </p:pic>
      <p:sp>
        <p:nvSpPr>
          <p:cNvPr id="16" name="15 Rectángulo redondeado"/>
          <p:cNvSpPr/>
          <p:nvPr/>
        </p:nvSpPr>
        <p:spPr>
          <a:xfrm>
            <a:off x="-1511943" y="38668596"/>
            <a:ext cx="13753528" cy="5270986"/>
          </a:xfrm>
          <a:prstGeom prst="roundRect">
            <a:avLst/>
          </a:prstGeom>
          <a:solidFill>
            <a:srgbClr val="6C0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Foco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872433" y="792388"/>
            <a:ext cx="28659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Foco" pitchFamily="34" charset="0"/>
              </a:rPr>
              <a:t>Title</a:t>
            </a:r>
            <a:endParaRPr lang="en-US" sz="9600" b="1" dirty="0">
              <a:solidFill>
                <a:schemeClr val="bg1"/>
              </a:solidFill>
              <a:latin typeface="Foco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225361" y="2592588"/>
            <a:ext cx="1224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oco" pitchFamily="34" charset="0"/>
              </a:rPr>
              <a:t>Author1, Author2, Author3, etc.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0225361" y="3888732"/>
            <a:ext cx="122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oco" pitchFamily="34" charset="0"/>
              </a:rPr>
              <a:t>Computer Vision Center (CVC)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0369377" y="4896844"/>
            <a:ext cx="122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oco" pitchFamily="34" charset="0"/>
              </a:rPr>
              <a:t>E-mail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9658409" y="38596588"/>
            <a:ext cx="13969552" cy="5270986"/>
          </a:xfrm>
          <a:prstGeom prst="roundRect">
            <a:avLst/>
          </a:prstGeom>
          <a:solidFill>
            <a:srgbClr val="6C0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Foco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32273" y="39460684"/>
            <a:ext cx="1137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Relevant Info (sponsors, partners, projects, acknowledgments, etc)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1242585" y="39244660"/>
            <a:ext cx="108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[1] Reference 1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[2] Reference 2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Foco" pitchFamily="34" charset="0"/>
              </a:rPr>
              <a:t>…</a:t>
            </a:r>
          </a:p>
        </p:txBody>
      </p:sp>
      <p:pic>
        <p:nvPicPr>
          <p:cNvPr id="33" name="32 Imagen" descr="Untitled-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77489" y="9361340"/>
            <a:ext cx="9433048" cy="1267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42 Imagen" descr="Untitled-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49497" y="23042860"/>
            <a:ext cx="20090233" cy="1267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43 Imagen" descr="Untitled-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06681" y="9433348"/>
            <a:ext cx="9649072" cy="1274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51 Imagen" descr="Untitled-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6289" y="7777164"/>
            <a:ext cx="9793088" cy="18866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52 Rectángulo redondeado"/>
          <p:cNvSpPr/>
          <p:nvPr/>
        </p:nvSpPr>
        <p:spPr>
          <a:xfrm>
            <a:off x="1512393" y="8641260"/>
            <a:ext cx="7632848" cy="1080120"/>
          </a:xfrm>
          <a:prstGeom prst="roundRect">
            <a:avLst/>
          </a:prstGeom>
          <a:solidFill>
            <a:srgbClr val="6C0000"/>
          </a:solidFill>
          <a:ln>
            <a:solidFill>
              <a:srgbClr val="6C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440385" y="1108953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1656409" y="871326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12529617" y="813720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Foco" pitchFamily="34" charset="0"/>
              </a:rPr>
              <a:t>Sub-title</a:t>
            </a:r>
          </a:p>
        </p:txBody>
      </p:sp>
      <p:sp>
        <p:nvSpPr>
          <p:cNvPr id="57" name="56 Rectángulo redondeado"/>
          <p:cNvSpPr/>
          <p:nvPr/>
        </p:nvSpPr>
        <p:spPr>
          <a:xfrm>
            <a:off x="12313593" y="10009412"/>
            <a:ext cx="7632848" cy="1080120"/>
          </a:xfrm>
          <a:prstGeom prst="roundRect">
            <a:avLst/>
          </a:prstGeom>
          <a:solidFill>
            <a:srgbClr val="6C0000"/>
          </a:solidFill>
          <a:ln>
            <a:solidFill>
              <a:srgbClr val="6C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12457609" y="1008142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59" name="58 Rectángulo redondeado"/>
          <p:cNvSpPr/>
          <p:nvPr/>
        </p:nvSpPr>
        <p:spPr>
          <a:xfrm>
            <a:off x="23258809" y="10297444"/>
            <a:ext cx="7632848" cy="1080120"/>
          </a:xfrm>
          <a:prstGeom prst="roundRect">
            <a:avLst/>
          </a:prstGeom>
          <a:solidFill>
            <a:srgbClr val="6C0000"/>
          </a:solidFill>
          <a:ln>
            <a:solidFill>
              <a:srgbClr val="6C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3402825" y="1036945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61" name="60 Rectángulo redondeado"/>
          <p:cNvSpPr/>
          <p:nvPr/>
        </p:nvSpPr>
        <p:spPr>
          <a:xfrm>
            <a:off x="13537729" y="23834948"/>
            <a:ext cx="15409712" cy="1296144"/>
          </a:xfrm>
          <a:prstGeom prst="roundRect">
            <a:avLst/>
          </a:prstGeom>
          <a:solidFill>
            <a:srgbClr val="6C0000"/>
          </a:solidFill>
          <a:ln>
            <a:solidFill>
              <a:srgbClr val="6C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oco" pitchFamily="34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13897769" y="23978964"/>
            <a:ext cx="1453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oco" pitchFamily="34" charset="0"/>
              </a:rPr>
              <a:t>Subtitle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11881545" y="1216965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23330817" y="118816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13609737" y="25491132"/>
            <a:ext cx="1468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oco" pitchFamily="34" charset="0"/>
              </a:rPr>
              <a:t>Info &amp; Images</a:t>
            </a: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  <a:latin typeface="Foco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346</Words>
  <Application>Microsoft Office PowerPoint</Application>
  <PresentationFormat>Personalizado</PresentationFormat>
  <Paragraphs>63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jmorales</dc:creator>
  <cp:lastModifiedBy>jmorales</cp:lastModifiedBy>
  <cp:revision>37</cp:revision>
  <dcterms:created xsi:type="dcterms:W3CDTF">2010-10-21T15:07:51Z</dcterms:created>
  <dcterms:modified xsi:type="dcterms:W3CDTF">2010-10-22T11:23:24Z</dcterms:modified>
</cp:coreProperties>
</file>