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6" r:id="rId2"/>
    <p:sldId id="270" r:id="rId3"/>
    <p:sldId id="271" r:id="rId4"/>
    <p:sldId id="293" r:id="rId5"/>
    <p:sldId id="294" r:id="rId6"/>
    <p:sldId id="272" r:id="rId7"/>
    <p:sldId id="257" r:id="rId8"/>
    <p:sldId id="258" r:id="rId9"/>
    <p:sldId id="273" r:id="rId10"/>
    <p:sldId id="296" r:id="rId11"/>
    <p:sldId id="297" r:id="rId12"/>
    <p:sldId id="274" r:id="rId13"/>
    <p:sldId id="282" r:id="rId14"/>
    <p:sldId id="283" r:id="rId15"/>
    <p:sldId id="284" r:id="rId16"/>
    <p:sldId id="285" r:id="rId17"/>
    <p:sldId id="288" r:id="rId18"/>
    <p:sldId id="287" r:id="rId19"/>
    <p:sldId id="289" r:id="rId20"/>
    <p:sldId id="290" r:id="rId21"/>
    <p:sldId id="291" r:id="rId22"/>
    <p:sldId id="292" r:id="rId23"/>
    <p:sldId id="298" r:id="rId24"/>
    <p:sldId id="275" r:id="rId25"/>
    <p:sldId id="299" r:id="rId26"/>
    <p:sldId id="278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95" r:id="rId36"/>
    <p:sldId id="325" r:id="rId37"/>
    <p:sldId id="286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276" r:id="rId61"/>
    <p:sldId id="314" r:id="rId62"/>
    <p:sldId id="315" r:id="rId63"/>
    <p:sldId id="316" r:id="rId64"/>
    <p:sldId id="27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 snapToGrid="0">
      <p:cViewPr varScale="1">
        <p:scale>
          <a:sx n="40" d="100"/>
          <a:sy n="40" d="100"/>
        </p:scale>
        <p:origin x="44" y="5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124712" y="1436497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33195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37382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</a:t>
            </a:r>
            <a:r>
              <a:rPr lang="en-US" dirty="0" err="1"/>
              <a:t>gonna</a:t>
            </a:r>
            <a:r>
              <a:rPr lang="en-US" dirty="0"/>
              <a:t>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2370359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B284-D8C3-4231-82C1-4B5A84E72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/>
          <a:stretch/>
        </p:blipFill>
        <p:spPr>
          <a:xfrm>
            <a:off x="369938" y="1385888"/>
            <a:ext cx="11148176" cy="44182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838200" y="5544934"/>
            <a:ext cx="10515600" cy="110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0 predict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All 1 predict  &gt;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A31E-2010-4267-839A-0ADADF176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425"/>
            <a:ext cx="5607726" cy="49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5019369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3076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3163</Words>
  <Application>Microsoft Office PowerPoint</Application>
  <PresentationFormat>Widescreen</PresentationFormat>
  <Paragraphs>771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PowerPoint Presentation</vt:lpstr>
      <vt:lpstr>PowerPoint Presentation</vt:lpstr>
      <vt:lpstr>Business Problems and Goals</vt:lpstr>
      <vt:lpstr>Business Problems and Goals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MODELLING</vt:lpstr>
      <vt:lpstr>Overview</vt:lpstr>
      <vt:lpstr>Data Imbalance Check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Suggestion</vt:lpstr>
      <vt:lpstr>Probability</vt:lpstr>
      <vt:lpstr>Probability</vt:lpstr>
      <vt:lpstr>SIMULATION</vt:lpstr>
      <vt:lpstr>Approach</vt:lpstr>
      <vt:lpstr>Assumption</vt:lpstr>
      <vt:lpstr>Assumption</vt:lpstr>
      <vt:lpstr>Before using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Hizkyanatali</cp:lastModifiedBy>
  <cp:revision>56</cp:revision>
  <dcterms:created xsi:type="dcterms:W3CDTF">2021-05-28T10:39:48Z</dcterms:created>
  <dcterms:modified xsi:type="dcterms:W3CDTF">2021-06-03T01:55:05Z</dcterms:modified>
</cp:coreProperties>
</file>