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66" r:id="rId2"/>
    <p:sldId id="270" r:id="rId3"/>
    <p:sldId id="271" r:id="rId4"/>
    <p:sldId id="293" r:id="rId5"/>
    <p:sldId id="294" r:id="rId6"/>
    <p:sldId id="272" r:id="rId7"/>
    <p:sldId id="273" r:id="rId8"/>
    <p:sldId id="296" r:id="rId9"/>
    <p:sldId id="334" r:id="rId10"/>
    <p:sldId id="257" r:id="rId11"/>
    <p:sldId id="258" r:id="rId12"/>
    <p:sldId id="297" r:id="rId13"/>
    <p:sldId id="274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95" r:id="rId34"/>
    <p:sldId id="325" r:id="rId35"/>
    <p:sldId id="286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8" r:id="rId45"/>
    <p:sldId id="275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276" r:id="rId62"/>
    <p:sldId id="314" r:id="rId63"/>
    <p:sldId id="315" r:id="rId64"/>
    <p:sldId id="316" r:id="rId65"/>
    <p:sldId id="277" r:id="rId66"/>
    <p:sldId id="33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E10213B5-92D1-4BB5-9993-044E94AD57F1}"/>
              </a:ext>
            </a:extLst>
          </p:cNvPr>
          <p:cNvSpPr/>
          <p:nvPr/>
        </p:nvSpPr>
        <p:spPr>
          <a:xfrm>
            <a:off x="2393566" y="3415734"/>
            <a:ext cx="1535009" cy="5773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9DB4964-141C-4CD0-BE13-D02CDB7026C5}"/>
              </a:ext>
            </a:extLst>
          </p:cNvPr>
          <p:cNvSpPr/>
          <p:nvPr/>
        </p:nvSpPr>
        <p:spPr>
          <a:xfrm>
            <a:off x="8525177" y="3415734"/>
            <a:ext cx="905183" cy="10665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</a:t>
            </a:r>
            <a:r>
              <a:rPr lang="en-US" dirty="0" err="1"/>
              <a:t>gonna</a:t>
            </a:r>
            <a:r>
              <a:rPr lang="en-US" dirty="0"/>
              <a:t>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237035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B284-D8C3-4231-82C1-4B5A84E72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/>
          <a:stretch/>
        </p:blipFill>
        <p:spPr>
          <a:xfrm>
            <a:off x="369938" y="1385888"/>
            <a:ext cx="11148176" cy="44182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838200" y="5544934"/>
            <a:ext cx="10515600" cy="110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0 predict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All 1 predict  &gt; 0.6 </a:t>
            </a:r>
            <a:r>
              <a:rPr lang="en-US" dirty="0" err="1">
                <a:sym typeface="Wingdings" panose="05000000000000000000" pitchFamily="2" charset="2"/>
              </a:rPr>
              <a:t>proba</a:t>
            </a:r>
            <a:r>
              <a:rPr lang="en-US" dirty="0">
                <a:sym typeface="Wingdings" panose="05000000000000000000" pitchFamily="2" charset="2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A31E-2010-4267-839A-0ADADF176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0425"/>
            <a:ext cx="5607726" cy="49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model, we got </a:t>
            </a:r>
            <a:r>
              <a:rPr lang="en-US" b="1" dirty="0"/>
              <a:t>1515</a:t>
            </a:r>
            <a:r>
              <a:rPr lang="en-US" dirty="0"/>
              <a:t> People want to buy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buy (</a:t>
            </a:r>
            <a:r>
              <a:rPr lang="en-US" b="1" dirty="0"/>
              <a:t>y predict = 0</a:t>
            </a:r>
            <a:r>
              <a:rPr lang="en-US" dirty="0"/>
              <a:t>). If we look on the probability of wanting to buy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model, estimation of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Mind Map Solution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3259</Words>
  <Application>Microsoft Office PowerPoint</Application>
  <PresentationFormat>Widescreen</PresentationFormat>
  <Paragraphs>774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Mind Map Solution</vt:lpstr>
      <vt:lpstr>PowerPoint Presentation</vt:lpstr>
      <vt:lpstr>PowerPoint Presentation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Suggestion</vt:lpstr>
      <vt:lpstr>Probability</vt:lpstr>
      <vt:lpstr>Probability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66</cp:revision>
  <dcterms:created xsi:type="dcterms:W3CDTF">2021-05-28T10:39:48Z</dcterms:created>
  <dcterms:modified xsi:type="dcterms:W3CDTF">2021-06-03T04:27:40Z</dcterms:modified>
</cp:coreProperties>
</file>