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93" r:id="rId5"/>
    <p:sldId id="294" r:id="rId6"/>
    <p:sldId id="272" r:id="rId7"/>
    <p:sldId id="273" r:id="rId8"/>
    <p:sldId id="274" r:id="rId9"/>
    <p:sldId id="282" r:id="rId10"/>
    <p:sldId id="283" r:id="rId11"/>
    <p:sldId id="284" r:id="rId12"/>
    <p:sldId id="285" r:id="rId13"/>
    <p:sldId id="288" r:id="rId14"/>
    <p:sldId id="287" r:id="rId15"/>
    <p:sldId id="289" r:id="rId16"/>
    <p:sldId id="290" r:id="rId17"/>
    <p:sldId id="291" r:id="rId18"/>
    <p:sldId id="29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table </a:t>
            </a:r>
            <a:r>
              <a:rPr lang="en-US" dirty="0" err="1"/>
              <a:t>Perbandingan</a:t>
            </a:r>
            <a:r>
              <a:rPr lang="en-US" dirty="0"/>
              <a:t> precision</a:t>
            </a:r>
          </a:p>
          <a:p>
            <a:pPr>
              <a:buFontTx/>
              <a:buChar char="-"/>
            </a:pPr>
            <a:r>
              <a:rPr lang="en-US" dirty="0"/>
              <a:t>Pk model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</a:t>
            </a:r>
          </a:p>
          <a:p>
            <a:pPr>
              <a:buFontTx/>
              <a:buChar char="-"/>
            </a:pPr>
            <a:r>
              <a:rPr lang="en-US" dirty="0" err="1"/>
              <a:t>Grafik</a:t>
            </a:r>
            <a:r>
              <a:rPr lang="en-US" dirty="0"/>
              <a:t> predict </a:t>
            </a:r>
            <a:r>
              <a:rPr lang="en-US" dirty="0" err="1"/>
              <a:t>proba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Tunjukin</a:t>
            </a:r>
            <a:r>
              <a:rPr lang="en-US" dirty="0"/>
              <a:t> data set &amp; </a:t>
            </a:r>
            <a:r>
              <a:rPr lang="en-US" dirty="0" err="1"/>
              <a:t>casenya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Skenario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Simulasi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 (cost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brp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  <a:endParaRPr lang="en-US" dirty="0"/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berpotensi</a:t>
            </a:r>
            <a:r>
              <a:rPr lang="en-US" dirty="0"/>
              <a:t> dan yang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dposit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untk</a:t>
            </a:r>
            <a:r>
              <a:rPr lang="en-US" dirty="0"/>
              <a:t> campaign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cost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</a:t>
            </a:r>
            <a:r>
              <a:rPr lang="en-US" dirty="0" err="1"/>
              <a:t>learningggggg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916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BANK MARKETING CAMPAIGN</vt:lpstr>
      <vt:lpstr>Urutan PPT</vt:lpstr>
      <vt:lpstr>Dataset &amp; Case</vt:lpstr>
      <vt:lpstr>Dataset &amp; Case</vt:lpstr>
      <vt:lpstr>Dataset &amp; Case</vt:lpstr>
      <vt:lpstr>Scenario</vt:lpstr>
      <vt:lpstr>Business Problems and Goals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Modelling</vt:lpstr>
      <vt:lpstr>Simulasi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37</cp:revision>
  <dcterms:created xsi:type="dcterms:W3CDTF">2021-05-28T10:39:48Z</dcterms:created>
  <dcterms:modified xsi:type="dcterms:W3CDTF">2021-06-02T23:10:58Z</dcterms:modified>
</cp:coreProperties>
</file>