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Override PartName="/ppt/slides/slide5.xml" ContentType="application/vnd.openxmlformats-officedocument.presentationml.slide+xml"/>
  <Override PartName="/ppt/notesSlides/notesSlide4.xml" ContentType="application/vnd.openxmlformats-officedocument.presentationml.notesSlide+xml"/>
  <Override PartName="/ppt/slides/slide6.xml" ContentType="application/vnd.openxmlformats-officedocument.presentationml.slide+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 id="259" r:id="RelId2"/>
    <p:sldId id="260" r:id="RelId3"/>
    <p:sldId id="261" r:id="Rel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 Type="http://schemas.openxmlformats.org/officeDocument/2006/relationships/slide" Target="/ppt/slides/slide4.xml" Id="RelId2" /><Relationship Type="http://schemas.openxmlformats.org/officeDocument/2006/relationships/slide" Target="/ppt/slides/slide5.xml" Id="RelId3" /><Relationship Type="http://schemas.openxmlformats.org/officeDocument/2006/relationships/slide" Target="/ppt/slides/slide6.xml" Id="RelId4"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Net Sales Performance Over Time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kpi</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kpi</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3.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scatterChart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donutChart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donutChart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4.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scatterChart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waterfallChart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donutChart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5.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lineClusteredColumnComboChart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70ef3bc6-49e4-48c6-a5bb-0891e790f5a0?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f557c7d414f0405c" /><Relationship Type="http://schemas.openxmlformats.org/officeDocument/2006/relationships/slideLayout" Target="/ppt/slideLayouts/slideLayout8.xml" Id="R35b75695f0f54393" /><Relationship Type="http://schemas.openxmlformats.org/officeDocument/2006/relationships/hyperlink" Target="https://app.powerbi.com/groups/me/reports/70ef3bc6-49e4-48c6-a5bb-0891e790f5a0/?pbi_source=PowerPoint" TargetMode="External" Id="RelId0" /><Relationship Type="http://schemas.openxmlformats.org/officeDocument/2006/relationships/image" Target="/ppt/media/image4.png" Id="imgId118158347"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1191bd534cc248ad" /><Relationship Type="http://schemas.openxmlformats.org/officeDocument/2006/relationships/slideLayout" Target="/ppt/slideLayouts/slideLayout8.xml" Id="Raf909c99c1874942" /><Relationship Type="http://schemas.openxmlformats.org/officeDocument/2006/relationships/hyperlink" Target="https://app.powerbi.com/groups/me/reports/70ef3bc6-49e4-48c6-a5bb-0891e790f5a0/?pbi_source=PowerPoint" TargetMode="External" Id="RelId1" /><Relationship Type="http://schemas.openxmlformats.org/officeDocument/2006/relationships/image" Target="/ppt/media/image5.png" Id="imgId118158348" /></Relationships>
</file>

<file path=ppt/slides/_rels/slide4.xml.rels>&#65279;<?xml version="1.0" encoding="utf-8"?><Relationships xmlns="http://schemas.openxmlformats.org/package/2006/relationships"><Relationship Type="http://schemas.openxmlformats.org/officeDocument/2006/relationships/notesSlide" Target="/ppt/notesSlides/notesSlide3.xml" Id="Rb58499fd5dac420b" /><Relationship Type="http://schemas.openxmlformats.org/officeDocument/2006/relationships/slideLayout" Target="/ppt/slideLayouts/slideLayout8.xml" Id="R257744e7fbdb431f" /><Relationship Type="http://schemas.openxmlformats.org/officeDocument/2006/relationships/hyperlink" Target="https://app.powerbi.com/groups/me/reports/70ef3bc6-49e4-48c6-a5bb-0891e790f5a0/?pbi_source=PowerPoint" TargetMode="External" Id="RelId2" /><Relationship Type="http://schemas.openxmlformats.org/officeDocument/2006/relationships/image" Target="/ppt/media/image6.png" Id="imgId118158349" /></Relationships>
</file>

<file path=ppt/slides/_rels/slide5.xml.rels>&#65279;<?xml version="1.0" encoding="utf-8"?><Relationships xmlns="http://schemas.openxmlformats.org/package/2006/relationships"><Relationship Type="http://schemas.openxmlformats.org/officeDocument/2006/relationships/notesSlide" Target="/ppt/notesSlides/notesSlide4.xml" Id="R593383b488fd488f" /><Relationship Type="http://schemas.openxmlformats.org/officeDocument/2006/relationships/slideLayout" Target="/ppt/slideLayouts/slideLayout8.xml" Id="R1f9be35fee354807" /><Relationship Type="http://schemas.openxmlformats.org/officeDocument/2006/relationships/hyperlink" Target="https://app.powerbi.com/groups/me/reports/70ef3bc6-49e4-48c6-a5bb-0891e790f5a0/?pbi_source=PowerPoint" TargetMode="External" Id="RelId3" /><Relationship Type="http://schemas.openxmlformats.org/officeDocument/2006/relationships/image" Target="/ppt/media/image7.png" Id="imgId118158350" /></Relationships>
</file>

<file path=ppt/slides/_rels/slide6.xml.rels>&#65279;<?xml version="1.0" encoding="utf-8"?><Relationships xmlns="http://schemas.openxmlformats.org/package/2006/relationships"><Relationship Type="http://schemas.openxmlformats.org/officeDocument/2006/relationships/notesSlide" Target="/ppt/notesSlides/notesSlide5.xml" Id="R3e205b722c5c4986" /><Relationship Type="http://schemas.openxmlformats.org/officeDocument/2006/relationships/slideLayout" Target="/ppt/slideLayouts/slideLayout8.xml" Id="R1f8d2cc292034375" /><Relationship Type="http://schemas.openxmlformats.org/officeDocument/2006/relationships/hyperlink" Target="https://app.powerbi.com/groups/me/reports/70ef3bc6-49e4-48c6-a5bb-0891e790f5a0/?pbi_source=PowerPoint" TargetMode="External" Id="RelId4" /><Relationship Type="http://schemas.openxmlformats.org/officeDocument/2006/relationships/image" Target="/ppt/media/image8.png" Id="imgId118158351"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Business_Insights_360</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28/03/2024 23:25:40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20/03/2024 04:49:31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textbox ,textbox ,textbox ,textbox ,textbox ,textbox ,textbox ,textbox ,textbox ,image ,textbox ,image ,image ,image ,image ,image.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118158347"/>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Home</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slicer ,pivotTable ,slicer ,slicer ,pivotTable ,Net Sales Performance Over Time ,pivotTable ,textbox ,textbox ,textbox ,slicer ,slicer ,slicer ,kpi ,textbox ,kpi ,textbox.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118158348"/>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Finance View</a:t>
            </a:r>
          </a:p>
        </p:txBody>
      </p:sp>
    </p:spTree>
    <p:clrMapOvr>
      <a:masterClrMapping xmlns:a="http://schemas.openxmlformats.org/drawingml/2006/main"/>
    </p:clrMapOvr>
  </p:cSld>
</p:sld>
</file>

<file path=ppt/slides/slide4.xml><?xml version="1.0" encoding="utf-8"?>
<p:sld xmlns:p="http://schemas.openxmlformats.org/presentationml/2006/main">
  <p:cSld>
    <p:spTree>
      <p:nvGrpSpPr>
        <p:cNvPr id="1" name=""/>
        <p:cNvGrpSpPr/>
        <p:nvPr/>
      </p:nvGrpSpPr>
      <p:grpSpPr/>
      <p:pic>
        <p:nvPicPr>
          <p:cNvPr id="3" name="Picture" title="This slide contains the following visuals: tableEx ,scatterChart ,slicer ,slicer ,slicer ,slicer ,slicer ,slicer ,pivotTable ,donutChart ,donutChart ,shape ,textbox ,textbox ,textbox ,textbox. Please refer to the notes on this slide for details">
            <a:hlinkClick xmlns:r="http://schemas.openxmlformats.org/officeDocument/2006/relationships" xmlns:a="http://schemas.openxmlformats.org/drawingml/2006/main" r:id="RelId2"/>
          </p:cNvPr>
          <p:cNvPicPr>
            <a:picLocks xmlns:a="http://schemas.openxmlformats.org/drawingml/2006/main" noChangeAspect="1"/>
          </p:cNvPicPr>
          <p:nvPr/>
        </p:nvPicPr>
        <p:blipFill>
          <a:blip xmlns:r="http://schemas.openxmlformats.org/officeDocument/2006/relationships" xmlns:a="http://schemas.openxmlformats.org/drawingml/2006/main" r:embed="imgId118158349"/>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Sales View</a:t>
            </a:r>
          </a:p>
        </p:txBody>
      </p:sp>
    </p:spTree>
    <p:clrMapOvr>
      <a:masterClrMapping xmlns:a="http://schemas.openxmlformats.org/drawingml/2006/main"/>
    </p:clrMapOvr>
  </p:cSld>
</p:sld>
</file>

<file path=ppt/slides/slide5.xml><?xml version="1.0" encoding="utf-8"?>
<p:sld xmlns:p="http://schemas.openxmlformats.org/presentationml/2006/main">
  <p:cSld>
    <p:spTree>
      <p:nvGrpSpPr>
        <p:cNvPr id="1" name=""/>
        <p:cNvGrpSpPr/>
        <p:nvPr/>
      </p:nvGrpSpPr>
      <p:grpSpPr/>
      <p:pic>
        <p:nvPicPr>
          <p:cNvPr id="3" name="Picture" title="This slide contains the following visuals: scatterChart ,slicer ,slicer ,slicer ,slicer ,slicer ,slicer ,pivotTable ,waterfallChart ,donutChart ,shape ,pivotTable. Please refer to the notes on this slide for details">
            <a:hlinkClick xmlns:r="http://schemas.openxmlformats.org/officeDocument/2006/relationships" xmlns:a="http://schemas.openxmlformats.org/drawingml/2006/main" r:id="RelId3"/>
          </p:cNvPr>
          <p:cNvPicPr>
            <a:picLocks xmlns:a="http://schemas.openxmlformats.org/drawingml/2006/main" noChangeAspect="1"/>
          </p:cNvPicPr>
          <p:nvPr/>
        </p:nvPicPr>
        <p:blipFill>
          <a:blip xmlns:r="http://schemas.openxmlformats.org/officeDocument/2006/relationships" xmlns:a="http://schemas.openxmlformats.org/drawingml/2006/main" r:embed="imgId118158350"/>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Marketing View</a:t>
            </a:r>
          </a:p>
        </p:txBody>
      </p:sp>
    </p:spTree>
    <p:clrMapOvr>
      <a:masterClrMapping xmlns:a="http://schemas.openxmlformats.org/drawingml/2006/main"/>
    </p:clrMapOvr>
  </p:cSld>
</p:sld>
</file>

<file path=ppt/slides/slide6.xml><?xml version="1.0" encoding="utf-8"?>
<p:sld xmlns:p="http://schemas.openxmlformats.org/presentationml/2006/main">
  <p:cSld>
    <p:spTree>
      <p:nvGrpSpPr>
        <p:cNvPr id="1" name=""/>
        <p:cNvGrpSpPr/>
        <p:nvPr/>
      </p:nvGrpSpPr>
      <p:grpSpPr/>
      <p:pic>
        <p:nvPicPr>
          <p:cNvPr id="3" name="Picture" title="This slide contains the following visuals: slicer ,slicer ,slicer ,slicer ,slicer ,slicer ,card ,lineClusteredColumnComboChart ,card ,card ,tableEx ,pivotTable. Please refer to the notes on this slide for details">
            <a:hlinkClick xmlns:r="http://schemas.openxmlformats.org/officeDocument/2006/relationships" xmlns:a="http://schemas.openxmlformats.org/drawingml/2006/main" r:id="RelId4"/>
          </p:cNvPr>
          <p:cNvPicPr>
            <a:picLocks xmlns:a="http://schemas.openxmlformats.org/drawingml/2006/main" noChangeAspect="1"/>
          </p:cNvPicPr>
          <p:nvPr/>
        </p:nvPicPr>
        <p:blipFill>
          <a:blip xmlns:r="http://schemas.openxmlformats.org/officeDocument/2006/relationships" xmlns:a="http://schemas.openxmlformats.org/drawingml/2006/main" r:embed="imgId118158351"/>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Supply Chain view</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