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8" d="100"/>
          <a:sy n="58" d="100"/>
        </p:scale>
        <p:origin x="240"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09835-9375-4B2F-B00C-9BCE4FAC20EF}" type="datetimeFigureOut">
              <a:rPr lang="en-PK" smtClean="0"/>
              <a:t>02/04/2024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A9043-69AD-4030-8714-681A61FCE1B1}" type="slidenum">
              <a:rPr lang="en-PK" smtClean="0"/>
              <a:t>‹#›</a:t>
            </a:fld>
            <a:endParaRPr lang="en-PK"/>
          </a:p>
        </p:txBody>
      </p:sp>
    </p:spTree>
    <p:extLst>
      <p:ext uri="{BB962C8B-B14F-4D97-AF65-F5344CB8AC3E}">
        <p14:creationId xmlns:p14="http://schemas.microsoft.com/office/powerpoint/2010/main" val="208086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Sale By City</a:t>
            </a:r>
            <a:endParaRPr dirty="0"/>
          </a:p>
          <a:p>
            <a:r>
              <a:rPr b="0" dirty="0"/>
              <a:t>No alt text provided</a:t>
            </a:r>
            <a:endParaRPr dirty="0"/>
          </a:p>
          <a:p>
            <a:endParaRPr dirty="0"/>
          </a:p>
          <a:p>
            <a:r>
              <a:rPr b="1" dirty="0"/>
              <a:t>Sale By State</a:t>
            </a:r>
            <a:endParaRPr dirty="0"/>
          </a:p>
          <a:p>
            <a:r>
              <a:rPr b="0" dirty="0"/>
              <a:t>No alt text provided</a:t>
            </a:r>
            <a:endParaRPr dirty="0"/>
          </a:p>
          <a:p>
            <a:endParaRPr dirty="0"/>
          </a:p>
          <a:p>
            <a:r>
              <a:rPr b="1" dirty="0"/>
              <a:t>Sale By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7ffba4e-69fc-47c8-b918-f841df748cc4?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7ffba4e-69fc-47c8-b918-f841df748cc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7ffba4e-69fc-47c8-b918-f841df748cc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87ffba4e-69fc-47c8-b918-f841df748cc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Amazon_Dashboard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02/04/2024 21:43:41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01/04/2024 01:32:26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image ,shape ,advancedSlicerVisual ,advancedSlicerVisual ,cardVisual ,cardVisual ,cardVisual ,Sale By City ,Sale By State ,Sale By City ,shape ,slicer ,slicer ,textSearchSlicerF85E2E78BE4A4D7D9F99ED75B5D71C85.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textSearchSlicerF85E2E78BE4A4D7D9F99ED75B5D71C85 ,image ,advancedSlicerVisual ,advancedSlicer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textSearchSlicerF85E2E78BE4A4D7D9F99ED75B5D71C85 ,image ,advancedSlicerVisual ,cardVisual ,shape ,shape ,cardVisual ,cardVisual ,cardVisual ,cardVisual ,slicer ,areaChart. Please refer to the notes on this slide for details">
            <a:hlinkClick r:id="rId3"/>
          </p:cNvPr>
          <p:cNvPicPr>
            <a:picLocks noChangeAspect="1"/>
          </p:cNvPicPr>
          <p:nvPr/>
        </p:nvPicPr>
        <p:blipFill>
          <a:blip r:embed="rId4"/>
          <a:stretch>
            <a:fillRect/>
          </a:stretch>
        </p:blipFill>
        <p:spPr>
          <a:xfrm>
            <a:off x="76200" y="-11017"/>
            <a:ext cx="12020550" cy="6858000"/>
          </a:xfrm>
          <a:prstGeom prst="rect">
            <a:avLst/>
          </a:prstGeom>
          <a:noFill/>
        </p:spPr>
      </p:pic>
      <p:sp>
        <p:nvSpPr>
          <p:cNvPr id="4" name="Title" hidden="1"/>
          <p:cNvSpPr>
            <a:spLocks noGrp="1"/>
          </p:cNvSpPr>
          <p:nvPr>
            <p:ph type="title"/>
          </p:nvPr>
        </p:nvSpPr>
        <p:spPr/>
        <p:txBody>
          <a:bodyPr/>
          <a:lstStyle/>
          <a:p>
            <a:r>
              <a:t>Product 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195</Words>
  <Application>Microsoft Office PowerPoint</Application>
  <PresentationFormat>Widescreen</PresentationFormat>
  <Paragraphs>105</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Amazon_Dashboard</vt:lpstr>
      <vt:lpstr>Overview</vt:lpstr>
      <vt:lpstr>Products</vt:lpstr>
      <vt:lpstr>Product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Abdullah Ayub</cp:lastModifiedBy>
  <cp:revision>5</cp:revision>
  <dcterms:created xsi:type="dcterms:W3CDTF">2016-09-04T11:54:55Z</dcterms:created>
  <dcterms:modified xsi:type="dcterms:W3CDTF">2024-04-02T21:45:02Z</dcterms:modified>
</cp:coreProperties>
</file>