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AVG Satisfaction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Service Not Rated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AVG Wait Time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clusteredColumnChart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9fb1e828-2126-442c-9547-d7a1f2268691?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63121af1866841e2" /><Relationship Type="http://schemas.openxmlformats.org/officeDocument/2006/relationships/slideLayout" Target="/ppt/slideLayouts/slideLayout8.xml" Id="R0048973091904198" /><Relationship Type="http://schemas.openxmlformats.org/officeDocument/2006/relationships/hyperlink" Target="https://app.powerbi.com/groups/me/reports/9fb1e828-2126-442c-9547-d7a1f2268691/?pbi_source=PowerPoint" TargetMode="External" Id="RelId0" /><Relationship Type="http://schemas.openxmlformats.org/officeDocument/2006/relationships/image" Target="/ppt/media/image4.png" Id="imgId119604763"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Healthcare_Analytics</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02/04/2024 21:47:02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02/04/2024 21:40:37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card ,card ,card ,pivotTable ,slicer ,clusteredBarChart ,clusteredBarChart ,card ,textbox ,textbox ,AVG Satisfaction ,Service Not Rated ,AVG Wait Time ,card ,card ,textbox ,textbox ,clusteredColumnChart ,card ,card ,card ,textbox ,textbox ,textbox ,textbox ,textbox.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119604763"/>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1</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