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88949EF-9725-4E3D-9CA9-8CD0CEB41C3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6F22C8A-D8B3-4E51-A189-F17DE687500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23/03/2024 19:20:14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CA2CA1F-696A-4D3A-81D4-D92DD3A484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2024-03-23T19:20:14Z</dcterms:created>
  <dcterms:modified xsi:type="dcterms:W3CDTF">2024-03-23T19:20:14Z</dcterms:modified>
</cp:coreProperties>
</file>