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67A9C8-C9D7-4FB4-8D07-0B3D116004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Covid_19_India_Dashboard2_Analysis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CA0832-883B-49B5-818E-AAA9A908AC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29/03/2024 06:56:42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B99E819-1210-490C-B975-F21A9E35D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0"/>
            <a:ext cx="112221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2024-03-29T06:56:43Z</dcterms:created>
  <dcterms:modified xsi:type="dcterms:W3CDTF">2024-03-29T06:56:43Z</dcterms:modified>
</cp:coreProperties>
</file>