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20 City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 by Year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Non-Veg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Other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textSearchSlicerF85E2E78BE4A4D7D9F99ED75B5D71C85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textSearchSlicerF85E2E78BE4A4D7D9F99ED75B5D71C85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Gain 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Lost Users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textSearchSlicerF85E2E78BE4A4D7D9F99ED75B5D71C85</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 Count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 User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5dbbc91-c5c7-4c38-94ae-981b0a6cc17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04a8a0ab78124c25" /><Relationship Type="http://schemas.openxmlformats.org/officeDocument/2006/relationships/slideLayout" Target="/ppt/slideLayouts/slideLayout8.xml" Id="R578a643c3d9c4e1d" /><Relationship Type="http://schemas.openxmlformats.org/officeDocument/2006/relationships/hyperlink" Target="https://app.powerbi.com/groups/me/reports/a5dbbc91-c5c7-4c38-94ae-981b0a6cc17c/?pbi_source=PowerPoint" TargetMode="External" Id="RelId0" /><Relationship Type="http://schemas.openxmlformats.org/officeDocument/2006/relationships/image" Target="/ppt/media/image4.png" Id="imgId988386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3ec6f64084249fd" /><Relationship Type="http://schemas.openxmlformats.org/officeDocument/2006/relationships/slideLayout" Target="/ppt/slideLayouts/slideLayout8.xml" Id="R24de176fac56479b" /><Relationship Type="http://schemas.openxmlformats.org/officeDocument/2006/relationships/hyperlink" Target="https://app.powerbi.com/groups/me/reports/a5dbbc91-c5c7-4c38-94ae-981b0a6cc17c/?pbi_source=PowerPoint" TargetMode="External" Id="RelId1" /><Relationship Type="http://schemas.openxmlformats.org/officeDocument/2006/relationships/image" Target="/ppt/media/image5.png" Id="imgId988386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b31808a118a4604" /><Relationship Type="http://schemas.openxmlformats.org/officeDocument/2006/relationships/slideLayout" Target="/ppt/slideLayouts/slideLayout8.xml" Id="R445421df951747a6" /><Relationship Type="http://schemas.openxmlformats.org/officeDocument/2006/relationships/hyperlink" Target="https://app.powerbi.com/groups/me/reports/a5dbbc91-c5c7-4c38-94ae-981b0a6cc17c/?pbi_source=PowerPoint" TargetMode="External" Id="RelId2" /><Relationship Type="http://schemas.openxmlformats.org/officeDocument/2006/relationships/image" Target="/ppt/media/image6.png" Id="imgId988386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d05c103d1cb045cf" /><Relationship Type="http://schemas.openxmlformats.org/officeDocument/2006/relationships/slideLayout" Target="/ppt/slideLayouts/slideLayout8.xml" Id="Rf10305438e5647dd" /><Relationship Type="http://schemas.openxmlformats.org/officeDocument/2006/relationships/hyperlink" Target="https://app.powerbi.com/groups/me/reports/a5dbbc91-c5c7-4c38-94ae-981b0a6cc17c/?pbi_source=PowerPoint" TargetMode="External" Id="RelId3" /><Relationship Type="http://schemas.openxmlformats.org/officeDocument/2006/relationships/image" Target="/ppt/media/image7.png" Id="imgId988386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Zomato_Netwrok_Analysis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18/04/2024 00:04:03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17/04/2024 23:09:51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88386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Index</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dvancedSlicerVisual ,Top 20 City Amount ,advancedSlicerVisual ,Sale by Year Amount ,card ,card ,card ,Non-Veg ,Veg ,Other ,Rating ,Rating ,Rating ,card ,shape ,shape ,shape ,shape ,shape ,image ,image ,image ,image ,image ,image ,textbox ,image ,image ,image ,image ,shape ,image ,image ,textbox ,textSearchSlicerF85E2E78BE4A4D7D9F99ED75B5D71C85 ,card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88386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dvancedSlicerVisual ,card ,card ,card ,card ,shape ,textbox ,image ,image ,image ,image ,shape ,image ,textbox ,textSearchSlicerF85E2E78BE4A4D7D9F99ED75B5D71C85 ,card ,clusteredColumnChart ,shape ,shape ,Gain Users ,Lost Users ,card ,card ,image ,ima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988386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User Performance</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dvancedSlicerVisual ,card ,card ,card ,card ,shape ,shape ,textbox ,image ,image ,image ,image ,textbox ,textSearchSlicerF85E2E78BE4A4D7D9F99ED75B5D71C85 ,shape ,image ,Sale by City ,Rating Count by City ,Active User by City ,tableEx ,image ,slicer ,slicer ,image ,slicer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988386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City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