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37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0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35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627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56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1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87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9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51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74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41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5497" y="1722557"/>
            <a:ext cx="6097544" cy="877529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whoZThat – Dr. Abdus Salam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4994" y="2728237"/>
            <a:ext cx="6097544" cy="1529678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A Biographical Web Project</a:t>
            </a:r>
          </a:p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[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Group B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  <a:p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[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30/5/2025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Life &amp;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First Pakistani &amp; Muslim Nobel Laureate in Science</a:t>
            </a:r>
          </a:p>
          <a:p>
            <a:r>
              <a:rPr dirty="0"/>
              <a:t>Founder of ICTP</a:t>
            </a:r>
          </a:p>
          <a:p>
            <a:r>
              <a:rPr dirty="0"/>
              <a:t>Scientific pioneer from the Global South</a:t>
            </a:r>
          </a:p>
          <a:p>
            <a:r>
              <a:rPr dirty="0"/>
              <a:t>Victim of religious discrimination</a:t>
            </a:r>
          </a:p>
          <a:p>
            <a:r>
              <a:rPr dirty="0"/>
              <a:t>Lifelong advocate for developing world science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Frequently Asked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57848"/>
            <a:ext cx="8229600" cy="2942303"/>
          </a:xfrm>
        </p:spPr>
        <p:txBody>
          <a:bodyPr/>
          <a:lstStyle/>
          <a:p>
            <a:r>
              <a:rPr dirty="0"/>
              <a:t>Sample Questions:</a:t>
            </a:r>
          </a:p>
          <a:p>
            <a:r>
              <a:rPr dirty="0"/>
              <a:t>Where was he born?</a:t>
            </a:r>
          </a:p>
          <a:p>
            <a:r>
              <a:rPr dirty="0"/>
              <a:t>Was he Ahmadi?</a:t>
            </a:r>
          </a:p>
          <a:p>
            <a:r>
              <a:rPr dirty="0"/>
              <a:t>Why did he leave Pakistan?</a:t>
            </a:r>
          </a:p>
          <a:p>
            <a:r>
              <a:rPr dirty="0"/>
              <a:t>What did he discover?</a:t>
            </a:r>
          </a:p>
          <a:p>
            <a:r>
              <a:rPr dirty="0"/>
              <a:t>Quick answers for curious visitors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Share Your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95169"/>
            <a:ext cx="8229600" cy="2691580"/>
          </a:xfrm>
        </p:spPr>
        <p:txBody>
          <a:bodyPr/>
          <a:lstStyle/>
          <a:p>
            <a:r>
              <a:rPr dirty="0"/>
              <a:t>Form Fields:</a:t>
            </a:r>
          </a:p>
          <a:p>
            <a:r>
              <a:rPr dirty="0"/>
              <a:t>Name</a:t>
            </a:r>
          </a:p>
          <a:p>
            <a:r>
              <a:rPr dirty="0"/>
              <a:t>Email Address</a:t>
            </a:r>
          </a:p>
          <a:p>
            <a:r>
              <a:rPr dirty="0"/>
              <a:t>Feedback (Text Area)</a:t>
            </a:r>
          </a:p>
          <a:p>
            <a:r>
              <a:rPr dirty="0"/>
              <a:t>Encouraging visitor engagement and input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44" y="-689591"/>
            <a:ext cx="8465574" cy="2276833"/>
          </a:xfrm>
        </p:spPr>
        <p:txBody>
          <a:bodyPr>
            <a:normAutofit/>
          </a:bodyPr>
          <a:lstStyle/>
          <a:p>
            <a:r>
              <a:rPr sz="8800"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8077" y="2990235"/>
            <a:ext cx="5987845" cy="877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4000" dirty="0"/>
              <a:t>Explore. Learn. Get Inspired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Project Overview – whoZThat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95169"/>
            <a:ext cx="8229600" cy="32815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Purpose: To educate users about Nobel </a:t>
            </a:r>
            <a:r>
              <a:rPr lang="en-US" dirty="0"/>
              <a:t>   </a:t>
            </a:r>
            <a:r>
              <a:rPr dirty="0"/>
              <a:t>Laureate Dr. Abdus Salam</a:t>
            </a:r>
          </a:p>
          <a:p>
            <a:pPr marL="0" indent="0">
              <a:buNone/>
            </a:pPr>
            <a:r>
              <a:rPr dirty="0"/>
              <a:t>• Format: Biography-focused website</a:t>
            </a:r>
          </a:p>
          <a:p>
            <a:pPr marL="0" indent="0">
              <a:buNone/>
            </a:pPr>
            <a:r>
              <a:rPr dirty="0"/>
              <a:t>• Features: Multi-section layout, FAQ, feedback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Website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Navigation Menu Includes:</a:t>
            </a:r>
          </a:p>
          <a:p>
            <a:r>
              <a:rPr dirty="0"/>
              <a:t> Personal</a:t>
            </a:r>
          </a:p>
          <a:p>
            <a:r>
              <a:rPr dirty="0"/>
              <a:t> Education</a:t>
            </a:r>
          </a:p>
          <a:p>
            <a:r>
              <a:rPr dirty="0"/>
              <a:t> Career</a:t>
            </a:r>
          </a:p>
          <a:p>
            <a:r>
              <a:rPr dirty="0"/>
              <a:t> Achievements</a:t>
            </a:r>
          </a:p>
          <a:p>
            <a:r>
              <a:rPr dirty="0"/>
              <a:t> Nobel Work</a:t>
            </a:r>
          </a:p>
          <a:p>
            <a:r>
              <a:rPr dirty="0"/>
              <a:t> Books</a:t>
            </a:r>
          </a:p>
          <a:p>
            <a:r>
              <a:rPr dirty="0"/>
              <a:t> Summary</a:t>
            </a:r>
          </a:p>
          <a:p>
            <a:r>
              <a:rPr dirty="0"/>
              <a:t> FAQs</a:t>
            </a:r>
          </a:p>
          <a:p>
            <a:r>
              <a:rPr dirty="0"/>
              <a:t> Feedback Form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Early Life &amp; Identity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83658"/>
            <a:ext cx="8229600" cy="2676831"/>
          </a:xfrm>
        </p:spPr>
        <p:txBody>
          <a:bodyPr/>
          <a:lstStyle/>
          <a:p>
            <a:r>
              <a:rPr dirty="0"/>
              <a:t> Born: Jan 29, 1926, Jhang, Punjab, Pakistan</a:t>
            </a:r>
          </a:p>
          <a:p>
            <a:r>
              <a:rPr dirty="0"/>
              <a:t> Died: Nov 21, 1996, Oxford, England</a:t>
            </a:r>
          </a:p>
          <a:p>
            <a:r>
              <a:rPr dirty="0"/>
              <a:t> Known for: Electroweak theory</a:t>
            </a:r>
          </a:p>
          <a:p>
            <a:r>
              <a:rPr dirty="0"/>
              <a:t> Roles: Advisor to Pakistan, SUPARCO founder</a:t>
            </a:r>
          </a:p>
          <a:p>
            <a:r>
              <a:rPr dirty="0"/>
              <a:t> Left Pakistan in 1974 (due to Ahmadi status)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Academic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Undergraduate: Govt. College University</a:t>
            </a:r>
            <a:r>
              <a:rPr lang="en-US" dirty="0"/>
              <a:t> 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/>
              <a:t>Lahore</a:t>
            </a:r>
          </a:p>
          <a:p>
            <a:r>
              <a:rPr dirty="0"/>
              <a:t>Higher Ed: St. John’s College, Cambridge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Ph.D.: Theoretical Physics at Cambridge</a:t>
            </a:r>
          </a:p>
          <a:p>
            <a:r>
              <a:rPr dirty="0"/>
              <a:t>Education set the foundation for </a:t>
            </a:r>
            <a:r>
              <a:rPr lang="en-US" dirty="0"/>
              <a:t>  </a:t>
            </a:r>
            <a:r>
              <a:rPr dirty="0"/>
              <a:t>groundbreaking physics 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Scientific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Lecturer in Lahore universities</a:t>
            </a:r>
          </a:p>
          <a:p>
            <a:r>
              <a:rPr dirty="0"/>
              <a:t> Professor at Imperial College London</a:t>
            </a:r>
          </a:p>
          <a:p>
            <a:r>
              <a:rPr dirty="0"/>
              <a:t> Founded Theoretical Physics Group</a:t>
            </a:r>
          </a:p>
          <a:p>
            <a:r>
              <a:rPr dirty="0"/>
              <a:t> Key contributor to Pakistan’s nuclear &amp; space 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Global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Fellow of the Royal Society at 33</a:t>
            </a:r>
          </a:p>
          <a:p>
            <a:r>
              <a:rPr dirty="0"/>
              <a:t> Adams Prize &amp; Hughes Medal recipient</a:t>
            </a:r>
          </a:p>
          <a:p>
            <a:r>
              <a:rPr dirty="0"/>
              <a:t> Founded ICTP in Italy</a:t>
            </a:r>
          </a:p>
          <a:p>
            <a:r>
              <a:rPr lang="en-US" dirty="0"/>
              <a:t> </a:t>
            </a:r>
            <a:r>
              <a:rPr dirty="0"/>
              <a:t>Symbol of international scientific excellence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Electroweak Unification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16106"/>
            <a:ext cx="8229600" cy="3134032"/>
          </a:xfrm>
        </p:spPr>
        <p:txBody>
          <a:bodyPr/>
          <a:lstStyle/>
          <a:p>
            <a:r>
              <a:rPr dirty="0"/>
              <a:t> Nobel Prize with Glashow &amp; Weinberg</a:t>
            </a:r>
          </a:p>
          <a:p>
            <a:r>
              <a:rPr dirty="0"/>
              <a:t> Developed Electroweak Theory</a:t>
            </a:r>
          </a:p>
          <a:p>
            <a:r>
              <a:rPr dirty="0"/>
              <a:t> Integrated Higgs mechanism</a:t>
            </a:r>
          </a:p>
          <a:p>
            <a:r>
              <a:rPr dirty="0"/>
              <a:t> Predicted weak neutral currents</a:t>
            </a:r>
          </a:p>
          <a:p>
            <a:r>
              <a:rPr dirty="0"/>
              <a:t> Influenced Higgs Boson discovery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  <a:latin typeface="Felix Titling" panose="04060505060202020A04" pitchFamily="82" charset="0"/>
              </a:rPr>
              <a:t>Key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'Ideals and Realities' – Role of science in society</a:t>
            </a:r>
          </a:p>
          <a:p>
            <a:r>
              <a:rPr dirty="0"/>
              <a:t>'Unification of Fundamental Forces' – Physics research</a:t>
            </a:r>
          </a:p>
          <a:p>
            <a:r>
              <a:rPr dirty="0"/>
              <a:t>Essential reads for science and philosophy enthusiasts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</TotalTime>
  <Words>370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Felix Titling</vt:lpstr>
      <vt:lpstr>Retrospect</vt:lpstr>
      <vt:lpstr>whoZThat – Dr. Abdus Salam</vt:lpstr>
      <vt:lpstr>Project Overview – whoZThat</vt:lpstr>
      <vt:lpstr>Website Navigation</vt:lpstr>
      <vt:lpstr>Early Life &amp; Identity</vt:lpstr>
      <vt:lpstr>Academic Journey</vt:lpstr>
      <vt:lpstr>Scientific Leadership</vt:lpstr>
      <vt:lpstr>Global Recognition</vt:lpstr>
      <vt:lpstr>Electroweak Unification</vt:lpstr>
      <vt:lpstr>Key Publications</vt:lpstr>
      <vt:lpstr>Life &amp; Legacy</vt:lpstr>
      <vt:lpstr>Frequently Asked Questions</vt:lpstr>
      <vt:lpstr>Share Your Thoughts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ABDULLAH KHAN</cp:lastModifiedBy>
  <cp:revision>2</cp:revision>
  <dcterms:created xsi:type="dcterms:W3CDTF">2013-01-27T09:14:16Z</dcterms:created>
  <dcterms:modified xsi:type="dcterms:W3CDTF">2025-05-29T23:16:16Z</dcterms:modified>
  <cp:category/>
</cp:coreProperties>
</file>