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Prata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79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8831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32" y="1165728"/>
            <a:ext cx="4761604" cy="566002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223801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Flask Web Application with YOLOv3 Object Detection</a:t>
            </a:r>
            <a:endParaRPr lang="en-US" sz="4450" dirty="0"/>
          </a:p>
        </p:txBody>
      </p:sp>
      <p:sp>
        <p:nvSpPr>
          <p:cNvPr id="5" name="Text 1"/>
          <p:cNvSpPr/>
          <p:nvPr/>
        </p:nvSpPr>
        <p:spPr>
          <a:xfrm>
            <a:off x="6280190" y="399573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This presentation my project realted to , Flask app integrating YOLOv3 for real-time object detection.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6280190" y="497669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Exploring frontend design, backend logic, and sample detection results.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6280190" y="5594747"/>
            <a:ext cx="292322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BDA189"/>
                </a:solidFill>
                <a:latin typeface="Manrope Bold" pitchFamily="34" charset="0"/>
                <a:ea typeface="Manrope Bold" pitchFamily="34" charset="-122"/>
                <a:cs typeface="Manrope Bold" pitchFamily="34" charset="-120"/>
              </a:rPr>
              <a:t>Project by Abdullah Azhar</a:t>
            </a:r>
            <a:endParaRPr lang="en-US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F83AEE-6ADE-4268-BFD4-FC12CD445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8566" y="7802843"/>
            <a:ext cx="1722269" cy="426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091" y="2329266"/>
            <a:ext cx="4754241" cy="350908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53781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Application Purpose &amp; Goals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329553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245"/>
          </a:solidFill>
          <a:ln/>
        </p:spPr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3338036"/>
            <a:ext cx="340162" cy="42529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530906" y="3373398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Real-time Object Detection</a:t>
            </a:r>
            <a:endParaRPr lang="en-US" sz="2200" dirty="0"/>
          </a:p>
        </p:txBody>
      </p:sp>
      <p:sp>
        <p:nvSpPr>
          <p:cNvPr id="8" name="Text 3"/>
          <p:cNvSpPr/>
          <p:nvPr/>
        </p:nvSpPr>
        <p:spPr>
          <a:xfrm>
            <a:off x="1530906" y="4218146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Identify multiple objects in images .</a:t>
            </a:r>
            <a:endParaRPr lang="en-US" sz="1750" dirty="0"/>
          </a:p>
        </p:txBody>
      </p:sp>
      <p:sp>
        <p:nvSpPr>
          <p:cNvPr id="9" name="Shape 4"/>
          <p:cNvSpPr/>
          <p:nvPr/>
        </p:nvSpPr>
        <p:spPr>
          <a:xfrm>
            <a:off x="4713803" y="329553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245"/>
          </a:solidFill>
          <a:ln/>
        </p:spPr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8874" y="3338036"/>
            <a:ext cx="340162" cy="42529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450919" y="3373398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Accessible Web Interface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5450919" y="4218146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Allow users to upload images and visualize detections easily.</a:t>
            </a:r>
            <a:endParaRPr lang="en-US" sz="1750" dirty="0"/>
          </a:p>
        </p:txBody>
      </p:sp>
      <p:sp>
        <p:nvSpPr>
          <p:cNvPr id="13" name="Shape 7"/>
          <p:cNvSpPr/>
          <p:nvPr/>
        </p:nvSpPr>
        <p:spPr>
          <a:xfrm>
            <a:off x="793790" y="576048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245"/>
          </a:solidFill>
          <a:ln/>
        </p:spPr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860" y="5802987"/>
            <a:ext cx="340162" cy="425291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530906" y="58383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Developer Friendly</a:t>
            </a:r>
            <a:endParaRPr lang="en-US" sz="2200" dirty="0"/>
          </a:p>
        </p:txBody>
      </p:sp>
      <p:sp>
        <p:nvSpPr>
          <p:cNvPr id="16" name="Text 9"/>
          <p:cNvSpPr/>
          <p:nvPr/>
        </p:nvSpPr>
        <p:spPr>
          <a:xfrm>
            <a:off x="1530906" y="632876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Designed for extension and experimentation with models.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86197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Frontend Design: HTML &amp; CSS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Image Upload Form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Simple input field to submit images via POST requests.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Result Display Area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Shows processed image with bounding boxes overlayed dynamically.</a:t>
            </a:r>
            <a:endParaRPr lang="en-US" sz="17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A53189-9ECB-4B19-848E-1B5BC39D3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8566" y="7802843"/>
            <a:ext cx="1722269" cy="426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152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607" y="2183963"/>
            <a:ext cx="6747986" cy="386155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108990" y="1305282"/>
            <a:ext cx="57276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Backend Implementation </a:t>
            </a:r>
            <a:endParaRPr lang="en-US" sz="44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8990" y="3063002"/>
            <a:ext cx="1134070" cy="1749147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9583222" y="32898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Flask API Routes</a:t>
            </a:r>
            <a:endParaRPr lang="en-US" sz="2200" dirty="0"/>
          </a:p>
        </p:txBody>
      </p:sp>
      <p:sp>
        <p:nvSpPr>
          <p:cNvPr id="7" name="Text 2"/>
          <p:cNvSpPr/>
          <p:nvPr/>
        </p:nvSpPr>
        <p:spPr>
          <a:xfrm>
            <a:off x="9583222" y="3780234"/>
            <a:ext cx="42533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Endpoint for image uploads</a:t>
            </a:r>
            <a:endParaRPr lang="en-US" sz="1750" dirty="0"/>
          </a:p>
        </p:txBody>
      </p:sp>
      <p:sp>
        <p:nvSpPr>
          <p:cNvPr id="8" name="Text 3"/>
          <p:cNvSpPr/>
          <p:nvPr/>
        </p:nvSpPr>
        <p:spPr>
          <a:xfrm>
            <a:off x="9583222" y="4222433"/>
            <a:ext cx="42533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Route serving detection results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8990" y="4812149"/>
            <a:ext cx="1134070" cy="211205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9583222" y="50389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YOLOv3 Integration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9583222" y="5529382"/>
            <a:ext cx="42533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Load pre-trained weights and config</a:t>
            </a:r>
            <a:endParaRPr lang="en-US" sz="1750" dirty="0"/>
          </a:p>
        </p:txBody>
      </p:sp>
      <p:sp>
        <p:nvSpPr>
          <p:cNvPr id="12" name="Text 6"/>
          <p:cNvSpPr/>
          <p:nvPr/>
        </p:nvSpPr>
        <p:spPr>
          <a:xfrm>
            <a:off x="9583222" y="5971580"/>
            <a:ext cx="42533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Process images and generate bounding boxes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490DF27-FAA3-4E46-8335-36FE81AB77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08566" y="7802843"/>
            <a:ext cx="1722269" cy="426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2003941"/>
            <a:ext cx="4919305" cy="422159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868561"/>
            <a:ext cx="754141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YOLOv3 Detection Pipeline</a:t>
            </a:r>
            <a:endParaRPr lang="en-US" sz="44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1917502"/>
            <a:ext cx="1134070" cy="1360884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9377839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Input Processing</a:t>
            </a:r>
            <a:endParaRPr lang="en-US" sz="2200" dirty="0"/>
          </a:p>
        </p:txBody>
      </p:sp>
      <p:sp>
        <p:nvSpPr>
          <p:cNvPr id="7" name="Text 2"/>
          <p:cNvSpPr/>
          <p:nvPr/>
        </p:nvSpPr>
        <p:spPr>
          <a:xfrm>
            <a:off x="77544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Resize and normalize incoming images for the model.</a:t>
            </a:r>
            <a:endParaRPr lang="en-US" sz="17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3278386"/>
            <a:ext cx="1134070" cy="1360884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9377839" y="3505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Feature Extraction</a:t>
            </a:r>
            <a:endParaRPr lang="en-US" sz="2200" dirty="0"/>
          </a:p>
        </p:txBody>
      </p:sp>
      <p:sp>
        <p:nvSpPr>
          <p:cNvPr id="10" name="Text 4"/>
          <p:cNvSpPr/>
          <p:nvPr/>
        </p:nvSpPr>
        <p:spPr>
          <a:xfrm>
            <a:off x="7754422" y="399561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Use Darknet-53 backbone to extract deep features.</a:t>
            </a:r>
            <a:endParaRPr lang="en-US" sz="175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4639270"/>
            <a:ext cx="1134070" cy="1360884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9078039" y="4866084"/>
            <a:ext cx="343483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Bounding Box Prediction</a:t>
            </a:r>
            <a:endParaRPr lang="en-US" sz="2200" dirty="0"/>
          </a:p>
        </p:txBody>
      </p:sp>
      <p:sp>
        <p:nvSpPr>
          <p:cNvPr id="13" name="Text 6"/>
          <p:cNvSpPr/>
          <p:nvPr/>
        </p:nvSpPr>
        <p:spPr>
          <a:xfrm>
            <a:off x="7754422" y="535650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Detect objects and calculate confidence scores.</a:t>
            </a:r>
            <a:endParaRPr lang="en-US" sz="175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0190" y="6000155"/>
            <a:ext cx="1134070" cy="1360884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9257943" y="6226969"/>
            <a:ext cx="307514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Non-Max Suppression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754422" y="671738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Filter overlapping boxes for clean final results.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A10719A-3291-41B5-B210-5A1B3AA17E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08566" y="7802843"/>
            <a:ext cx="1722269" cy="426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8891" y="509826"/>
            <a:ext cx="8458676" cy="579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360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Sample Outputs with Bounding Boxes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648891" y="1459944"/>
            <a:ext cx="417076" cy="417076"/>
          </a:xfrm>
          <a:prstGeom prst="roundRect">
            <a:avLst>
              <a:gd name="adj" fmla="val 6668"/>
            </a:avLst>
          </a:prstGeom>
          <a:solidFill>
            <a:srgbClr val="404245"/>
          </a:solidFill>
          <a:ln/>
        </p:spPr>
      </p:sp>
      <p:sp>
        <p:nvSpPr>
          <p:cNvPr id="4" name="Text 2"/>
          <p:cNvSpPr/>
          <p:nvPr/>
        </p:nvSpPr>
        <p:spPr>
          <a:xfrm>
            <a:off x="718364" y="1494651"/>
            <a:ext cx="278011" cy="3475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1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347" y="1520190"/>
            <a:ext cx="5948005" cy="439019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251347" y="6118860"/>
            <a:ext cx="2317552" cy="2896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Vehicle Detection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1251347" y="6519743"/>
            <a:ext cx="5948005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Bounding boxes highlight detected cars accurately.</a:t>
            </a:r>
            <a:endParaRPr lang="en-US" sz="1450" dirty="0"/>
          </a:p>
        </p:txBody>
      </p:sp>
      <p:sp>
        <p:nvSpPr>
          <p:cNvPr id="8" name="Shape 5"/>
          <p:cNvSpPr/>
          <p:nvPr/>
        </p:nvSpPr>
        <p:spPr>
          <a:xfrm>
            <a:off x="7431048" y="1459944"/>
            <a:ext cx="417076" cy="417076"/>
          </a:xfrm>
          <a:prstGeom prst="roundRect">
            <a:avLst>
              <a:gd name="adj" fmla="val 6668"/>
            </a:avLst>
          </a:prstGeom>
          <a:solidFill>
            <a:srgbClr val="404245"/>
          </a:solidFill>
          <a:ln/>
        </p:spPr>
      </p:sp>
      <p:sp>
        <p:nvSpPr>
          <p:cNvPr id="9" name="Text 6"/>
          <p:cNvSpPr/>
          <p:nvPr/>
        </p:nvSpPr>
        <p:spPr>
          <a:xfrm>
            <a:off x="7500521" y="1494651"/>
            <a:ext cx="278011" cy="3475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15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3504" y="1520190"/>
            <a:ext cx="3855006" cy="4887873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8033504" y="6616541"/>
            <a:ext cx="5948005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endParaRPr lang="en-US" sz="1450" dirty="0"/>
          </a:p>
        </p:txBody>
      </p:sp>
      <p:sp>
        <p:nvSpPr>
          <p:cNvPr id="12" name="Text 8"/>
          <p:cNvSpPr/>
          <p:nvPr/>
        </p:nvSpPr>
        <p:spPr>
          <a:xfrm>
            <a:off x="8033504" y="7024330"/>
            <a:ext cx="2317552" cy="2896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Person Tracking</a:t>
            </a:r>
            <a:endParaRPr lang="en-US" sz="1800" dirty="0"/>
          </a:p>
        </p:txBody>
      </p:sp>
      <p:sp>
        <p:nvSpPr>
          <p:cNvPr id="13" name="Text 9"/>
          <p:cNvSpPr/>
          <p:nvPr/>
        </p:nvSpPr>
        <p:spPr>
          <a:xfrm>
            <a:off x="8033504" y="7425214"/>
            <a:ext cx="5948005" cy="296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People identified consistently with high confidence.</a:t>
            </a:r>
            <a:endParaRPr lang="en-US" sz="14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8B0A36-A716-4F98-8427-2E80FBAEF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8566" y="7802843"/>
            <a:ext cx="1722269" cy="426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88" y="2267069"/>
            <a:ext cx="4919305" cy="3695462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80190" y="204239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Performance &amp; Scalability Considerations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6280190" y="3800118"/>
            <a:ext cx="3664863" cy="2387084"/>
          </a:xfrm>
          <a:prstGeom prst="roundRect">
            <a:avLst>
              <a:gd name="adj" fmla="val 1425"/>
            </a:avLst>
          </a:prstGeom>
          <a:solidFill>
            <a:srgbClr val="404245"/>
          </a:solidFill>
          <a:ln/>
        </p:spPr>
      </p:sp>
      <p:sp>
        <p:nvSpPr>
          <p:cNvPr id="6" name="Text 2"/>
          <p:cNvSpPr/>
          <p:nvPr/>
        </p:nvSpPr>
        <p:spPr>
          <a:xfrm>
            <a:off x="6507004" y="40269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Model Optimization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6507004" y="4517350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Use YOLO v3 or Latest , optimized version for speed.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0171867" y="3800118"/>
            <a:ext cx="3664863" cy="2387084"/>
          </a:xfrm>
          <a:prstGeom prst="roundRect">
            <a:avLst>
              <a:gd name="adj" fmla="val 1425"/>
            </a:avLst>
          </a:prstGeom>
          <a:solidFill>
            <a:srgbClr val="404245"/>
          </a:solidFill>
          <a:ln/>
        </p:spPr>
      </p:sp>
      <p:sp>
        <p:nvSpPr>
          <p:cNvPr id="9" name="Text 5"/>
          <p:cNvSpPr/>
          <p:nvPr/>
        </p:nvSpPr>
        <p:spPr>
          <a:xfrm>
            <a:off x="10398681" y="4026932"/>
            <a:ext cx="32112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Asynchronous Processing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10398681" y="4871680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Handle requests without blocking using background tasks.</a:t>
            </a:r>
            <a:endParaRPr lang="en-US" sz="17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F0E214-6D21-49DC-84F8-E016CBFF2A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08566" y="7802843"/>
            <a:ext cx="1722269" cy="4267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7607" y="3042047"/>
            <a:ext cx="4919186" cy="2145506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1578888"/>
            <a:ext cx="65230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Next Steps &amp; Resources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793790" y="262782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245"/>
          </a:solidFill>
          <a:ln/>
        </p:spPr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2670334"/>
            <a:ext cx="340162" cy="425291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530906" y="2705695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Extend Model Support</a:t>
            </a:r>
            <a:endParaRPr lang="en-US" sz="2200" dirty="0"/>
          </a:p>
        </p:txBody>
      </p:sp>
      <p:sp>
        <p:nvSpPr>
          <p:cNvPr id="8" name="Text 3"/>
          <p:cNvSpPr/>
          <p:nvPr/>
        </p:nvSpPr>
        <p:spPr>
          <a:xfrm>
            <a:off x="1530906" y="3550444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Add other architectures like YOLOv4 or EfficientDet.</a:t>
            </a:r>
            <a:endParaRPr lang="en-US" sz="1750" dirty="0"/>
          </a:p>
        </p:txBody>
      </p:sp>
      <p:sp>
        <p:nvSpPr>
          <p:cNvPr id="9" name="Shape 4"/>
          <p:cNvSpPr/>
          <p:nvPr/>
        </p:nvSpPr>
        <p:spPr>
          <a:xfrm>
            <a:off x="4713803" y="262782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245"/>
          </a:solidFill>
          <a:ln/>
        </p:spPr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8874" y="2670334"/>
            <a:ext cx="340162" cy="42529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450919" y="27056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Enhance UI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5450919" y="3196114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Improve frontend with React JS for dynamic feedback.</a:t>
            </a:r>
            <a:endParaRPr lang="en-US" sz="1750" dirty="0"/>
          </a:p>
        </p:txBody>
      </p:sp>
      <p:sp>
        <p:nvSpPr>
          <p:cNvPr id="13" name="Shape 7"/>
          <p:cNvSpPr/>
          <p:nvPr/>
        </p:nvSpPr>
        <p:spPr>
          <a:xfrm>
            <a:off x="793790" y="473844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04245"/>
          </a:solidFill>
          <a:ln/>
        </p:spPr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860" y="4780955"/>
            <a:ext cx="340162" cy="425291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530906" y="4816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Explore Datasets</a:t>
            </a:r>
            <a:endParaRPr lang="en-US" sz="2200" dirty="0"/>
          </a:p>
        </p:txBody>
      </p:sp>
      <p:sp>
        <p:nvSpPr>
          <p:cNvPr id="16" name="Text 9"/>
          <p:cNvSpPr/>
          <p:nvPr/>
        </p:nvSpPr>
        <p:spPr>
          <a:xfrm>
            <a:off x="1530906" y="530673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Train custom models with COCO or Open Images datasets.</a:t>
            </a:r>
            <a:endParaRPr lang="en-US" sz="1750" dirty="0"/>
          </a:p>
        </p:txBody>
      </p:sp>
      <p:sp>
        <p:nvSpPr>
          <p:cNvPr id="17" name="Text 10"/>
          <p:cNvSpPr/>
          <p:nvPr/>
        </p:nvSpPr>
        <p:spPr>
          <a:xfrm>
            <a:off x="793790" y="592478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Leverage community resources and documentation to accelerate development.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283</Words>
  <Application>Microsoft Office PowerPoint</Application>
  <PresentationFormat>Custom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Manrope</vt:lpstr>
      <vt:lpstr>Calibri</vt:lpstr>
      <vt:lpstr>Arial</vt:lpstr>
      <vt:lpstr>Prata</vt:lpstr>
      <vt:lpstr>Manrope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Abdullah Azhar</cp:lastModifiedBy>
  <cp:revision>3</cp:revision>
  <dcterms:created xsi:type="dcterms:W3CDTF">2025-05-15T11:32:35Z</dcterms:created>
  <dcterms:modified xsi:type="dcterms:W3CDTF">2025-05-15T11:44:57Z</dcterms:modified>
</cp:coreProperties>
</file>