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4507EB-9E2F-4F5D-B3F0-475370269C1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04BA602-B815-42F7-B570-5283401730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DATATYPE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9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a=40,b=20</a:t>
            </a:r>
            <a:r>
              <a:rPr lang="en-US" dirty="0"/>
              <a:t>, </a:t>
            </a:r>
            <a:r>
              <a:rPr lang="en-US" dirty="0" err="1"/>
              <a:t>add,sub,mul,div,mod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add = </a:t>
            </a:r>
            <a:r>
              <a:rPr lang="en-US" dirty="0" err="1"/>
              <a:t>a+b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sub = a-b;</a:t>
            </a:r>
            <a:br>
              <a:rPr lang="en-US" dirty="0"/>
            </a:br>
            <a:r>
              <a:rPr lang="en-US" dirty="0" err="1"/>
              <a:t>mul</a:t>
            </a:r>
            <a:r>
              <a:rPr lang="en-US" dirty="0"/>
              <a:t> = a*b;</a:t>
            </a:r>
            <a:br>
              <a:rPr lang="en-US" dirty="0"/>
            </a:br>
            <a:r>
              <a:rPr lang="en-US" dirty="0"/>
              <a:t>div = a/b;</a:t>
            </a:r>
            <a:br>
              <a:rPr lang="en-US" dirty="0"/>
            </a:br>
            <a:r>
              <a:rPr lang="en-US" dirty="0"/>
              <a:t>mod = </a:t>
            </a:r>
            <a:r>
              <a:rPr lang="en-US" dirty="0" err="1"/>
              <a:t>a%b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(“Addition of a, b is : %d\n”, add);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(“Subtraction of a, b is : %d\n”, sub);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(“Multiplication of a, b is : %d\n”, </a:t>
            </a:r>
            <a:r>
              <a:rPr lang="en-US" dirty="0" err="1"/>
              <a:t>mul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(“Division of a, b is : %d\n”, div);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(“Modulus of a, b is : %d\n”, mod);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1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70275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70275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06960"/>
              </p:ext>
            </p:extLst>
          </p:nvPr>
        </p:nvGraphicFramePr>
        <p:xfrm>
          <a:off x="1143000" y="1752600"/>
          <a:ext cx="7086600" cy="4373563"/>
        </p:xfrm>
        <a:graphic>
          <a:graphicData uri="http://schemas.openxmlformats.org/drawingml/2006/table">
            <a:tbl>
              <a:tblPr/>
              <a:tblGrid>
                <a:gridCol w="1771650"/>
                <a:gridCol w="1771650"/>
                <a:gridCol w="1771650"/>
                <a:gridCol w="1771650"/>
              </a:tblGrid>
              <a:tr h="50188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 sz="1400">
                        <a:effectLst/>
                      </a:endParaRP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 sz="1400">
                        <a:effectLst/>
                      </a:endParaRP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Example </a:t>
                      </a:r>
                      <a:endParaRPr lang="en-US" sz="1400">
                        <a:effectLst/>
                      </a:endParaRP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9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x &gt;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is greater than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x &lt;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is less than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0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x &gt;=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is greater than or equal to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9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x &lt;=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is less than or equal to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x ==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is equal to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x !=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is not equal to y</a:t>
                      </a:r>
                    </a:p>
                  </a:txBody>
                  <a:tcPr marL="71698" marR="71698" marT="35849" marB="358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146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3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m=40,n=20;</a:t>
            </a:r>
            <a:br>
              <a:rPr lang="en-US" dirty="0"/>
            </a:br>
            <a:r>
              <a:rPr lang="en-US" dirty="0"/>
              <a:t>if (m == 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(“m and n are equal”);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(“m and n are not equal”);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0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23500"/>
              </p:ext>
            </p:extLst>
          </p:nvPr>
        </p:nvGraphicFramePr>
        <p:xfrm>
          <a:off x="533404" y="1716438"/>
          <a:ext cx="8153395" cy="4376707"/>
        </p:xfrm>
        <a:graphic>
          <a:graphicData uri="http://schemas.openxmlformats.org/drawingml/2006/table">
            <a:tbl>
              <a:tblPr/>
              <a:tblGrid>
                <a:gridCol w="1630679"/>
                <a:gridCol w="1630679"/>
                <a:gridCol w="1630679"/>
                <a:gridCol w="1630679"/>
                <a:gridCol w="1630679"/>
              </a:tblGrid>
              <a:tr h="23964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S.no</a:t>
                      </a:r>
                      <a:endParaRPr lang="en-US" sz="1200">
                        <a:effectLst/>
                      </a:endParaRP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Operators</a:t>
                      </a:r>
                      <a:endParaRPr lang="en-US" sz="1200">
                        <a:effectLst/>
                      </a:endParaRP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Name</a:t>
                      </a:r>
                      <a:endParaRPr lang="en-US" sz="1200">
                        <a:effectLst/>
                      </a:endParaRP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Example</a:t>
                      </a:r>
                      <a:endParaRPr lang="en-US" sz="1200">
                        <a:effectLst/>
                      </a:endParaRP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Description</a:t>
                      </a:r>
                      <a:endParaRPr lang="en-US" sz="1200">
                        <a:effectLst/>
                      </a:endParaRP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85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&amp;&amp;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logical AND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(x&gt;5)&amp;&amp;(y&lt;5)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It returns true when both conditions are true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32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||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logical OR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(x&gt;=10)||(y&gt;=10)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It returns true when at-least one of the condition is true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673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!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logical NOT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!((x&gt;5)&amp;&amp;(y&lt;5))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It reverses the state of the operand “((x&gt;5) &amp;&amp; (y&lt;5))”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If “((x&gt;5) &amp;&amp; (y&lt;5))” is true, logical NOT operator makes it false</a:t>
                      </a:r>
                    </a:p>
                  </a:txBody>
                  <a:tcPr marL="59912" marR="59912" marT="29956" marB="2995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6425" y="171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7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m=40,n=20;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o=20,p=30;</a:t>
            </a:r>
            <a:br>
              <a:rPr lang="en-US" dirty="0"/>
            </a:br>
            <a:r>
              <a:rPr lang="en-US" dirty="0"/>
              <a:t>if (m&gt;n &amp;&amp; m !=0)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(“&amp;&amp; Operator : Both conditions are true\n”);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if (o&gt;p || p!=20)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(“|| Operator : Only one condition is true\n”);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if (!(m&gt;n &amp;&amp; m !=0))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(“! Operator : Both conditions are true\n”);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(“! Operator : Both conditions are true. ” \</a:t>
            </a:r>
            <a:br>
              <a:rPr lang="en-US" dirty="0"/>
            </a:br>
            <a:r>
              <a:rPr lang="en-US" dirty="0"/>
              <a:t>“But, status is inverted as false\n”);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are used to perform bit operations. Decimal values are converted into binary values which are the sequence of bits and bit wise operators work on these bits.</a:t>
            </a:r>
          </a:p>
          <a:p>
            <a:r>
              <a:rPr lang="en-US" dirty="0"/>
              <a:t>Bit wise operators in C language are &amp; (bitwise AND), | (bitwise OR), ~ (bitwise OR), ^ (XOR), &lt;&lt; (left shift) and &gt;&gt; (right shift).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4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Conditional or ternary operators in C:</a:t>
            </a:r>
          </a:p>
          <a:p>
            <a:r>
              <a:rPr lang="en-US" dirty="0"/>
              <a:t>Conditional operators return one value if condition is true and returns another value is condition is false.</a:t>
            </a:r>
          </a:p>
          <a:p>
            <a:r>
              <a:rPr lang="en-US" dirty="0"/>
              <a:t>This operator is also called as ternary operator.</a:t>
            </a:r>
          </a:p>
          <a:p>
            <a:r>
              <a:rPr lang="en-US" dirty="0"/>
              <a:t>Syntax     :        (Condition? </a:t>
            </a:r>
            <a:r>
              <a:rPr lang="en-US" dirty="0" err="1"/>
              <a:t>true_value</a:t>
            </a:r>
            <a:r>
              <a:rPr lang="en-US" dirty="0"/>
              <a:t>: </a:t>
            </a:r>
            <a:r>
              <a:rPr lang="en-US" dirty="0" err="1"/>
              <a:t>false_value</a:t>
            </a:r>
            <a:r>
              <a:rPr lang="en-US" dirty="0"/>
              <a:t>);</a:t>
            </a:r>
          </a:p>
          <a:p>
            <a:r>
              <a:rPr lang="en-US" dirty="0"/>
              <a:t>Example :        (A &gt; 100  ?  </a:t>
            </a:r>
            <a:r>
              <a:rPr lang="en-US"/>
              <a:t>0  :  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=2</a:t>
            </a:r>
          </a:p>
          <a:p>
            <a:r>
              <a:rPr lang="en-US" dirty="0" smtClean="0"/>
              <a:t>Unsigned short </a:t>
            </a:r>
            <a:r>
              <a:rPr lang="en-US" dirty="0" err="1" smtClean="0"/>
              <a:t>int</a:t>
            </a:r>
            <a:r>
              <a:rPr lang="en-US" dirty="0" smtClean="0"/>
              <a:t>=2</a:t>
            </a:r>
          </a:p>
          <a:p>
            <a:r>
              <a:rPr lang="en-US" dirty="0" smtClean="0"/>
              <a:t>Unsigned=4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=4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=4</a:t>
            </a:r>
          </a:p>
          <a:p>
            <a:r>
              <a:rPr lang="en-US" dirty="0" smtClean="0"/>
              <a:t>Signed char=1</a:t>
            </a:r>
          </a:p>
          <a:p>
            <a:r>
              <a:rPr lang="en-US" dirty="0" smtClean="0"/>
              <a:t>Unsigned char=1</a:t>
            </a:r>
          </a:p>
          <a:p>
            <a:r>
              <a:rPr lang="en-US" dirty="0" smtClean="0"/>
              <a:t>Float=4</a:t>
            </a:r>
          </a:p>
          <a:p>
            <a:r>
              <a:rPr lang="en-US" dirty="0" smtClean="0"/>
              <a:t>Double=8</a:t>
            </a:r>
          </a:p>
          <a:p>
            <a:r>
              <a:rPr lang="en-US" dirty="0" smtClean="0"/>
              <a:t>Long double=12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ESCAPE SEQUENCE/C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‘\n’(new line)</a:t>
            </a:r>
          </a:p>
          <a:p>
            <a:r>
              <a:rPr lang="en-US" dirty="0" smtClean="0"/>
              <a:t>‘\t’(tab)</a:t>
            </a:r>
          </a:p>
          <a:p>
            <a:r>
              <a:rPr lang="en-US" dirty="0" smtClean="0"/>
              <a:t>‘\\’(backslash)</a:t>
            </a:r>
          </a:p>
          <a:p>
            <a:r>
              <a:rPr lang="en-US" dirty="0" smtClean="0"/>
              <a:t>‘\’’(single quote)</a:t>
            </a:r>
          </a:p>
          <a:p>
            <a:r>
              <a:rPr lang="en-US" dirty="0" smtClean="0"/>
              <a:t>‘\</a:t>
            </a:r>
            <a:r>
              <a:rPr lang="en-US" smtClean="0"/>
              <a:t>0’(null)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/>
              <a:t>C has a concept of 'data types' which are used to define a variable before its use. The definition of a variable will assign storage for the variable and define the type of data that will be held in the </a:t>
            </a:r>
            <a:r>
              <a:rPr lang="en-US" dirty="0" smtClean="0"/>
              <a:t>location.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value of a variable can be changed any </a:t>
            </a:r>
            <a:r>
              <a:rPr lang="en-US" dirty="0" smtClean="0"/>
              <a:t>time.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 </a:t>
            </a:r>
            <a:r>
              <a:rPr lang="en-US" dirty="0"/>
              <a:t>has the following basic built-in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Float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Double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char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The data types explained above have the following </a:t>
            </a:r>
            <a:r>
              <a:rPr lang="en-US" dirty="0" smtClean="0"/>
              <a:t>modifiers.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Short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Long</a:t>
            </a:r>
          </a:p>
          <a:p>
            <a:pPr>
              <a:buFont typeface="Courier New" pitchFamily="49" charset="0"/>
              <a:buChar char="o"/>
            </a:pPr>
            <a:r>
              <a:rPr lang="en-US" smtClean="0"/>
              <a:t>Signed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smtClean="0"/>
              <a:t>unsigned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1" dirty="0"/>
              <a:t>%c char single </a:t>
            </a:r>
            <a:r>
              <a:rPr lang="en-US" b="1" dirty="0" smtClean="0"/>
              <a:t>character.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%d </a:t>
            </a:r>
            <a:r>
              <a:rPr lang="en-US" b="1" dirty="0"/>
              <a:t>(%i) </a:t>
            </a:r>
            <a:r>
              <a:rPr lang="en-US" b="1" dirty="0" err="1"/>
              <a:t>int</a:t>
            </a:r>
            <a:r>
              <a:rPr lang="en-US" b="1" dirty="0"/>
              <a:t> signed </a:t>
            </a:r>
            <a:r>
              <a:rPr lang="en-US" b="1" dirty="0" smtClean="0"/>
              <a:t>integer.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%p </a:t>
            </a:r>
            <a:r>
              <a:rPr lang="en-US" b="1" dirty="0"/>
              <a:t>pointer address stored in </a:t>
            </a:r>
            <a:r>
              <a:rPr lang="en-US" b="1" dirty="0" smtClean="0"/>
              <a:t>pointer.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%s </a:t>
            </a:r>
            <a:r>
              <a:rPr lang="en-US" b="1" dirty="0"/>
              <a:t>array of char sequence of </a:t>
            </a:r>
            <a:r>
              <a:rPr lang="en-US" b="1" dirty="0" smtClean="0"/>
              <a:t>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Bitwise operator</a:t>
            </a:r>
          </a:p>
          <a:p>
            <a:r>
              <a:rPr lang="en-US" dirty="0" smtClean="0"/>
              <a:t>Logical operator</a:t>
            </a:r>
          </a:p>
          <a:p>
            <a:r>
              <a:rPr lang="en-US" dirty="0" smtClean="0"/>
              <a:t>Conditional operator</a:t>
            </a:r>
          </a:p>
          <a:p>
            <a:r>
              <a:rPr lang="en-US" dirty="0" smtClean="0"/>
              <a:t>Special operator</a:t>
            </a:r>
          </a:p>
          <a:p>
            <a:r>
              <a:rPr lang="en-US" dirty="0" smtClean="0"/>
              <a:t>Increment /decrement operator</a:t>
            </a:r>
          </a:p>
          <a:p>
            <a:r>
              <a:rPr lang="en-US" dirty="0" smtClean="0"/>
              <a:t>Relational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9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operator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04941"/>
          <a:ext cx="8229600" cy="24688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S.no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Arithmetic Operators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Operation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Example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A+B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A-B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A*B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A/B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A%B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Arithmetic operators are used to perform mathematical calculations like addition, subtraction, multiplication, division and modulus in C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38</TotalTime>
  <Words>532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BASIC DATATYPE</vt:lpstr>
      <vt:lpstr>Data type bytes</vt:lpstr>
      <vt:lpstr>C ESCAPE SEQUENCE/C CONSTANT</vt:lpstr>
      <vt:lpstr>BASIC DATATYPE</vt:lpstr>
      <vt:lpstr>MODIFIERS</vt:lpstr>
      <vt:lpstr>FORMAT SPECIFIERS</vt:lpstr>
      <vt:lpstr>operators</vt:lpstr>
      <vt:lpstr>Arithmetic operator </vt:lpstr>
      <vt:lpstr>Arithmetic operator</vt:lpstr>
      <vt:lpstr>Program example</vt:lpstr>
      <vt:lpstr>Relational operator</vt:lpstr>
      <vt:lpstr>Program example</vt:lpstr>
      <vt:lpstr>Logical operator</vt:lpstr>
      <vt:lpstr>Program example</vt:lpstr>
      <vt:lpstr>Bitwise operator</vt:lpstr>
      <vt:lpstr>Conditional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DATATYPE</dc:title>
  <dc:creator>Nida Waheed</dc:creator>
  <cp:lastModifiedBy>Nida Waheed</cp:lastModifiedBy>
  <cp:revision>20</cp:revision>
  <dcterms:created xsi:type="dcterms:W3CDTF">2015-08-10T07:44:58Z</dcterms:created>
  <dcterms:modified xsi:type="dcterms:W3CDTF">2015-10-01T12:24:09Z</dcterms:modified>
</cp:coreProperties>
</file>