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BC21D-B14F-438F-BC9F-10FA0225D663}"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4A513-79F0-4598-9E0F-674B23A67395}" type="slidenum">
              <a:rPr lang="en-US" smtClean="0"/>
              <a:t>‹#›</a:t>
            </a:fld>
            <a:endParaRPr lang="en-US"/>
          </a:p>
        </p:txBody>
      </p:sp>
    </p:spTree>
    <p:extLst>
      <p:ext uri="{BB962C8B-B14F-4D97-AF65-F5344CB8AC3E}">
        <p14:creationId xmlns:p14="http://schemas.microsoft.com/office/powerpoint/2010/main" val="374913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BC21D-B14F-438F-BC9F-10FA0225D663}"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4A513-79F0-4598-9E0F-674B23A67395}" type="slidenum">
              <a:rPr lang="en-US" smtClean="0"/>
              <a:t>‹#›</a:t>
            </a:fld>
            <a:endParaRPr lang="en-US"/>
          </a:p>
        </p:txBody>
      </p:sp>
    </p:spTree>
    <p:extLst>
      <p:ext uri="{BB962C8B-B14F-4D97-AF65-F5344CB8AC3E}">
        <p14:creationId xmlns:p14="http://schemas.microsoft.com/office/powerpoint/2010/main" val="2054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BC21D-B14F-438F-BC9F-10FA0225D663}"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4A513-79F0-4598-9E0F-674B23A67395}" type="slidenum">
              <a:rPr lang="en-US" smtClean="0"/>
              <a:t>‹#›</a:t>
            </a:fld>
            <a:endParaRPr lang="en-US"/>
          </a:p>
        </p:txBody>
      </p:sp>
    </p:spTree>
    <p:extLst>
      <p:ext uri="{BB962C8B-B14F-4D97-AF65-F5344CB8AC3E}">
        <p14:creationId xmlns:p14="http://schemas.microsoft.com/office/powerpoint/2010/main" val="290043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BC21D-B14F-438F-BC9F-10FA0225D663}"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4A513-79F0-4598-9E0F-674B23A67395}" type="slidenum">
              <a:rPr lang="en-US" smtClean="0"/>
              <a:t>‹#›</a:t>
            </a:fld>
            <a:endParaRPr lang="en-US"/>
          </a:p>
        </p:txBody>
      </p:sp>
    </p:spTree>
    <p:extLst>
      <p:ext uri="{BB962C8B-B14F-4D97-AF65-F5344CB8AC3E}">
        <p14:creationId xmlns:p14="http://schemas.microsoft.com/office/powerpoint/2010/main" val="163990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BC21D-B14F-438F-BC9F-10FA0225D663}"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4A513-79F0-4598-9E0F-674B23A67395}" type="slidenum">
              <a:rPr lang="en-US" smtClean="0"/>
              <a:t>‹#›</a:t>
            </a:fld>
            <a:endParaRPr lang="en-US"/>
          </a:p>
        </p:txBody>
      </p:sp>
    </p:spTree>
    <p:extLst>
      <p:ext uri="{BB962C8B-B14F-4D97-AF65-F5344CB8AC3E}">
        <p14:creationId xmlns:p14="http://schemas.microsoft.com/office/powerpoint/2010/main" val="19450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BC21D-B14F-438F-BC9F-10FA0225D663}" type="datetimeFigureOut">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4A513-79F0-4598-9E0F-674B23A67395}" type="slidenum">
              <a:rPr lang="en-US" smtClean="0"/>
              <a:t>‹#›</a:t>
            </a:fld>
            <a:endParaRPr lang="en-US"/>
          </a:p>
        </p:txBody>
      </p:sp>
    </p:spTree>
    <p:extLst>
      <p:ext uri="{BB962C8B-B14F-4D97-AF65-F5344CB8AC3E}">
        <p14:creationId xmlns:p14="http://schemas.microsoft.com/office/powerpoint/2010/main" val="383787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BC21D-B14F-438F-BC9F-10FA0225D663}" type="datetimeFigureOut">
              <a:rPr lang="en-US" smtClean="0"/>
              <a:t>10/19/2015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A4A513-79F0-4598-9E0F-674B23A67395}" type="slidenum">
              <a:rPr lang="en-US" smtClean="0"/>
              <a:t>‹#›</a:t>
            </a:fld>
            <a:endParaRPr lang="en-US"/>
          </a:p>
        </p:txBody>
      </p:sp>
    </p:spTree>
    <p:extLst>
      <p:ext uri="{BB962C8B-B14F-4D97-AF65-F5344CB8AC3E}">
        <p14:creationId xmlns:p14="http://schemas.microsoft.com/office/powerpoint/2010/main" val="76731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BC21D-B14F-438F-BC9F-10FA0225D663}" type="datetimeFigureOut">
              <a:rPr lang="en-US" smtClean="0"/>
              <a:t>10/19/2015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A4A513-79F0-4598-9E0F-674B23A67395}" type="slidenum">
              <a:rPr lang="en-US" smtClean="0"/>
              <a:t>‹#›</a:t>
            </a:fld>
            <a:endParaRPr lang="en-US"/>
          </a:p>
        </p:txBody>
      </p:sp>
    </p:spTree>
    <p:extLst>
      <p:ext uri="{BB962C8B-B14F-4D97-AF65-F5344CB8AC3E}">
        <p14:creationId xmlns:p14="http://schemas.microsoft.com/office/powerpoint/2010/main" val="42994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BC21D-B14F-438F-BC9F-10FA0225D663}" type="datetimeFigureOut">
              <a:rPr lang="en-US" smtClean="0"/>
              <a:t>10/19/2015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A4A513-79F0-4598-9E0F-674B23A67395}" type="slidenum">
              <a:rPr lang="en-US" smtClean="0"/>
              <a:t>‹#›</a:t>
            </a:fld>
            <a:endParaRPr lang="en-US"/>
          </a:p>
        </p:txBody>
      </p:sp>
    </p:spTree>
    <p:extLst>
      <p:ext uri="{BB962C8B-B14F-4D97-AF65-F5344CB8AC3E}">
        <p14:creationId xmlns:p14="http://schemas.microsoft.com/office/powerpoint/2010/main" val="142120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BC21D-B14F-438F-BC9F-10FA0225D663}" type="datetimeFigureOut">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4A513-79F0-4598-9E0F-674B23A67395}" type="slidenum">
              <a:rPr lang="en-US" smtClean="0"/>
              <a:t>‹#›</a:t>
            </a:fld>
            <a:endParaRPr lang="en-US"/>
          </a:p>
        </p:txBody>
      </p:sp>
    </p:spTree>
    <p:extLst>
      <p:ext uri="{BB962C8B-B14F-4D97-AF65-F5344CB8AC3E}">
        <p14:creationId xmlns:p14="http://schemas.microsoft.com/office/powerpoint/2010/main" val="2249404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BC21D-B14F-438F-BC9F-10FA0225D663}" type="datetimeFigureOut">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4A513-79F0-4598-9E0F-674B23A67395}" type="slidenum">
              <a:rPr lang="en-US" smtClean="0"/>
              <a:t>‹#›</a:t>
            </a:fld>
            <a:endParaRPr lang="en-US"/>
          </a:p>
        </p:txBody>
      </p:sp>
    </p:spTree>
    <p:extLst>
      <p:ext uri="{BB962C8B-B14F-4D97-AF65-F5344CB8AC3E}">
        <p14:creationId xmlns:p14="http://schemas.microsoft.com/office/powerpoint/2010/main" val="124353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BC21D-B14F-438F-BC9F-10FA0225D663}" type="datetimeFigureOut">
              <a:rPr lang="en-US" smtClean="0"/>
              <a:t>10/19/2015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4A513-79F0-4598-9E0F-674B23A67395}" type="slidenum">
              <a:rPr lang="en-US" smtClean="0"/>
              <a:t>‹#›</a:t>
            </a:fld>
            <a:endParaRPr lang="en-US"/>
          </a:p>
        </p:txBody>
      </p:sp>
    </p:spTree>
    <p:extLst>
      <p:ext uri="{BB962C8B-B14F-4D97-AF65-F5344CB8AC3E}">
        <p14:creationId xmlns:p14="http://schemas.microsoft.com/office/powerpoint/2010/main" val="2718187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FUNCTIONS IN C</a:t>
            </a:r>
            <a:endParaRPr lang="en-US" dirty="0"/>
          </a:p>
        </p:txBody>
      </p:sp>
      <p:sp>
        <p:nvSpPr>
          <p:cNvPr id="3" name="Subtitle 2"/>
          <p:cNvSpPr>
            <a:spLocks noGrp="1"/>
          </p:cNvSpPr>
          <p:nvPr>
            <p:ph type="subTitle" idx="1"/>
          </p:nvPr>
        </p:nvSpPr>
        <p:spPr/>
        <p:txBody>
          <a:bodyPr/>
          <a:lstStyle/>
          <a:p>
            <a:r>
              <a:rPr lang="en-US" dirty="0" smtClean="0"/>
              <a:t>MADE BY:NIDA WAHEED</a:t>
            </a:r>
            <a:endParaRPr lang="en-US" dirty="0"/>
          </a:p>
        </p:txBody>
      </p:sp>
    </p:spTree>
    <p:extLst>
      <p:ext uri="{BB962C8B-B14F-4D97-AF65-F5344CB8AC3E}">
        <p14:creationId xmlns:p14="http://schemas.microsoft.com/office/powerpoint/2010/main" val="247437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function is a group of statements that together perform a task. Every C program has at least one function, which is </a:t>
            </a:r>
            <a:r>
              <a:rPr lang="en-US" b="1" dirty="0"/>
              <a:t>main()</a:t>
            </a:r>
            <a:r>
              <a:rPr lang="en-US" dirty="0"/>
              <a:t>, and all the most trivial programs can define additional functions.</a:t>
            </a:r>
          </a:p>
          <a:p>
            <a:r>
              <a:rPr lang="en-US" dirty="0"/>
              <a:t>You can divide up your code into separate functions. How you divide up your code among different functions is up to you, but logically the division usually is so each function performs a specific task.</a:t>
            </a:r>
          </a:p>
          <a:p>
            <a:r>
              <a:rPr lang="en-US" dirty="0"/>
              <a:t>A function </a:t>
            </a:r>
            <a:r>
              <a:rPr lang="en-US" b="1" dirty="0"/>
              <a:t>declaration</a:t>
            </a:r>
            <a:r>
              <a:rPr lang="en-US" dirty="0"/>
              <a:t> tells the compiler about a function's name, return type, and parameters. A function </a:t>
            </a:r>
            <a:r>
              <a:rPr lang="en-US" b="1" dirty="0"/>
              <a:t>definition</a:t>
            </a:r>
            <a:r>
              <a:rPr lang="en-US" dirty="0"/>
              <a:t> provides the actual body of the function.</a:t>
            </a:r>
          </a:p>
          <a:p>
            <a:endParaRPr lang="en-US" dirty="0"/>
          </a:p>
        </p:txBody>
      </p:sp>
    </p:spTree>
    <p:extLst>
      <p:ext uri="{BB962C8B-B14F-4D97-AF65-F5344CB8AC3E}">
        <p14:creationId xmlns:p14="http://schemas.microsoft.com/office/powerpoint/2010/main" val="941568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31</Words>
  <Application>Microsoft Office PowerPoint</Application>
  <PresentationFormat>On-screen Show (4:3)</PresentationFormat>
  <Paragraphs>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FUNCTIONS IN C</vt:lpstr>
      <vt:lpstr>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Nida Waheed</dc:creator>
  <cp:lastModifiedBy>Nida Waheed</cp:lastModifiedBy>
  <cp:revision>3</cp:revision>
  <dcterms:created xsi:type="dcterms:W3CDTF">2015-10-19T07:52:38Z</dcterms:created>
  <dcterms:modified xsi:type="dcterms:W3CDTF">2015-10-19T07:55:41Z</dcterms:modified>
</cp:coreProperties>
</file>