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0" r:id="rId9"/>
    <p:sldId id="259" r:id="rId10"/>
    <p:sldId id="266" r:id="rId11"/>
    <p:sldId id="274" r:id="rId12"/>
    <p:sldId id="275" r:id="rId13"/>
    <p:sldId id="27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C96-82B5-4161-9FE1-C13B97E2504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C83-84EA-4F0B-8C04-CDE0115ED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C96-82B5-4161-9FE1-C13B97E2504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C83-84EA-4F0B-8C04-CDE0115ED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C96-82B5-4161-9FE1-C13B97E2504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C83-84EA-4F0B-8C04-CDE0115ED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C96-82B5-4161-9FE1-C13B97E2504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C83-84EA-4F0B-8C04-CDE0115ED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C96-82B5-4161-9FE1-C13B97E2504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C83-84EA-4F0B-8C04-CDE0115ED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C96-82B5-4161-9FE1-C13B97E2504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C83-84EA-4F0B-8C04-CDE0115ED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C96-82B5-4161-9FE1-C13B97E2504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C83-84EA-4F0B-8C04-CDE0115ED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C96-82B5-4161-9FE1-C13B97E2504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C83-84EA-4F0B-8C04-CDE0115ED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C96-82B5-4161-9FE1-C13B97E2504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C83-84EA-4F0B-8C04-CDE0115ED8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C96-82B5-4161-9FE1-C13B97E2504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C83-84EA-4F0B-8C04-CDE0115ED8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C96-82B5-4161-9FE1-C13B97E25044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C28C83-84EA-4F0B-8C04-CDE0115ED8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DC28C83-84EA-4F0B-8C04-CDE0115ED8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834C96-82B5-4161-9FE1-C13B97E25044}" type="datetimeFigureOut">
              <a:rPr lang="en-US" smtClean="0"/>
              <a:t>9/11/2015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NIDA WAHEED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3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code uses a certain standard set of words, which makes it resemble a code. However, unlike code, pseudo code cannot be compiled or run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1:</a:t>
            </a:r>
          </a:p>
          <a:p>
            <a:pPr marL="114300" indent="0">
              <a:buNone/>
            </a:pPr>
            <a:r>
              <a:rPr lang="en-US" dirty="0" smtClean="0"/>
              <a:t>BEGIN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‘ hello world’</a:t>
            </a:r>
          </a:p>
          <a:p>
            <a:pPr marL="114300" indent="0">
              <a:buNone/>
            </a:pPr>
            <a:r>
              <a:rPr lang="en-US" dirty="0" smtClean="0"/>
              <a:t>END</a:t>
            </a:r>
          </a:p>
          <a:p>
            <a:pPr marL="114300" indent="0">
              <a:buNone/>
            </a:pPr>
            <a:r>
              <a:rPr lang="en-US" dirty="0" smtClean="0"/>
              <a:t>EXAMPLE 2:</a:t>
            </a:r>
          </a:p>
          <a:p>
            <a:pPr marL="114300" indent="0">
              <a:buNone/>
            </a:pPr>
            <a:r>
              <a:rPr lang="en-US" dirty="0" smtClean="0"/>
              <a:t>BEGIN</a:t>
            </a:r>
          </a:p>
          <a:p>
            <a:pPr marL="114300" indent="0">
              <a:buNone/>
            </a:pPr>
            <a:r>
              <a:rPr lang="en-US" dirty="0" smtClean="0"/>
              <a:t>Input A,B</a:t>
            </a:r>
          </a:p>
          <a:p>
            <a:pPr marL="114300" indent="0">
              <a:buNone/>
            </a:pPr>
            <a:r>
              <a:rPr lang="en-US" dirty="0" smtClean="0"/>
              <a:t>Display A+B</a:t>
            </a:r>
          </a:p>
          <a:p>
            <a:pPr marL="114300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2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process or set of rules to be followed in calculations or other problem-solving operations, especially by a computer</a:t>
            </a:r>
            <a:r>
              <a:rPr lang="en-US" dirty="0" smtClean="0"/>
              <a:t>.</a:t>
            </a:r>
          </a:p>
          <a:p>
            <a:r>
              <a:rPr lang="en-US" dirty="0"/>
              <a:t>A sequential solution of any program that written in human </a:t>
            </a:r>
            <a:r>
              <a:rPr lang="en-US" dirty="0" smtClean="0"/>
              <a:t>language, called </a:t>
            </a:r>
            <a:r>
              <a:rPr lang="en-US" dirty="0"/>
              <a:t>algorithm.</a:t>
            </a:r>
          </a:p>
          <a:p>
            <a:r>
              <a:rPr lang="en-US" dirty="0"/>
              <a:t>Algorithm is first step of the solution process, after the analysis of problem, programmer write the algorithm of that problem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3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Write a </a:t>
            </a:r>
            <a:r>
              <a:rPr lang="en-US" dirty="0" smtClean="0"/>
              <a:t>algorithm </a:t>
            </a:r>
            <a:r>
              <a:rPr lang="en-US" dirty="0"/>
              <a:t>to find out number is odd or even?</a:t>
            </a:r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/>
              <a:t>1 : start</a:t>
            </a:r>
          </a:p>
          <a:p>
            <a:r>
              <a:rPr lang="en-US" dirty="0"/>
              <a:t>step 2 : input number</a:t>
            </a:r>
          </a:p>
          <a:p>
            <a:r>
              <a:rPr lang="en-US" dirty="0"/>
              <a:t>step 3 : rem=number mod 2</a:t>
            </a:r>
          </a:p>
          <a:p>
            <a:r>
              <a:rPr lang="en-US" dirty="0"/>
              <a:t>step 4 : if rem=0 then</a:t>
            </a:r>
          </a:p>
          <a:p>
            <a:r>
              <a:rPr lang="en-US" dirty="0"/>
              <a:t>               print "number even"</a:t>
            </a:r>
          </a:p>
          <a:p>
            <a:r>
              <a:rPr lang="en-US" dirty="0"/>
              <a:t>           else</a:t>
            </a:r>
          </a:p>
          <a:p>
            <a:r>
              <a:rPr lang="en-US" dirty="0"/>
              <a:t>               print "number odd"</a:t>
            </a:r>
          </a:p>
          <a:p>
            <a:r>
              <a:rPr lang="en-US" dirty="0"/>
              <a:t>           </a:t>
            </a:r>
            <a:r>
              <a:rPr lang="en-US" dirty="0" err="1"/>
              <a:t>endif</a:t>
            </a:r>
            <a:endParaRPr lang="en-US" dirty="0"/>
          </a:p>
          <a:p>
            <a:r>
              <a:rPr lang="en-US" dirty="0"/>
              <a:t>step 5 : stop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1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FLOW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6934200" cy="4267200"/>
          </a:xfrm>
        </p:spPr>
      </p:pic>
    </p:spTree>
    <p:extLst>
      <p:ext uri="{BB962C8B-B14F-4D97-AF65-F5344CB8AC3E}">
        <p14:creationId xmlns:p14="http://schemas.microsoft.com/office/powerpoint/2010/main" val="256375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flowchart is a graphical representation of an algorithm. It charts the flow of instructions or activities in a process. Each such activity is shown using symbols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26384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29" y="2950029"/>
            <a:ext cx="386715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10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Flowcharts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58293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12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CONDITION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IF condition </a:t>
            </a:r>
          </a:p>
          <a:p>
            <a:pPr marL="114300" indent="0">
              <a:buNone/>
            </a:pPr>
            <a:r>
              <a:rPr lang="en-US" dirty="0"/>
              <a:t>Statements  Body of the IF construct</a:t>
            </a:r>
          </a:p>
          <a:p>
            <a:pPr marL="114300" indent="0">
              <a:buNone/>
            </a:pPr>
            <a:r>
              <a:rPr lang="en-US" dirty="0"/>
              <a:t>END IF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EXAMPLE 2:</a:t>
            </a:r>
          </a:p>
          <a:p>
            <a:pPr marL="114300" indent="0">
              <a:buNone/>
            </a:pPr>
            <a:r>
              <a:rPr lang="en-US" dirty="0"/>
              <a:t>BEGIN </a:t>
            </a:r>
          </a:p>
          <a:p>
            <a:pPr marL="114300" indent="0">
              <a:buNone/>
            </a:pPr>
            <a:r>
              <a:rPr lang="en-US" dirty="0"/>
              <a:t>INPUT </a:t>
            </a:r>
            <a:r>
              <a:rPr lang="en-US" dirty="0" err="1"/>
              <a:t>num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r = </a:t>
            </a:r>
            <a:r>
              <a:rPr lang="en-US" dirty="0" err="1"/>
              <a:t>num</a:t>
            </a:r>
            <a:r>
              <a:rPr lang="en-US" dirty="0"/>
              <a:t> MOD 2 </a:t>
            </a:r>
          </a:p>
          <a:p>
            <a:pPr marL="114300" indent="0">
              <a:buNone/>
            </a:pPr>
            <a:r>
              <a:rPr lang="en-US" dirty="0"/>
              <a:t>IF r=0 </a:t>
            </a:r>
          </a:p>
          <a:p>
            <a:pPr marL="114300" indent="0">
              <a:buNone/>
            </a:pPr>
            <a:r>
              <a:rPr lang="en-US" dirty="0"/>
              <a:t>Display “Number is even” </a:t>
            </a:r>
          </a:p>
          <a:p>
            <a:pPr marL="114300" indent="0">
              <a:buNone/>
            </a:pPr>
            <a:r>
              <a:rPr lang="en-US" dirty="0"/>
              <a:t>END IF</a:t>
            </a:r>
          </a:p>
          <a:p>
            <a:pPr marL="114300" indent="0">
              <a:buNone/>
            </a:pPr>
            <a:r>
              <a:rPr lang="en-US" dirty="0"/>
              <a:t>END	</a:t>
            </a:r>
          </a:p>
          <a:p>
            <a:pPr marL="11430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9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IF FLOW CHART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280987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44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if(condition)</a:t>
            </a:r>
          </a:p>
          <a:p>
            <a:pPr marL="114300" indent="0">
              <a:buNone/>
            </a:pPr>
            <a:r>
              <a:rPr lang="en-US" dirty="0"/>
              <a:t>{ </a:t>
            </a:r>
          </a:p>
          <a:p>
            <a:pPr marL="114300" indent="0">
              <a:buNone/>
            </a:pPr>
            <a:r>
              <a:rPr lang="en-US" dirty="0"/>
              <a:t>statement set1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r>
              <a:rPr lang="en-US" dirty="0"/>
              <a:t>else</a:t>
            </a:r>
          </a:p>
          <a:p>
            <a:pPr marL="114300" indent="0">
              <a:buNone/>
            </a:pPr>
            <a:r>
              <a:rPr lang="en-US" dirty="0"/>
              <a:t>{ </a:t>
            </a:r>
          </a:p>
          <a:p>
            <a:pPr marL="114300" indent="0">
              <a:buNone/>
            </a:pPr>
            <a:r>
              <a:rPr lang="en-US" dirty="0"/>
              <a:t>statement set2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87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</a:t>
            </a:r>
            <a:r>
              <a:rPr lang="en-US" dirty="0" smtClean="0"/>
              <a:t>CODE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300" b="1" dirty="0" smtClean="0"/>
              <a:t>EXAMPLE 1:</a:t>
            </a:r>
          </a:p>
          <a:p>
            <a:pPr marL="114300" indent="0">
              <a:buNone/>
            </a:pPr>
            <a:r>
              <a:rPr lang="en-US" dirty="0" smtClean="0"/>
              <a:t>IF </a:t>
            </a:r>
            <a:r>
              <a:rPr lang="en-US" dirty="0"/>
              <a:t>condition </a:t>
            </a:r>
          </a:p>
          <a:p>
            <a:pPr marL="114300" indent="0">
              <a:buNone/>
            </a:pPr>
            <a:r>
              <a:rPr lang="en-US" dirty="0"/>
              <a:t>Statement set1</a:t>
            </a:r>
          </a:p>
          <a:p>
            <a:pPr marL="114300" indent="0">
              <a:buNone/>
            </a:pPr>
            <a:r>
              <a:rPr lang="en-US" dirty="0"/>
              <a:t>ELSE </a:t>
            </a:r>
          </a:p>
          <a:p>
            <a:pPr marL="114300" indent="0">
              <a:buNone/>
            </a:pPr>
            <a:r>
              <a:rPr lang="en-US" dirty="0"/>
              <a:t>Statement set2</a:t>
            </a:r>
          </a:p>
          <a:p>
            <a:pPr marL="114300" indent="0">
              <a:buNone/>
            </a:pPr>
            <a:r>
              <a:rPr lang="en-US" dirty="0"/>
              <a:t>END IF	</a:t>
            </a:r>
            <a:endParaRPr lang="en-US" dirty="0" smtClean="0"/>
          </a:p>
          <a:p>
            <a:pPr marL="114300" indent="0">
              <a:buNone/>
            </a:pPr>
            <a:r>
              <a:rPr lang="en-US" sz="2300" b="1" dirty="0" smtClean="0"/>
              <a:t>EXAMPLE 2:</a:t>
            </a:r>
          </a:p>
          <a:p>
            <a:pPr marL="114300" indent="0">
              <a:buNone/>
            </a:pPr>
            <a:r>
              <a:rPr lang="en-US" dirty="0"/>
              <a:t>BEGIN </a:t>
            </a:r>
          </a:p>
          <a:p>
            <a:pPr marL="114300" indent="0">
              <a:buNone/>
            </a:pPr>
            <a:r>
              <a:rPr lang="en-US" dirty="0"/>
              <a:t>INPUT </a:t>
            </a:r>
            <a:r>
              <a:rPr lang="en-US" dirty="0" err="1"/>
              <a:t>num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r=</a:t>
            </a:r>
            <a:r>
              <a:rPr lang="en-US" dirty="0" err="1"/>
              <a:t>num</a:t>
            </a:r>
            <a:r>
              <a:rPr lang="en-US" dirty="0"/>
              <a:t> MOD 2 </a:t>
            </a:r>
          </a:p>
          <a:p>
            <a:pPr marL="114300" indent="0">
              <a:buNone/>
            </a:pPr>
            <a:r>
              <a:rPr lang="en-US" dirty="0"/>
              <a:t>IF r=0 </a:t>
            </a:r>
          </a:p>
          <a:p>
            <a:pPr marL="114300" indent="0">
              <a:buNone/>
            </a:pPr>
            <a:r>
              <a:rPr lang="en-US" dirty="0"/>
              <a:t>DISPLAY “Even Number” </a:t>
            </a:r>
          </a:p>
          <a:p>
            <a:pPr marL="114300" indent="0">
              <a:buNone/>
            </a:pPr>
            <a:r>
              <a:rPr lang="en-US" dirty="0"/>
              <a:t>ELSE </a:t>
            </a:r>
          </a:p>
          <a:p>
            <a:pPr marL="114300" indent="0">
              <a:buNone/>
            </a:pPr>
            <a:r>
              <a:rPr lang="en-US" dirty="0"/>
              <a:t>DISPLAY “Odd Number” </a:t>
            </a:r>
          </a:p>
          <a:p>
            <a:pPr marL="114300" indent="0">
              <a:buNone/>
            </a:pPr>
            <a:r>
              <a:rPr lang="en-US" dirty="0"/>
              <a:t>END IF</a:t>
            </a:r>
          </a:p>
          <a:p>
            <a:pPr marL="114300" indent="0">
              <a:buNone/>
            </a:pPr>
            <a:r>
              <a:rPr lang="en-US" dirty="0"/>
              <a:t>END	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600" dirty="0"/>
              <a:t>The Unix operating system and virtually all Unix applications are written in the C language. C has now become a widely used professional language for various reasons</a:t>
            </a:r>
            <a:r>
              <a:rPr lang="en-US" sz="2600" dirty="0" smtClean="0"/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/>
              <a:t>Easy to </a:t>
            </a:r>
            <a:r>
              <a:rPr lang="en-US" sz="2600" dirty="0" smtClean="0"/>
              <a:t>learn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 smtClean="0"/>
              <a:t>Structured language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 smtClean="0"/>
              <a:t>It </a:t>
            </a:r>
            <a:r>
              <a:rPr lang="en-US" sz="2600" dirty="0"/>
              <a:t>produces efficient </a:t>
            </a:r>
            <a:r>
              <a:rPr lang="en-US" sz="2600" dirty="0" smtClean="0"/>
              <a:t>programs.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 smtClean="0"/>
              <a:t>It </a:t>
            </a:r>
            <a:r>
              <a:rPr lang="en-US" sz="2600" dirty="0"/>
              <a:t>can handle low-level </a:t>
            </a:r>
            <a:r>
              <a:rPr lang="en-US" sz="2600" dirty="0" smtClean="0"/>
              <a:t>activities.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 smtClean="0"/>
              <a:t>It </a:t>
            </a:r>
            <a:r>
              <a:rPr lang="en-US" sz="2600" dirty="0"/>
              <a:t>can be compiled on a variety of computers.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4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IF-ELSE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905000"/>
            <a:ext cx="64103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1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was used for systems programming. A system program is associated with the operating system of the computer or its support utilities. Operating Systems, Interpreters, Editors, Assembly programs are usually called systems programs. </a:t>
            </a:r>
            <a:endParaRPr lang="en-US" dirty="0" smtClean="0"/>
          </a:p>
          <a:p>
            <a:r>
              <a:rPr lang="en-US" dirty="0"/>
              <a:t>C is thought of as a middle-level language because it combines elements of high-level languages and functionalities of an assembly (low-level) language. </a:t>
            </a:r>
            <a:endParaRPr lang="en-US" dirty="0" smtClean="0"/>
          </a:p>
          <a:p>
            <a:r>
              <a:rPr lang="en-US" dirty="0" smtClean="0"/>
              <a:t>C  is structured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9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rules for programs written in C are as follows:</a:t>
            </a:r>
          </a:p>
          <a:p>
            <a:r>
              <a:rPr lang="en-US" dirty="0"/>
              <a:t>All keywords are lower cased</a:t>
            </a:r>
          </a:p>
          <a:p>
            <a:r>
              <a:rPr lang="en-US" dirty="0"/>
              <a:t>C is </a:t>
            </a:r>
            <a:r>
              <a:rPr lang="en-US" dirty="0" smtClean="0"/>
              <a:t>case </a:t>
            </a:r>
            <a:r>
              <a:rPr lang="en-US" dirty="0"/>
              <a:t>sensitive, do while is different from </a:t>
            </a:r>
            <a:r>
              <a:rPr lang="en-US" b="1" dirty="0"/>
              <a:t>DO </a:t>
            </a:r>
            <a:r>
              <a:rPr lang="en-US" b="1" dirty="0" smtClean="0"/>
              <a:t>WHILE</a:t>
            </a:r>
          </a:p>
          <a:p>
            <a:pPr marL="114300" indent="0">
              <a:buNone/>
            </a:pPr>
            <a:r>
              <a:rPr lang="en-US" b="1" dirty="0" smtClean="0"/>
              <a:t>C FUNCTION:</a:t>
            </a:r>
          </a:p>
          <a:p>
            <a:r>
              <a:rPr lang="en-US" dirty="0"/>
              <a:t>C programs are divided into units called functions. The </a:t>
            </a:r>
            <a:r>
              <a:rPr lang="en-US" dirty="0" err="1"/>
              <a:t>sample_code</a:t>
            </a:r>
            <a:r>
              <a:rPr lang="en-US" dirty="0"/>
              <a:t> has only one function main(). The operating system always passes control to main() when a C program is executed.</a:t>
            </a:r>
          </a:p>
          <a:p>
            <a:r>
              <a:rPr lang="en-US" dirty="0"/>
              <a:t>The function name is always followed by parentheses. The parentheses may or may not contain parameters.</a:t>
            </a:r>
          </a:p>
        </p:txBody>
      </p:sp>
    </p:spTree>
    <p:extLst>
      <p:ext uri="{BB962C8B-B14F-4D97-AF65-F5344CB8AC3E}">
        <p14:creationId xmlns:p14="http://schemas.microsoft.com/office/powerpoint/2010/main" val="151850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()</a:t>
            </a:r>
          </a:p>
          <a:p>
            <a:r>
              <a:rPr lang="en-US" dirty="0" smtClean="0"/>
              <a:t>{}</a:t>
            </a:r>
          </a:p>
          <a:p>
            <a:pPr marL="114300" indent="0">
              <a:buNone/>
            </a:pPr>
            <a:r>
              <a:rPr lang="en-US" dirty="0" smtClean="0"/>
              <a:t>STATEMENT  TERMINATOR:</a:t>
            </a:r>
          </a:p>
          <a:p>
            <a:pPr marL="114300" indent="0">
              <a:buNone/>
            </a:pP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 smtClean="0"/>
              <a:t>COMMENT LINES:</a:t>
            </a:r>
          </a:p>
          <a:p>
            <a:pPr marL="114300" indent="0">
              <a:buNone/>
            </a:pPr>
            <a:r>
              <a:rPr lang="en-US" dirty="0" smtClean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410327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&amp;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59531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10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/>
              <a:t>C was initially used for system development work, in particular the programs that make-up the operating system. C was </a:t>
            </a:r>
            <a:r>
              <a:rPr lang="en-US" dirty="0" err="1"/>
              <a:t>adoped</a:t>
            </a:r>
            <a:r>
              <a:rPr lang="en-US" dirty="0"/>
              <a:t> as a system development language because it produces code that runs nearly as fast as code written in assembly language. Some examples of the use of C might </a:t>
            </a:r>
            <a:r>
              <a:rPr lang="en-US" dirty="0" smtClean="0"/>
              <a:t>be:</a:t>
            </a:r>
          </a:p>
          <a:p>
            <a:pPr>
              <a:buFont typeface="Courier New" pitchFamily="49" charset="0"/>
              <a:buChar char="o"/>
            </a:pPr>
            <a:r>
              <a:rPr lang="en-US" sz="2900" dirty="0" smtClean="0"/>
              <a:t>Operating Systems</a:t>
            </a:r>
          </a:p>
          <a:p>
            <a:pPr>
              <a:buFont typeface="Courier New" pitchFamily="49" charset="0"/>
              <a:buChar char="o"/>
            </a:pPr>
            <a:r>
              <a:rPr lang="en-US" sz="2900" dirty="0" smtClean="0"/>
              <a:t>Language Compilers</a:t>
            </a:r>
          </a:p>
          <a:p>
            <a:pPr>
              <a:buFont typeface="Courier New" pitchFamily="49" charset="0"/>
              <a:buChar char="o"/>
            </a:pPr>
            <a:r>
              <a:rPr lang="en-US" sz="2900" dirty="0" smtClean="0"/>
              <a:t>Assemblers</a:t>
            </a:r>
          </a:p>
          <a:p>
            <a:pPr>
              <a:buFont typeface="Courier New" pitchFamily="49" charset="0"/>
              <a:buChar char="o"/>
            </a:pPr>
            <a:r>
              <a:rPr lang="en-US" sz="2900" dirty="0" smtClean="0"/>
              <a:t>Text Editors</a:t>
            </a:r>
          </a:p>
          <a:p>
            <a:pPr>
              <a:buFont typeface="Courier New" pitchFamily="49" charset="0"/>
              <a:buChar char="o"/>
            </a:pPr>
            <a:r>
              <a:rPr lang="en-US" sz="2900" dirty="0" smtClean="0"/>
              <a:t>Print Spoolers</a:t>
            </a:r>
          </a:p>
          <a:p>
            <a:pPr>
              <a:buFont typeface="Courier New" pitchFamily="49" charset="0"/>
              <a:buChar char="o"/>
            </a:pPr>
            <a:r>
              <a:rPr lang="en-US" sz="2900" dirty="0" smtClean="0"/>
              <a:t>Network Drivers</a:t>
            </a:r>
          </a:p>
          <a:p>
            <a:pPr>
              <a:buFont typeface="Courier New" pitchFamily="49" charset="0"/>
              <a:buChar char="o"/>
            </a:pPr>
            <a:r>
              <a:rPr lang="en-US" sz="2900" dirty="0" smtClean="0"/>
              <a:t>Modern Programs</a:t>
            </a:r>
          </a:p>
          <a:p>
            <a:pPr>
              <a:buFont typeface="Courier New" pitchFamily="49" charset="0"/>
              <a:buChar char="o"/>
            </a:pPr>
            <a:r>
              <a:rPr lang="en-US" sz="2900" dirty="0" smtClean="0"/>
              <a:t>Data Bases</a:t>
            </a:r>
          </a:p>
          <a:p>
            <a:pPr>
              <a:buFont typeface="Courier New" pitchFamily="49" charset="0"/>
              <a:buChar char="o"/>
            </a:pPr>
            <a:r>
              <a:rPr lang="en-US" sz="2900" dirty="0" smtClean="0"/>
              <a:t>Language Interpreters</a:t>
            </a:r>
          </a:p>
          <a:p>
            <a:pPr>
              <a:buFont typeface="Courier New" pitchFamily="49" charset="0"/>
              <a:buChar char="o"/>
            </a:pPr>
            <a:r>
              <a:rPr lang="en-US" sz="2900" dirty="0" smtClean="0"/>
              <a:t>Utilities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5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/>
              <a:t>A C program basically has the following </a:t>
            </a:r>
            <a:r>
              <a:rPr lang="en-US" dirty="0" smtClean="0"/>
              <a:t>form: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Preprocessor Commands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Functions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Variables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Statements </a:t>
            </a:r>
            <a:r>
              <a:rPr lang="en-US" dirty="0"/>
              <a:t>&amp; </a:t>
            </a:r>
            <a:r>
              <a:rPr lang="en-US" dirty="0" smtClean="0"/>
              <a:t>Expressions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Comments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5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/>
              <a:t>When you write any program in C language then to run that program you need to compile that program using a C Compiler which converts your program into a language understandable by a computer. This is called machine language (</a:t>
            </a:r>
            <a:r>
              <a:rPr lang="en-US" dirty="0" err="1"/>
              <a:t>ie</a:t>
            </a:r>
            <a:r>
              <a:rPr lang="en-US" dirty="0"/>
              <a:t>. binary format). </a:t>
            </a:r>
          </a:p>
        </p:txBody>
      </p:sp>
    </p:spTree>
    <p:extLst>
      <p:ext uri="{BB962C8B-B14F-4D97-AF65-F5344CB8AC3E}">
        <p14:creationId xmlns:p14="http://schemas.microsoft.com/office/powerpoint/2010/main" val="395126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</TotalTime>
  <Words>638</Words>
  <Application>Microsoft Office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INTRODUCTION TO C LANGUAGE</vt:lpstr>
      <vt:lpstr>INTRODUCTION TO C </vt:lpstr>
      <vt:lpstr>INTRODUCTION TO C </vt:lpstr>
      <vt:lpstr>Program Structure</vt:lpstr>
      <vt:lpstr>DELIMETERS</vt:lpstr>
      <vt:lpstr>Compiling &amp; Running a Program</vt:lpstr>
      <vt:lpstr>WHY TO USE C?</vt:lpstr>
      <vt:lpstr>C PROGRAM STRUCTURE</vt:lpstr>
      <vt:lpstr>C COMPILERS</vt:lpstr>
      <vt:lpstr>Pseudo code</vt:lpstr>
      <vt:lpstr>ALGORITHMS</vt:lpstr>
      <vt:lpstr>EXAMPLE OF ALGORITHM</vt:lpstr>
      <vt:lpstr>EXAMPLE OF FLOW CHART</vt:lpstr>
      <vt:lpstr>Flowcharts</vt:lpstr>
      <vt:lpstr>Flowcharts</vt:lpstr>
      <vt:lpstr>IF CONDITION PSEUDO CODE</vt:lpstr>
      <vt:lpstr>FLOW CHART</vt:lpstr>
      <vt:lpstr>IF ELSE</vt:lpstr>
      <vt:lpstr>PSEUDO CODE </vt:lpstr>
      <vt:lpstr>FLOW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LANGUAGE</dc:title>
  <dc:creator>Nida Waheed</dc:creator>
  <cp:lastModifiedBy>Nida Waheed</cp:lastModifiedBy>
  <cp:revision>45</cp:revision>
  <dcterms:created xsi:type="dcterms:W3CDTF">2015-08-10T06:47:07Z</dcterms:created>
  <dcterms:modified xsi:type="dcterms:W3CDTF">2015-09-11T06:50:44Z</dcterms:modified>
</cp:coreProperties>
</file>