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3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C8A1-86F2-4C06-9673-B1C04B82732B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FF91-71D7-4465-9952-B891059E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IF,ELSE AND NESTED IF </a:t>
            </a:r>
            <a:r>
              <a:rPr lang="en-US" smtClean="0"/>
              <a:t>STATEMENTS </a:t>
            </a:r>
            <a:r>
              <a:rPr lang="en-US" dirty="0" smtClean="0"/>
              <a:t>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4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STATEMENT</a:t>
            </a:r>
          </a:p>
          <a:p>
            <a:r>
              <a:rPr lang="en-US" dirty="0" smtClean="0"/>
              <a:t>It takes an expression in parenthesis and an statement or block of statements. </a:t>
            </a:r>
          </a:p>
          <a:p>
            <a:r>
              <a:rPr lang="en-US" dirty="0" smtClean="0"/>
              <a:t>if the expression is true then the statement or block of statements gets executed otherwise these statements are skipped.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9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OF IF STATEMENT:</a:t>
            </a:r>
          </a:p>
          <a:p>
            <a:pPr marL="0" indent="0">
              <a:buNone/>
            </a:pPr>
            <a:r>
              <a:rPr lang="en-US" dirty="0" smtClean="0"/>
              <a:t>if (expression)</a:t>
            </a:r>
          </a:p>
          <a:p>
            <a:pPr marL="0" indent="0">
              <a:buNone/>
            </a:pPr>
            <a:r>
              <a:rPr lang="en-US" dirty="0" smtClean="0"/>
              <a:t>  statement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if ( statement is TRUE 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Execute </a:t>
            </a:r>
            <a:r>
              <a:rPr lang="en-US" dirty="0"/>
              <a:t>this line of code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admin\Desktop\decision_ma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412432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 10;</a:t>
            </a:r>
          </a:p>
          <a:p>
            <a:pPr marL="0" indent="0">
              <a:buNone/>
            </a:pPr>
            <a:r>
              <a:rPr lang="en-US" dirty="0"/>
              <a:t>    /*check the following condition*/</a:t>
            </a:r>
          </a:p>
          <a:p>
            <a:pPr marL="0" indent="0">
              <a:buNone/>
            </a:pPr>
            <a:r>
              <a:rPr lang="en-US" dirty="0"/>
              <a:t>    if(a&lt;20)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/*if condition is true then print the following*/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("value of </a:t>
            </a:r>
            <a:r>
              <a:rPr lang="en-US" dirty="0" smtClean="0"/>
              <a:t>a is </a:t>
            </a:r>
            <a:r>
              <a:rPr lang="en-US" dirty="0"/>
              <a:t>less than 20\n");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("value of a is =%d\</a:t>
            </a:r>
            <a:r>
              <a:rPr lang="en-US" dirty="0" err="1"/>
              <a:t>n",a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IF-ELSE STATEMENT:</a:t>
            </a:r>
          </a:p>
          <a:p>
            <a:r>
              <a:rPr lang="en-US" dirty="0" smtClean="0"/>
              <a:t>Almost two option.</a:t>
            </a:r>
          </a:p>
          <a:p>
            <a:pPr marL="0" indent="0">
              <a:buNone/>
            </a:pPr>
            <a:r>
              <a:rPr lang="en-US" dirty="0" smtClean="0"/>
              <a:t>SYNTAX OF IF-ELSE STATEMENT:</a:t>
            </a:r>
          </a:p>
          <a:p>
            <a:pPr marL="0" indent="0">
              <a:buNone/>
            </a:pPr>
            <a:r>
              <a:rPr lang="en-US" dirty="0" smtClean="0"/>
              <a:t>If(condition)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True part;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r>
              <a:rPr lang="en-US" dirty="0" smtClean="0"/>
              <a:t>False part;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1026" name="Picture 2" descr="C:\Users\NidaWaheed\Desktop\if_else_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7400"/>
            <a:ext cx="23907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/* local variable definition */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 = 100;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/* check the </a:t>
            </a:r>
            <a:r>
              <a:rPr lang="en-US" dirty="0" smtClean="0"/>
              <a:t> condition 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   if( a &lt; 20 )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/* if condition is true then print the following */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("a is less than 20\n" 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else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/* if condition is false then print the following */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("a is not less than 20\n" 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("value of a is =%d\n", a);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34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NESTED IF STATEMENT:</a:t>
            </a:r>
          </a:p>
          <a:p>
            <a:r>
              <a:rPr lang="en-US" dirty="0"/>
              <a:t>You can use one </a:t>
            </a:r>
            <a:r>
              <a:rPr lang="en-US" b="1" dirty="0"/>
              <a:t>if</a:t>
            </a:r>
            <a:r>
              <a:rPr lang="en-US" dirty="0"/>
              <a:t> or </a:t>
            </a:r>
            <a:r>
              <a:rPr lang="en-US" b="1" dirty="0"/>
              <a:t>else if</a:t>
            </a:r>
            <a:r>
              <a:rPr lang="en-US" dirty="0"/>
              <a:t> statement inside another </a:t>
            </a:r>
            <a:r>
              <a:rPr lang="en-US" b="1" dirty="0"/>
              <a:t>if</a:t>
            </a:r>
            <a:r>
              <a:rPr lang="en-US" dirty="0"/>
              <a:t> or </a:t>
            </a:r>
            <a:r>
              <a:rPr lang="en-US" b="1" dirty="0"/>
              <a:t>else </a:t>
            </a:r>
            <a:r>
              <a:rPr lang="en-US" b="1" dirty="0" smtClean="0"/>
              <a:t>if </a:t>
            </a:r>
            <a:r>
              <a:rPr lang="en-US" dirty="0" smtClean="0"/>
              <a:t>statement(s).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3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=100;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b=200;</a:t>
            </a:r>
          </a:p>
          <a:p>
            <a:pPr marL="0" indent="0">
              <a:buNone/>
            </a:pPr>
            <a:r>
              <a:rPr lang="en-US" dirty="0"/>
              <a:t>    /*check the condition*/</a:t>
            </a:r>
          </a:p>
          <a:p>
            <a:pPr marL="0" indent="0">
              <a:buNone/>
            </a:pPr>
            <a:r>
              <a:rPr lang="en-US" dirty="0"/>
              <a:t>    if(a=100)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     /*if condition is true then check the following*/</a:t>
            </a:r>
          </a:p>
          <a:p>
            <a:pPr marL="0" indent="0">
              <a:buNone/>
            </a:pPr>
            <a:r>
              <a:rPr lang="en-US" dirty="0"/>
              <a:t>             if(b=200)</a:t>
            </a:r>
          </a:p>
          <a:p>
            <a:pPr marL="0" indent="0">
              <a:buNone/>
            </a:pPr>
            <a:r>
              <a:rPr lang="en-US" dirty="0"/>
              <a:t>             /* if condition is true then print the following*/</a:t>
            </a:r>
          </a:p>
          <a:p>
            <a:pPr marL="0" indent="0">
              <a:buNone/>
            </a:pPr>
            <a:r>
              <a:rPr lang="en-US" dirty="0"/>
              <a:t>            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printf</a:t>
            </a:r>
            <a:r>
              <a:rPr lang="en-US" dirty="0"/>
              <a:t>("value of a is 100 and b is 200\n");</a:t>
            </a:r>
          </a:p>
          <a:p>
            <a:pPr marL="0" indent="0">
              <a:buNone/>
            </a:pPr>
            <a:r>
              <a:rPr lang="en-US" dirty="0"/>
              <a:t>             }</a:t>
            </a:r>
          </a:p>
          <a:p>
            <a:pPr marL="0" indent="0">
              <a:buNone/>
            </a:pPr>
            <a:r>
              <a:rPr lang="en-US" dirty="0"/>
              <a:t>             }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printf</a:t>
            </a:r>
            <a:r>
              <a:rPr lang="en-US" dirty="0"/>
              <a:t>("exact value of a is =%d\</a:t>
            </a:r>
            <a:r>
              <a:rPr lang="en-US" dirty="0" err="1"/>
              <a:t>n",a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printf</a:t>
            </a:r>
            <a:r>
              <a:rPr lang="en-US" dirty="0"/>
              <a:t>("exact value of b is =%d\</a:t>
            </a:r>
            <a:r>
              <a:rPr lang="en-US" dirty="0" err="1"/>
              <a:t>n",b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return 0;</a:t>
            </a:r>
          </a:p>
          <a:p>
            <a:pPr marL="0" indent="0">
              <a:buNone/>
            </a:pPr>
            <a:r>
              <a:rPr lang="en-US" dirty="0"/>
              <a:t>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0375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390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IF,ELSE AND NESTED IF STATEMENTS IN C</vt:lpstr>
      <vt:lpstr>IF STATEMENT</vt:lpstr>
      <vt:lpstr>IF STATEMENT</vt:lpstr>
      <vt:lpstr>IF STATEMENT</vt:lpstr>
      <vt:lpstr>IF –ELSE STATEMENT</vt:lpstr>
      <vt:lpstr>IF-ELSE STATEMENT</vt:lpstr>
      <vt:lpstr>CONDITIONAL STATEMENT</vt:lpstr>
      <vt:lpstr>NESTED IF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CONDITIONAL STATEMENTS</dc:title>
  <dc:creator>admin</dc:creator>
  <cp:lastModifiedBy>Nida Waheed</cp:lastModifiedBy>
  <cp:revision>52</cp:revision>
  <dcterms:created xsi:type="dcterms:W3CDTF">2015-03-04T14:31:01Z</dcterms:created>
  <dcterms:modified xsi:type="dcterms:W3CDTF">2015-04-13T08:31:17Z</dcterms:modified>
</cp:coreProperties>
</file>