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3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4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EBB0-11DF-4A5C-958C-467401908FA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8816-CC9A-4CA0-8FE3-9C822714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BY:NIDA WAHEED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8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Sorting</a:t>
            </a:r>
            <a:r>
              <a:rPr lang="en-US" dirty="0" smtClean="0"/>
              <a:t> is any process of arranging items systematically, and has two common, yet distinct meanings:</a:t>
            </a:r>
          </a:p>
          <a:p>
            <a:r>
              <a:rPr lang="en-US" dirty="0" smtClean="0"/>
              <a:t>ordering: arranging items in a sequence ordered by some criterion;</a:t>
            </a:r>
          </a:p>
          <a:p>
            <a:r>
              <a:rPr lang="en-US" dirty="0" smtClean="0"/>
              <a:t>categorizing: grouping items with similar properties.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2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 few different algorithms that are popular in computer science:</a:t>
            </a:r>
          </a:p>
          <a:p>
            <a:r>
              <a:rPr lang="en-US" b="1" dirty="0" smtClean="0"/>
              <a:t>Bubble Sort</a:t>
            </a:r>
            <a:r>
              <a:rPr lang="en-US" dirty="0" smtClean="0"/>
              <a:t> : Exchange two adjacent elements if they are out of order. Repeat until array is sorted.</a:t>
            </a:r>
          </a:p>
          <a:p>
            <a:r>
              <a:rPr lang="en-US" b="1" dirty="0" smtClean="0"/>
              <a:t>Insertion sort</a:t>
            </a:r>
            <a:r>
              <a:rPr lang="en-US" dirty="0" smtClean="0"/>
              <a:t> : Scan successive elements for an out-of-order item, then insert the item in the proper place. </a:t>
            </a:r>
          </a:p>
          <a:p>
            <a:r>
              <a:rPr lang="en-US" b="1" dirty="0" smtClean="0"/>
              <a:t>Selection sort</a:t>
            </a:r>
            <a:r>
              <a:rPr lang="en-US" dirty="0" smtClean="0"/>
              <a:t> : Find the smallest element in the array, and put it in the proper place. Swap it with the value in the first position. Repeat until array is sorted.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Bubble sort, sometimes referred to as sinking sort, is a simple sorting algorithm that repeatedly steps through the list to be sorted, compares each pair of adjacent items and swaps them if they are in the wrong order.</a:t>
            </a:r>
          </a:p>
          <a:p>
            <a:r>
              <a:rPr lang="en-US" dirty="0" smtClean="0"/>
              <a:t> The pass through the list is repeated until no swaps are needed, which indicates that the list is sorted. </a:t>
            </a:r>
          </a:p>
          <a:p>
            <a:r>
              <a:rPr lang="en-US" dirty="0" smtClean="0"/>
              <a:t>The algorithm, which is a comparison sort, is named for the way smaller elements "bubble" to the top of the list.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algorithm divides the input list into two parts: the </a:t>
            </a:r>
            <a:r>
              <a:rPr lang="en-US" dirty="0" err="1" smtClean="0"/>
              <a:t>sublist</a:t>
            </a:r>
            <a:r>
              <a:rPr lang="en-US" dirty="0" smtClean="0"/>
              <a:t> of items already sorted, which is built up from left to right at the front (left) of the list, and the </a:t>
            </a:r>
            <a:r>
              <a:rPr lang="en-US" dirty="0" err="1" smtClean="0"/>
              <a:t>sublist</a:t>
            </a:r>
            <a:r>
              <a:rPr lang="en-US" dirty="0" smtClean="0"/>
              <a:t> of items remaining to be sorted that occupy the rest of the list.</a:t>
            </a:r>
          </a:p>
          <a:p>
            <a:r>
              <a:rPr lang="en-US" dirty="0" smtClean="0"/>
              <a:t> Initially, the sorted </a:t>
            </a:r>
            <a:r>
              <a:rPr lang="en-US" dirty="0" err="1" smtClean="0"/>
              <a:t>sublist</a:t>
            </a:r>
            <a:r>
              <a:rPr lang="en-US" dirty="0" smtClean="0"/>
              <a:t> is empty and the unsorted </a:t>
            </a:r>
            <a:r>
              <a:rPr lang="en-US" dirty="0" err="1" smtClean="0"/>
              <a:t>sublist</a:t>
            </a:r>
            <a:r>
              <a:rPr lang="en-US" dirty="0" smtClean="0"/>
              <a:t> is the entire input list. </a:t>
            </a:r>
          </a:p>
          <a:p>
            <a:r>
              <a:rPr lang="en-US" dirty="0" smtClean="0"/>
              <a:t>The algorithm proceeds by finding the smallest (or largest, depending on sorting order) element in the unsorted </a:t>
            </a:r>
            <a:r>
              <a:rPr lang="en-US" dirty="0" err="1" smtClean="0"/>
              <a:t>sublist</a:t>
            </a:r>
            <a:r>
              <a:rPr lang="en-US" dirty="0" smtClean="0"/>
              <a:t>, exchanging (swapping) it with the leftmost unsorted element (putting it in sorted order), and moving the </a:t>
            </a:r>
            <a:r>
              <a:rPr lang="en-US" dirty="0" err="1" smtClean="0"/>
              <a:t>sublist</a:t>
            </a:r>
            <a:r>
              <a:rPr lang="en-US" dirty="0" smtClean="0"/>
              <a:t> boundaries one element to the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sort in c: c program for insertion sort to sort numbers</a:t>
            </a:r>
            <a:r>
              <a:rPr lang="en-US" smtClean="0"/>
              <a:t>. </a:t>
            </a:r>
          </a:p>
          <a:p>
            <a:r>
              <a:rPr lang="en-US" smtClean="0"/>
              <a:t>This </a:t>
            </a:r>
            <a:r>
              <a:rPr lang="en-US" dirty="0" smtClean="0"/>
              <a:t>code implements insertion sort algorithm to arrange numbers of an array in ascending </a:t>
            </a:r>
            <a:r>
              <a:rPr lang="en-US" smtClean="0"/>
              <a:t>order.</a:t>
            </a:r>
          </a:p>
          <a:p>
            <a:r>
              <a:rPr lang="en-US" dirty="0" smtClean="0"/>
              <a:t> With a little modification it will arrange numbers in descending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1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chemeClr val="folHlink"/>
                </a:solidFill>
              </a:rPr>
              <a:t>typedef</a:t>
            </a: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/>
              <a:t>keyword   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new data type name can be defined by using the keyword </a:t>
            </a:r>
            <a:r>
              <a:rPr lang="en-US" dirty="0" err="1">
                <a:solidFill>
                  <a:schemeClr val="folHlink"/>
                </a:solidFill>
                <a:latin typeface="Tahoma" pitchFamily="34" charset="0"/>
              </a:rPr>
              <a:t>typedef</a:t>
            </a:r>
            <a:endParaRPr lang="en-US" dirty="0">
              <a:solidFill>
                <a:schemeClr val="folHlink"/>
              </a:solidFill>
              <a:latin typeface="Tahoma" pitchFamily="34" charset="0"/>
            </a:endParaRPr>
          </a:p>
          <a:p>
            <a:pPr algn="just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It does not create a new data type, but defines a new name for an existing type</a:t>
            </a:r>
          </a:p>
          <a:p>
            <a:pPr algn="just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Syntax:</a:t>
            </a:r>
          </a:p>
          <a:p>
            <a:pPr algn="just">
              <a:buClr>
                <a:schemeClr val="folHlink"/>
              </a:buClr>
              <a:buNone/>
            </a:pPr>
            <a:endParaRPr lang="en-US" sz="2000" dirty="0">
              <a:latin typeface="Tahoma" pitchFamily="34" charset="0"/>
            </a:endParaRPr>
          </a:p>
          <a:p>
            <a:pPr algn="just">
              <a:buClr>
                <a:schemeClr val="folHlink"/>
              </a:buClr>
              <a:buNone/>
            </a:pPr>
            <a:r>
              <a:rPr lang="en-US" dirty="0">
                <a:latin typeface="Tahoma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hlink"/>
                </a:solidFill>
                <a:latin typeface="Tahoma" pitchFamily="34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type name;</a:t>
            </a:r>
            <a:endParaRPr lang="en-US" b="1" dirty="0">
              <a:solidFill>
                <a:schemeClr val="hlink"/>
              </a:solidFill>
              <a:latin typeface="Courier New" pitchFamily="49" charset="0"/>
            </a:endParaRPr>
          </a:p>
          <a:p>
            <a:pPr algn="just">
              <a:buClr>
                <a:schemeClr val="folHlink"/>
              </a:buClr>
              <a:buNone/>
            </a:pPr>
            <a:endParaRPr lang="en-US" sz="2000" b="1" dirty="0">
              <a:solidFill>
                <a:schemeClr val="hlink"/>
              </a:solidFill>
              <a:latin typeface="Tahoma" pitchFamily="34" charset="0"/>
            </a:endParaRPr>
          </a:p>
          <a:p>
            <a:pPr algn="just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Example:</a:t>
            </a:r>
          </a:p>
          <a:p>
            <a:pPr algn="just">
              <a:buClr>
                <a:schemeClr val="folHlink"/>
              </a:buClr>
              <a:buNone/>
            </a:pPr>
            <a:endParaRPr lang="en-US" sz="2000" dirty="0">
              <a:latin typeface="Tahoma" pitchFamily="34" charset="0"/>
            </a:endParaRPr>
          </a:p>
          <a:p>
            <a:pPr algn="just">
              <a:buClr>
                <a:schemeClr val="folHlink"/>
              </a:buClr>
              <a:buNone/>
            </a:pPr>
            <a:r>
              <a:rPr lang="en-US" b="1" dirty="0">
                <a:latin typeface="Tahoma" pitchFamily="34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deci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chemeClr val="hlink"/>
              </a:solidFill>
              <a:latin typeface="Courier New" pitchFamily="49" charset="0"/>
            </a:endParaRPr>
          </a:p>
          <a:p>
            <a:pPr algn="just">
              <a:buClr>
                <a:schemeClr val="folHlink"/>
              </a:buClr>
              <a:buNone/>
            </a:pPr>
            <a:endParaRPr lang="en-US" sz="2000" b="1" dirty="0">
              <a:solidFill>
                <a:schemeClr val="hlink"/>
              </a:solidFill>
              <a:latin typeface="Courier New" pitchFamily="49" charset="0"/>
            </a:endParaRPr>
          </a:p>
          <a:p>
            <a:pPr algn="just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Tahoma" pitchFamily="34" charset="0"/>
              </a:rPr>
              <a:t>typedef</a:t>
            </a:r>
            <a:r>
              <a:rPr lang="en-US" dirty="0">
                <a:latin typeface="Tahoma" pitchFamily="34" charset="0"/>
              </a:rPr>
              <a:t> cannot be used with storage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SORTING</vt:lpstr>
      <vt:lpstr>WHAT IS SORTING?</vt:lpstr>
      <vt:lpstr>TYPES OF SORTING</vt:lpstr>
      <vt:lpstr>BUBBLE SORT</vt:lpstr>
      <vt:lpstr>SELECTION SORT</vt:lpstr>
      <vt:lpstr>INSERTION SORT</vt:lpstr>
      <vt:lpstr>The typedef keyword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Nida Waheed</dc:creator>
  <cp:lastModifiedBy>Nida Waheed</cp:lastModifiedBy>
  <cp:revision>10</cp:revision>
  <dcterms:created xsi:type="dcterms:W3CDTF">2015-10-29T11:28:03Z</dcterms:created>
  <dcterms:modified xsi:type="dcterms:W3CDTF">2015-10-29T11:34:45Z</dcterms:modified>
</cp:coreProperties>
</file>