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3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A645-2C9A-4CDD-88F9-29F92FF13123}" type="datetimeFigureOut">
              <a:rPr lang="en-US" smtClean="0"/>
              <a:t>12/28/2015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56B28-0F2C-40F2-ABCF-25657D1BA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45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A645-2C9A-4CDD-88F9-29F92FF13123}" type="datetimeFigureOut">
              <a:rPr lang="en-US" smtClean="0"/>
              <a:t>12/28/2015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56B28-0F2C-40F2-ABCF-25657D1BA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14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A645-2C9A-4CDD-88F9-29F92FF13123}" type="datetimeFigureOut">
              <a:rPr lang="en-US" smtClean="0"/>
              <a:t>12/28/2015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56B28-0F2C-40F2-ABCF-25657D1BA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7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A645-2C9A-4CDD-88F9-29F92FF13123}" type="datetimeFigureOut">
              <a:rPr lang="en-US" smtClean="0"/>
              <a:t>12/28/2015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56B28-0F2C-40F2-ABCF-25657D1BA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39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A645-2C9A-4CDD-88F9-29F92FF13123}" type="datetimeFigureOut">
              <a:rPr lang="en-US" smtClean="0"/>
              <a:t>12/28/2015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56B28-0F2C-40F2-ABCF-25657D1BA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A645-2C9A-4CDD-88F9-29F92FF13123}" type="datetimeFigureOut">
              <a:rPr lang="en-US" smtClean="0"/>
              <a:t>12/28/2015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56B28-0F2C-40F2-ABCF-25657D1BA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7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A645-2C9A-4CDD-88F9-29F92FF13123}" type="datetimeFigureOut">
              <a:rPr lang="en-US" smtClean="0"/>
              <a:t>12/28/2015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56B28-0F2C-40F2-ABCF-25657D1BA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8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A645-2C9A-4CDD-88F9-29F92FF13123}" type="datetimeFigureOut">
              <a:rPr lang="en-US" smtClean="0"/>
              <a:t>12/28/2015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56B28-0F2C-40F2-ABCF-25657D1BA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18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A645-2C9A-4CDD-88F9-29F92FF13123}" type="datetimeFigureOut">
              <a:rPr lang="en-US" smtClean="0"/>
              <a:t>12/28/2015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56B28-0F2C-40F2-ABCF-25657D1BA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87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A645-2C9A-4CDD-88F9-29F92FF13123}" type="datetimeFigureOut">
              <a:rPr lang="en-US" smtClean="0"/>
              <a:t>12/28/2015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56B28-0F2C-40F2-ABCF-25657D1BA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5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A645-2C9A-4CDD-88F9-29F92FF13123}" type="datetimeFigureOut">
              <a:rPr lang="en-US" smtClean="0"/>
              <a:t>12/28/2015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56B28-0F2C-40F2-ABCF-25657D1BA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82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AA645-2C9A-4CDD-88F9-29F92FF13123}" type="datetimeFigureOut">
              <a:rPr lang="en-US" smtClean="0"/>
              <a:t>12/28/2015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56B28-0F2C-40F2-ABCF-25657D1BA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83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MADE BY: NIDA WAHEED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505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‘</a:t>
            </a:r>
            <a:r>
              <a:rPr lang="en-US" dirty="0" err="1"/>
              <a:t>strcpy</a:t>
            </a:r>
            <a:r>
              <a:rPr lang="en-US" dirty="0"/>
              <a:t>()’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There are no operators in C for handling a string as a single unit. So, the assignment of one string value to another requires the use of the function </a:t>
            </a:r>
            <a:r>
              <a:rPr lang="en-US" dirty="0" err="1"/>
              <a:t>strcpy</a:t>
            </a:r>
            <a:r>
              <a:rPr lang="en-US" dirty="0"/>
              <a:t>(). The syntax of the function is:</a:t>
            </a:r>
          </a:p>
          <a:p>
            <a:r>
              <a:rPr lang="en-US" dirty="0" err="1"/>
              <a:t>strcpy</a:t>
            </a:r>
            <a:r>
              <a:rPr lang="en-US" dirty="0"/>
              <a:t>(str1, str2);</a:t>
            </a:r>
          </a:p>
          <a:p>
            <a:r>
              <a:rPr lang="en-US" dirty="0"/>
              <a:t>where, </a:t>
            </a:r>
            <a:r>
              <a:rPr lang="en-US" b="1" dirty="0"/>
              <a:t>str1 </a:t>
            </a:r>
            <a:r>
              <a:rPr lang="en-US" dirty="0"/>
              <a:t>and </a:t>
            </a:r>
            <a:r>
              <a:rPr lang="en-US" b="1" dirty="0"/>
              <a:t>str2 </a:t>
            </a:r>
            <a:r>
              <a:rPr lang="en-US" dirty="0"/>
              <a:t>are character arrays that have been declared and initialized. The function copies the value in </a:t>
            </a:r>
            <a:r>
              <a:rPr lang="en-US" b="1" dirty="0"/>
              <a:t>str2 </a:t>
            </a:r>
            <a:r>
              <a:rPr lang="en-US" dirty="0"/>
              <a:t>onto </a:t>
            </a:r>
            <a:r>
              <a:rPr lang="en-US" b="1" dirty="0"/>
              <a:t>str1 </a:t>
            </a:r>
            <a:r>
              <a:rPr lang="en-US" dirty="0"/>
              <a:t>and returns </a:t>
            </a:r>
            <a:r>
              <a:rPr lang="en-US" b="1" dirty="0"/>
              <a:t>str1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4212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‘</a:t>
            </a:r>
            <a:r>
              <a:rPr lang="en-US" dirty="0" err="1"/>
              <a:t>strlen</a:t>
            </a:r>
            <a:r>
              <a:rPr lang="en-US" dirty="0"/>
              <a:t>()’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strlen</a:t>
            </a:r>
            <a:r>
              <a:rPr lang="en-US" dirty="0"/>
              <a:t>() function returns the length of a string. The length of a string can be useful in programs accessing each character of a string in a loop. The syntax of the function is:</a:t>
            </a:r>
          </a:p>
          <a:p>
            <a:pPr marL="0" indent="0">
              <a:buNone/>
            </a:pPr>
            <a:r>
              <a:rPr lang="en-US" dirty="0" err="1"/>
              <a:t>strlen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);</a:t>
            </a:r>
          </a:p>
          <a:p>
            <a:r>
              <a:rPr lang="en-US" dirty="0"/>
              <a:t>where, </a:t>
            </a:r>
            <a:r>
              <a:rPr lang="en-US" b="1" dirty="0" err="1"/>
              <a:t>str</a:t>
            </a:r>
            <a:r>
              <a:rPr lang="en-US" b="1" dirty="0"/>
              <a:t> </a:t>
            </a:r>
            <a:r>
              <a:rPr lang="en-US" dirty="0"/>
              <a:t>is a character array that has been declared and initialized. The function returns the length of </a:t>
            </a:r>
            <a:r>
              <a:rPr lang="en-US" b="1" dirty="0"/>
              <a:t>str.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175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#include</a:t>
            </a:r>
            <a:r>
              <a:rPr lang="en-US" dirty="0" smtClean="0">
                <a:effectLst/>
              </a:rPr>
              <a:t> </a:t>
            </a:r>
            <a:r>
              <a:rPr lang="en-US" dirty="0"/>
              <a:t>&lt;</a:t>
            </a:r>
            <a:r>
              <a:rPr lang="en-US" dirty="0" err="1"/>
              <a:t>stdio.h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 </a:t>
            </a:r>
            <a:r>
              <a:rPr lang="en-US" dirty="0"/>
              <a:t>#include</a:t>
            </a:r>
            <a:r>
              <a:rPr lang="en-US" dirty="0" smtClean="0">
                <a:effectLst/>
              </a:rPr>
              <a:t> </a:t>
            </a:r>
            <a:r>
              <a:rPr lang="en-US" dirty="0"/>
              <a:t>&lt;</a:t>
            </a:r>
            <a:r>
              <a:rPr lang="en-US" dirty="0" err="1"/>
              <a:t>string.h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 </a:t>
            </a:r>
            <a:r>
              <a:rPr lang="en-US" dirty="0" err="1"/>
              <a:t>int</a:t>
            </a:r>
            <a:r>
              <a:rPr lang="en-US" dirty="0" smtClean="0">
                <a:effectLst/>
              </a:rPr>
              <a:t> main 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 </a:t>
            </a:r>
            <a:r>
              <a:rPr lang="en-US" dirty="0"/>
              <a:t>char</a:t>
            </a:r>
            <a:r>
              <a:rPr lang="en-US" dirty="0" smtClean="0">
                <a:effectLst/>
              </a:rPr>
              <a:t> str1</a:t>
            </a:r>
            <a:r>
              <a:rPr lang="en-US" dirty="0"/>
              <a:t>[12</a:t>
            </a:r>
            <a:r>
              <a:rPr lang="en-US" dirty="0" smtClean="0"/>
              <a:t>]</a:t>
            </a:r>
            <a:r>
              <a:rPr lang="en-US" dirty="0" smtClean="0">
                <a:effectLst/>
              </a:rPr>
              <a:t> </a:t>
            </a:r>
            <a:r>
              <a:rPr lang="en-US" dirty="0"/>
              <a:t>=</a:t>
            </a:r>
            <a:r>
              <a:rPr lang="en-US" dirty="0" smtClean="0">
                <a:effectLst/>
              </a:rPr>
              <a:t> </a:t>
            </a:r>
            <a:r>
              <a:rPr lang="en-US" dirty="0"/>
              <a:t>"Hello";</a:t>
            </a:r>
            <a:r>
              <a:rPr lang="en-US" dirty="0" smtClean="0">
                <a:effectLst/>
              </a:rPr>
              <a:t> </a:t>
            </a:r>
          </a:p>
          <a:p>
            <a:pPr marL="0" indent="0">
              <a:buNone/>
            </a:pPr>
            <a:r>
              <a:rPr lang="en-US" dirty="0" smtClean="0"/>
              <a:t>char</a:t>
            </a:r>
            <a:r>
              <a:rPr lang="en-US" dirty="0" smtClean="0">
                <a:effectLst/>
              </a:rPr>
              <a:t> str2</a:t>
            </a:r>
            <a:r>
              <a:rPr lang="en-US" dirty="0"/>
              <a:t>[12]</a:t>
            </a:r>
            <a:r>
              <a:rPr lang="en-US" dirty="0" smtClean="0">
                <a:effectLst/>
              </a:rPr>
              <a:t> </a:t>
            </a:r>
            <a:r>
              <a:rPr lang="en-US" dirty="0"/>
              <a:t>=</a:t>
            </a:r>
            <a:r>
              <a:rPr lang="en-US" dirty="0" smtClean="0">
                <a:effectLst/>
              </a:rPr>
              <a:t> </a:t>
            </a:r>
            <a:r>
              <a:rPr lang="en-US" dirty="0"/>
              <a:t>"</a:t>
            </a:r>
            <a:r>
              <a:rPr lang="en-US" dirty="0" smtClean="0"/>
              <a:t>World";</a:t>
            </a:r>
            <a:r>
              <a:rPr lang="en-US" dirty="0" smtClean="0">
                <a:effectLst/>
              </a:rPr>
              <a:t> </a:t>
            </a:r>
          </a:p>
          <a:p>
            <a:pPr marL="0" indent="0">
              <a:buNone/>
            </a:pPr>
            <a:r>
              <a:rPr lang="en-US" dirty="0" smtClean="0"/>
              <a:t>char</a:t>
            </a:r>
            <a:r>
              <a:rPr lang="en-US" dirty="0" smtClean="0">
                <a:effectLst/>
              </a:rPr>
              <a:t> str3</a:t>
            </a:r>
            <a:r>
              <a:rPr lang="en-US" dirty="0"/>
              <a:t>[12];</a:t>
            </a:r>
            <a:r>
              <a:rPr lang="en-US" dirty="0" smtClean="0">
                <a:effectLst/>
              </a:rPr>
              <a:t> 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len</a:t>
            </a:r>
            <a:r>
              <a:rPr lang="en-US" dirty="0" smtClean="0">
                <a:effectLst/>
              </a:rPr>
              <a:t> </a:t>
            </a:r>
            <a:r>
              <a:rPr lang="en-US" dirty="0"/>
              <a:t>;</a:t>
            </a:r>
            <a:r>
              <a:rPr lang="en-US" dirty="0" smtClean="0">
                <a:effectLst/>
              </a:rPr>
              <a:t> </a:t>
            </a:r>
            <a:r>
              <a:rPr lang="en-US" dirty="0"/>
              <a:t>/* copy str1 into str3 */</a:t>
            </a:r>
            <a:r>
              <a:rPr lang="en-US" dirty="0" smtClean="0">
                <a:effectLst/>
              </a:rPr>
              <a:t> 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strcpy</a:t>
            </a:r>
            <a:r>
              <a:rPr lang="en-US" dirty="0" smtClean="0"/>
              <a:t>(</a:t>
            </a:r>
            <a:r>
              <a:rPr lang="en-US" dirty="0" smtClean="0">
                <a:effectLst/>
              </a:rPr>
              <a:t>str3</a:t>
            </a:r>
            <a:r>
              <a:rPr lang="en-US" dirty="0"/>
              <a:t>,</a:t>
            </a:r>
            <a:r>
              <a:rPr lang="en-US" dirty="0" smtClean="0">
                <a:effectLst/>
              </a:rPr>
              <a:t> str1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printf</a:t>
            </a:r>
            <a:r>
              <a:rPr lang="en-US" dirty="0"/>
              <a:t>("</a:t>
            </a:r>
            <a:r>
              <a:rPr lang="en-US" dirty="0" err="1"/>
              <a:t>strcpy</a:t>
            </a:r>
            <a:r>
              <a:rPr lang="en-US" dirty="0"/>
              <a:t>( str3, str1) : %s\n",</a:t>
            </a:r>
            <a:r>
              <a:rPr lang="en-US" dirty="0" smtClean="0">
                <a:effectLst/>
              </a:rPr>
              <a:t> str3 </a:t>
            </a:r>
            <a:r>
              <a:rPr lang="en-US" dirty="0"/>
              <a:t>);</a:t>
            </a:r>
            <a:r>
              <a:rPr lang="en-US" dirty="0" smtClean="0">
                <a:effectLst/>
              </a:rPr>
              <a:t> </a:t>
            </a:r>
            <a:r>
              <a:rPr lang="en-US" dirty="0"/>
              <a:t>/* concatenates str1 and str2 </a:t>
            </a:r>
            <a:r>
              <a:rPr lang="en-US" dirty="0" smtClean="0"/>
              <a:t>*/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strcat</a:t>
            </a:r>
            <a:r>
              <a:rPr lang="en-US" dirty="0"/>
              <a:t>(</a:t>
            </a:r>
            <a:r>
              <a:rPr lang="en-US" dirty="0" smtClean="0">
                <a:effectLst/>
              </a:rPr>
              <a:t> str1</a:t>
            </a:r>
            <a:r>
              <a:rPr lang="en-US" dirty="0"/>
              <a:t>,</a:t>
            </a:r>
            <a:r>
              <a:rPr lang="en-US" dirty="0" smtClean="0">
                <a:effectLst/>
              </a:rPr>
              <a:t> str2</a:t>
            </a:r>
            <a:r>
              <a:rPr lang="en-US" dirty="0"/>
              <a:t>);</a:t>
            </a:r>
            <a:r>
              <a:rPr lang="en-US" dirty="0" smtClean="0">
                <a:effectLst/>
              </a:rPr>
              <a:t> 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printf</a:t>
            </a:r>
            <a:r>
              <a:rPr lang="en-US" dirty="0"/>
              <a:t>("</a:t>
            </a:r>
            <a:r>
              <a:rPr lang="en-US" dirty="0" err="1"/>
              <a:t>strcat</a:t>
            </a:r>
            <a:r>
              <a:rPr lang="en-US" dirty="0"/>
              <a:t>( str1, str2): %s\n",</a:t>
            </a:r>
            <a:r>
              <a:rPr lang="en-US" dirty="0" smtClean="0">
                <a:effectLst/>
              </a:rPr>
              <a:t> str1 </a:t>
            </a:r>
            <a:r>
              <a:rPr lang="en-US" dirty="0"/>
              <a:t>);</a:t>
            </a:r>
            <a:r>
              <a:rPr lang="en-US" dirty="0" smtClean="0">
                <a:effectLst/>
              </a:rPr>
              <a:t> </a:t>
            </a:r>
            <a:r>
              <a:rPr lang="en-US" dirty="0"/>
              <a:t>/* total </a:t>
            </a:r>
            <a:r>
              <a:rPr lang="en-US" dirty="0" err="1"/>
              <a:t>lenghth</a:t>
            </a:r>
            <a:r>
              <a:rPr lang="en-US" dirty="0"/>
              <a:t> of str1 after concatenation </a:t>
            </a:r>
            <a:r>
              <a:rPr lang="en-US" dirty="0" smtClean="0"/>
              <a:t>*/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len</a:t>
            </a:r>
            <a:r>
              <a:rPr lang="en-US" dirty="0" smtClean="0">
                <a:effectLst/>
              </a:rPr>
              <a:t> </a:t>
            </a:r>
            <a:r>
              <a:rPr lang="en-US" dirty="0"/>
              <a:t>=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strlen</a:t>
            </a:r>
            <a:r>
              <a:rPr lang="en-US" dirty="0"/>
              <a:t>(</a:t>
            </a:r>
            <a:r>
              <a:rPr lang="en-US" dirty="0" smtClean="0">
                <a:effectLst/>
              </a:rPr>
              <a:t>str1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printf</a:t>
            </a:r>
            <a:r>
              <a:rPr lang="en-US" dirty="0"/>
              <a:t>("</a:t>
            </a:r>
            <a:r>
              <a:rPr lang="en-US" dirty="0" err="1"/>
              <a:t>strlen</a:t>
            </a:r>
            <a:r>
              <a:rPr lang="en-US" dirty="0"/>
              <a:t>(str1) : %d\n",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len</a:t>
            </a:r>
            <a:r>
              <a:rPr lang="en-US" dirty="0" smtClean="0">
                <a:effectLst/>
              </a:rPr>
              <a:t> 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smtClean="0">
                <a:effectLst/>
              </a:rPr>
              <a:t> </a:t>
            </a:r>
            <a:r>
              <a:rPr lang="en-US" dirty="0"/>
              <a:t>return</a:t>
            </a:r>
            <a:r>
              <a:rPr lang="en-US" dirty="0" smtClean="0">
                <a:effectLst/>
              </a:rPr>
              <a:t> </a:t>
            </a:r>
            <a:r>
              <a:rPr lang="en-US" dirty="0"/>
              <a:t>0</a:t>
            </a:r>
            <a:r>
              <a:rPr lang="en-US"/>
              <a:t>;</a:t>
            </a:r>
            <a:r>
              <a:rPr lang="en-US" smtClean="0">
                <a:effectLst/>
              </a:rPr>
              <a:t> </a:t>
            </a:r>
          </a:p>
          <a:p>
            <a:pPr marL="0" indent="0">
              <a:buNone/>
            </a:pPr>
            <a:r>
              <a:rPr lang="en-US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664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variables are used to store a series of characters. Like any other variable, these variables must be declared before they are used. A typical string variable declaration is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char </a:t>
            </a:r>
            <a:r>
              <a:rPr lang="en-US" dirty="0" err="1"/>
              <a:t>str</a:t>
            </a:r>
            <a:r>
              <a:rPr lang="en-US" dirty="0"/>
              <a:t>[10</a:t>
            </a:r>
            <a:r>
              <a:rPr lang="en-US" dirty="0" smtClean="0"/>
              <a:t>];</a:t>
            </a:r>
          </a:p>
          <a:p>
            <a:pPr marL="0" indent="0">
              <a:buNone/>
            </a:pPr>
            <a:r>
              <a:rPr lang="en-US" dirty="0"/>
              <a:t>Strings in C are implemented as arrays of characters terminated by the NULL (‘\0’) character. </a:t>
            </a:r>
          </a:p>
        </p:txBody>
      </p:sp>
    </p:spTree>
    <p:extLst>
      <p:ext uri="{BB962C8B-B14F-4D97-AF65-F5344CB8AC3E}">
        <p14:creationId xmlns:p14="http://schemas.microsoft.com/office/powerpoint/2010/main" val="1653231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/>
              <a:t>str</a:t>
            </a:r>
            <a:r>
              <a:rPr lang="en-US" b="1" dirty="0"/>
              <a:t> </a:t>
            </a:r>
            <a:r>
              <a:rPr lang="en-US" dirty="0"/>
              <a:t>is a character array variable that can hold a maximum of 10 characters. Consider that </a:t>
            </a:r>
            <a:r>
              <a:rPr lang="en-US" b="1" dirty="0" err="1"/>
              <a:t>str</a:t>
            </a:r>
            <a:r>
              <a:rPr lang="en-US" b="1" dirty="0"/>
              <a:t> </a:t>
            </a:r>
            <a:r>
              <a:rPr lang="en-US" dirty="0"/>
              <a:t>is assigned a string constant,</a:t>
            </a:r>
          </a:p>
          <a:p>
            <a:r>
              <a:rPr lang="en-US" dirty="0"/>
              <a:t>“WELL DONE”</a:t>
            </a:r>
          </a:p>
          <a:p>
            <a:r>
              <a:rPr lang="en-US" dirty="0"/>
              <a:t>A string constant is a sequence of characters surrounded by double quotes. Every character in the string is stored as an array element. In memory, the string is stored as follows:</a:t>
            </a:r>
          </a:p>
          <a:p>
            <a:r>
              <a:rPr lang="en-US" dirty="0"/>
              <a:t>‘W’	‘E’	‘L’	‘L’ 	‘’	‘D’	‘O’	‘N’	‘E’ 	‘\0’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963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void main()</a:t>
            </a:r>
          </a:p>
          <a:p>
            <a:pPr marL="0" indent="0">
              <a:buNone/>
            </a:pPr>
            <a:r>
              <a:rPr lang="en-US" dirty="0"/>
              <a:t>{ </a:t>
            </a:r>
          </a:p>
          <a:p>
            <a:pPr marL="0" indent="0">
              <a:buNone/>
            </a:pPr>
            <a:r>
              <a:rPr lang="en-US" dirty="0"/>
              <a:t>char name[20]; </a:t>
            </a:r>
          </a:p>
          <a:p>
            <a:pPr marL="0" indent="0">
              <a:buNone/>
            </a:pPr>
            <a:r>
              <a:rPr lang="en-US" dirty="0"/>
              <a:t>/* name is declared as a single dimensional character array */ 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(“Enter your name:”); /* Displays a message */ </a:t>
            </a:r>
          </a:p>
          <a:p>
            <a:pPr marL="0" indent="0">
              <a:buNone/>
            </a:pPr>
            <a:r>
              <a:rPr lang="en-US" dirty="0" err="1"/>
              <a:t>scanf</a:t>
            </a:r>
            <a:r>
              <a:rPr lang="en-US" dirty="0"/>
              <a:t>(“%</a:t>
            </a:r>
            <a:r>
              <a:rPr lang="en-US" dirty="0" err="1"/>
              <a:t>s”,name</a:t>
            </a:r>
            <a:r>
              <a:rPr lang="en-US" dirty="0"/>
              <a:t>); /* Accepts the input */ 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(“Hi there: %</a:t>
            </a:r>
            <a:r>
              <a:rPr lang="en-US" dirty="0" err="1"/>
              <a:t>s”,name</a:t>
            </a:r>
            <a:r>
              <a:rPr lang="en-US" dirty="0"/>
              <a:t>); /* Displays the input */ </a:t>
            </a:r>
          </a:p>
          <a:p>
            <a:pPr marL="0" indent="0">
              <a:buNone/>
            </a:pPr>
            <a:r>
              <a:rPr lang="en-US" dirty="0"/>
              <a:t>}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647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Concatenating strings</a:t>
            </a:r>
          </a:p>
          <a:p>
            <a:pPr marL="0" indent="0">
              <a:buNone/>
            </a:pPr>
            <a:r>
              <a:rPr lang="en-US" dirty="0"/>
              <a:t>Comparing strings</a:t>
            </a:r>
          </a:p>
          <a:p>
            <a:pPr marL="0" indent="0">
              <a:buNone/>
            </a:pPr>
            <a:r>
              <a:rPr lang="en-US" dirty="0" smtClean="0"/>
              <a:t>Copying </a:t>
            </a:r>
            <a:r>
              <a:rPr lang="en-US" dirty="0"/>
              <a:t>one string to another</a:t>
            </a:r>
          </a:p>
          <a:p>
            <a:pPr marL="0" indent="0">
              <a:buNone/>
            </a:pPr>
            <a:r>
              <a:rPr lang="en-US" dirty="0"/>
              <a:t>Calculating the length of a string</a:t>
            </a:r>
          </a:p>
        </p:txBody>
      </p:sp>
    </p:spTree>
    <p:extLst>
      <p:ext uri="{BB962C8B-B14F-4D97-AF65-F5344CB8AC3E}">
        <p14:creationId xmlns:p14="http://schemas.microsoft.com/office/powerpoint/2010/main" val="4268135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‘</a:t>
            </a:r>
            <a:r>
              <a:rPr lang="en-US" dirty="0" err="1"/>
              <a:t>strcat</a:t>
            </a:r>
            <a:r>
              <a:rPr lang="en-US" dirty="0"/>
              <a:t>()’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strcat</a:t>
            </a:r>
            <a:r>
              <a:rPr lang="en-US" dirty="0"/>
              <a:t>() function is used to join two string values into one. The syntax of the function is:</a:t>
            </a:r>
          </a:p>
          <a:p>
            <a:pPr marL="0" indent="0">
              <a:buNone/>
            </a:pPr>
            <a:r>
              <a:rPr lang="en-US" dirty="0" err="1"/>
              <a:t>strcat</a:t>
            </a:r>
            <a:r>
              <a:rPr lang="en-US" dirty="0"/>
              <a:t>(str1, str2);</a:t>
            </a:r>
          </a:p>
          <a:p>
            <a:pPr marL="0" indent="0">
              <a:buNone/>
            </a:pPr>
            <a:r>
              <a:rPr lang="en-US" dirty="0"/>
              <a:t>where, </a:t>
            </a:r>
            <a:r>
              <a:rPr lang="en-US" b="1" dirty="0"/>
              <a:t>str1 </a:t>
            </a:r>
            <a:r>
              <a:rPr lang="en-US" dirty="0"/>
              <a:t>and </a:t>
            </a:r>
            <a:r>
              <a:rPr lang="en-US" b="1" dirty="0"/>
              <a:t>str2 </a:t>
            </a:r>
            <a:r>
              <a:rPr lang="en-US" dirty="0"/>
              <a:t>are two character arrays that have been declared and initialized.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The value in </a:t>
            </a:r>
            <a:r>
              <a:rPr lang="en-US" b="1" dirty="0"/>
              <a:t>str2 </a:t>
            </a:r>
            <a:r>
              <a:rPr lang="en-US" dirty="0"/>
              <a:t>is attached at the end of </a:t>
            </a:r>
            <a:r>
              <a:rPr lang="en-US" b="1" dirty="0"/>
              <a:t>str1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7577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‘</a:t>
            </a:r>
            <a:r>
              <a:rPr lang="en-US" dirty="0" err="1"/>
              <a:t>strcmp</a:t>
            </a:r>
            <a:r>
              <a:rPr lang="en-US" dirty="0"/>
              <a:t>()’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The equality (or inequality) of two numbers can be verified using relational operators. However, to compare strings, a function call has to be made. The function </a:t>
            </a:r>
            <a:r>
              <a:rPr lang="en-US" dirty="0" err="1"/>
              <a:t>strcmp</a:t>
            </a:r>
            <a:r>
              <a:rPr lang="en-US" dirty="0"/>
              <a:t>() compares two strings and returns an integer value based on the results of the comparison. The syntax of the function is:</a:t>
            </a:r>
          </a:p>
          <a:p>
            <a:pPr marL="0" indent="0">
              <a:buNone/>
            </a:pPr>
            <a:r>
              <a:rPr lang="en-US" dirty="0" err="1"/>
              <a:t>strcmp</a:t>
            </a:r>
            <a:r>
              <a:rPr lang="en-US" dirty="0"/>
              <a:t>(str1, str2);</a:t>
            </a:r>
          </a:p>
          <a:p>
            <a:pPr marL="0" indent="0">
              <a:buNone/>
            </a:pPr>
            <a:r>
              <a:rPr lang="en-US" dirty="0"/>
              <a:t>where, </a:t>
            </a:r>
            <a:r>
              <a:rPr lang="en-US" b="1" dirty="0"/>
              <a:t>str1 </a:t>
            </a:r>
            <a:r>
              <a:rPr lang="en-US" dirty="0"/>
              <a:t>and </a:t>
            </a:r>
            <a:r>
              <a:rPr lang="en-US" b="1" dirty="0"/>
              <a:t>str2 </a:t>
            </a:r>
            <a:r>
              <a:rPr lang="en-US" dirty="0"/>
              <a:t>are two character arrays that have been declared and initialized. The function returns a value</a:t>
            </a:r>
            <a:r>
              <a:rPr lang="en-US" dirty="0" smtClean="0"/>
              <a:t>:</a:t>
            </a:r>
          </a:p>
          <a:p>
            <a:r>
              <a:rPr lang="en-US" dirty="0"/>
              <a:t>Less than zero if </a:t>
            </a:r>
            <a:r>
              <a:rPr lang="en-US" b="1" dirty="0"/>
              <a:t>str1 </a:t>
            </a:r>
            <a:r>
              <a:rPr lang="en-US" dirty="0"/>
              <a:t>&lt; </a:t>
            </a:r>
            <a:r>
              <a:rPr lang="en-US" b="1" dirty="0"/>
              <a:t>str2</a:t>
            </a:r>
            <a:endParaRPr lang="en-US" dirty="0"/>
          </a:p>
          <a:p>
            <a:r>
              <a:rPr lang="en-US" dirty="0"/>
              <a:t>Zero if </a:t>
            </a:r>
            <a:r>
              <a:rPr lang="en-US" b="1" dirty="0"/>
              <a:t>str1 </a:t>
            </a:r>
            <a:r>
              <a:rPr lang="en-US" dirty="0"/>
              <a:t>is same as </a:t>
            </a:r>
            <a:r>
              <a:rPr lang="en-US" b="1" dirty="0"/>
              <a:t>str2</a:t>
            </a:r>
            <a:endParaRPr lang="en-US" dirty="0"/>
          </a:p>
          <a:p>
            <a:r>
              <a:rPr lang="en-US" dirty="0"/>
              <a:t>Greater than zero if </a:t>
            </a:r>
            <a:r>
              <a:rPr lang="en-US" b="1" dirty="0"/>
              <a:t>str1 &gt; str2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138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‘</a:t>
            </a:r>
            <a:r>
              <a:rPr lang="en-US" dirty="0" err="1"/>
              <a:t>strchr</a:t>
            </a:r>
            <a:r>
              <a:rPr lang="en-US" dirty="0"/>
              <a:t>()’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 err="1"/>
              <a:t>strchr</a:t>
            </a:r>
            <a:r>
              <a:rPr lang="en-US" dirty="0"/>
              <a:t>() function determines the occurrence of a character in a string. The syntax of the function is:</a:t>
            </a:r>
          </a:p>
          <a:p>
            <a:r>
              <a:rPr lang="en-US" dirty="0" err="1"/>
              <a:t>strchr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, </a:t>
            </a:r>
            <a:r>
              <a:rPr lang="en-US" dirty="0" err="1"/>
              <a:t>chr</a:t>
            </a:r>
            <a:r>
              <a:rPr lang="en-US" dirty="0"/>
              <a:t>);</a:t>
            </a:r>
          </a:p>
          <a:p>
            <a:r>
              <a:rPr lang="en-US" dirty="0"/>
              <a:t>where, </a:t>
            </a:r>
            <a:r>
              <a:rPr lang="en-US" b="1" dirty="0" err="1"/>
              <a:t>str</a:t>
            </a:r>
            <a:r>
              <a:rPr lang="en-US" b="1" dirty="0"/>
              <a:t> </a:t>
            </a:r>
            <a:r>
              <a:rPr lang="en-US" dirty="0"/>
              <a:t>is a character array or string. </a:t>
            </a:r>
            <a:r>
              <a:rPr lang="en-US" b="1" dirty="0" err="1"/>
              <a:t>chr</a:t>
            </a:r>
            <a:r>
              <a:rPr lang="en-US" b="1" dirty="0"/>
              <a:t> </a:t>
            </a:r>
            <a:r>
              <a:rPr lang="en-US" dirty="0"/>
              <a:t>is a character variable containing the value to be searched. The function returns a pointer to the value located in the string, or NULL if it is not present. </a:t>
            </a:r>
          </a:p>
        </p:txBody>
      </p:sp>
    </p:spTree>
    <p:extLst>
      <p:ext uri="{BB962C8B-B14F-4D97-AF65-F5344CB8AC3E}">
        <p14:creationId xmlns:p14="http://schemas.microsoft.com/office/powerpoint/2010/main" val="3242462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#include&lt;</a:t>
            </a:r>
            <a:r>
              <a:rPr lang="en-US" dirty="0" err="1"/>
              <a:t>string.h</a:t>
            </a:r>
            <a:r>
              <a:rPr lang="en-US" dirty="0"/>
              <a:t>&gt;</a:t>
            </a:r>
          </a:p>
          <a:p>
            <a:r>
              <a:rPr lang="en-US" dirty="0"/>
              <a:t>void main()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char str1[15] = “New York”; </a:t>
            </a:r>
          </a:p>
          <a:p>
            <a:r>
              <a:rPr lang="en-US" dirty="0"/>
              <a:t>char str2[15] = “Washington”; </a:t>
            </a:r>
          </a:p>
          <a:p>
            <a:r>
              <a:rPr lang="en-US" dirty="0"/>
              <a:t>char </a:t>
            </a:r>
            <a:r>
              <a:rPr lang="en-US" dirty="0" err="1"/>
              <a:t>chr</a:t>
            </a:r>
            <a:r>
              <a:rPr lang="en-US" dirty="0"/>
              <a:t> = ‘a’, </a:t>
            </a:r>
            <a:r>
              <a:rPr lang="en-US" dirty="0" err="1"/>
              <a:t>loc</a:t>
            </a:r>
            <a:r>
              <a:rPr lang="en-US" dirty="0"/>
              <a:t>; </a:t>
            </a:r>
          </a:p>
          <a:p>
            <a:r>
              <a:rPr lang="en-US" dirty="0" err="1"/>
              <a:t>loc</a:t>
            </a:r>
            <a:r>
              <a:rPr lang="en-US" dirty="0"/>
              <a:t> = </a:t>
            </a:r>
            <a:r>
              <a:rPr lang="en-US" dirty="0" err="1"/>
              <a:t>strchr</a:t>
            </a:r>
            <a:r>
              <a:rPr lang="en-US" dirty="0"/>
              <a:t>(str1,chr); </a:t>
            </a:r>
          </a:p>
          <a:p>
            <a:r>
              <a:rPr lang="en-US" dirty="0"/>
              <a:t>/* Checks for the occurrence of the character value held by </a:t>
            </a:r>
            <a:r>
              <a:rPr lang="en-US" dirty="0" err="1"/>
              <a:t>chr</a:t>
            </a:r>
            <a:r>
              <a:rPr lang="en-US" dirty="0"/>
              <a:t> */ </a:t>
            </a:r>
          </a:p>
          <a:p>
            <a:r>
              <a:rPr lang="en-US" dirty="0"/>
              <a:t>/* in the first city name */ </a:t>
            </a:r>
          </a:p>
          <a:p>
            <a:r>
              <a:rPr lang="en-US" dirty="0"/>
              <a:t>if(</a:t>
            </a:r>
            <a:r>
              <a:rPr lang="en-US" dirty="0" err="1"/>
              <a:t>loc</a:t>
            </a:r>
            <a:r>
              <a:rPr lang="en-US" dirty="0"/>
              <a:t> != NULL) </a:t>
            </a:r>
          </a:p>
          <a:p>
            <a:r>
              <a:rPr lang="en-US" dirty="0" err="1"/>
              <a:t>printf</a:t>
            </a:r>
            <a:r>
              <a:rPr lang="en-US" dirty="0"/>
              <a:t>(“%c occurs in %s\n”, </a:t>
            </a:r>
            <a:r>
              <a:rPr lang="en-US" dirty="0" err="1"/>
              <a:t>chr</a:t>
            </a:r>
            <a:r>
              <a:rPr lang="en-US" dirty="0"/>
              <a:t>, str1); </a:t>
            </a:r>
          </a:p>
          <a:p>
            <a:r>
              <a:rPr lang="en-US" dirty="0"/>
              <a:t>else </a:t>
            </a:r>
          </a:p>
          <a:p>
            <a:r>
              <a:rPr lang="en-US" dirty="0" err="1"/>
              <a:t>printf</a:t>
            </a:r>
            <a:r>
              <a:rPr lang="en-US" dirty="0"/>
              <a:t>(“%c does not occur in %s\n”, </a:t>
            </a:r>
            <a:r>
              <a:rPr lang="en-US" dirty="0" err="1"/>
              <a:t>chr</a:t>
            </a:r>
            <a:r>
              <a:rPr lang="en-US" dirty="0"/>
              <a:t>, str1); </a:t>
            </a:r>
          </a:p>
          <a:p>
            <a:r>
              <a:rPr lang="en-US" dirty="0" err="1"/>
              <a:t>loc</a:t>
            </a:r>
            <a:r>
              <a:rPr lang="en-US" dirty="0"/>
              <a:t> = </a:t>
            </a:r>
            <a:r>
              <a:rPr lang="en-US" dirty="0" err="1"/>
              <a:t>strchr</a:t>
            </a:r>
            <a:r>
              <a:rPr lang="en-US" dirty="0"/>
              <a:t>(str2,chr); </a:t>
            </a:r>
          </a:p>
          <a:p>
            <a:r>
              <a:rPr lang="en-US" dirty="0"/>
              <a:t>/* Checks for the occurrence of the character in the second city name */ </a:t>
            </a:r>
          </a:p>
          <a:p>
            <a:r>
              <a:rPr lang="en-US" dirty="0"/>
              <a:t>if(</a:t>
            </a:r>
            <a:r>
              <a:rPr lang="en-US" dirty="0" err="1"/>
              <a:t>loc</a:t>
            </a:r>
            <a:r>
              <a:rPr lang="en-US" dirty="0"/>
              <a:t> != NULL) </a:t>
            </a:r>
          </a:p>
          <a:p>
            <a:r>
              <a:rPr lang="en-US" dirty="0" err="1"/>
              <a:t>printf</a:t>
            </a:r>
            <a:r>
              <a:rPr lang="en-US" dirty="0"/>
              <a:t>(“%c occurs in %s\n”, </a:t>
            </a:r>
            <a:r>
              <a:rPr lang="en-US" dirty="0" err="1"/>
              <a:t>chr</a:t>
            </a:r>
            <a:r>
              <a:rPr lang="en-US" dirty="0"/>
              <a:t>, str2); </a:t>
            </a:r>
          </a:p>
          <a:p>
            <a:r>
              <a:rPr lang="en-US" dirty="0"/>
              <a:t>else </a:t>
            </a:r>
          </a:p>
          <a:p>
            <a:r>
              <a:rPr lang="en-US" dirty="0" err="1"/>
              <a:t>printf</a:t>
            </a:r>
            <a:r>
              <a:rPr lang="en-US" dirty="0"/>
              <a:t>(“%c does not occur in %s\n”, </a:t>
            </a:r>
            <a:r>
              <a:rPr lang="en-US" dirty="0" err="1"/>
              <a:t>chr</a:t>
            </a:r>
            <a:r>
              <a:rPr lang="en-US" dirty="0"/>
              <a:t>, str2); </a:t>
            </a:r>
          </a:p>
          <a:p>
            <a:r>
              <a:rPr lang="en-US" dirty="0"/>
              <a:t>}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909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848</Words>
  <Application>Microsoft Office PowerPoint</Application>
  <PresentationFormat>On-screen Show (4:3)</PresentationFormat>
  <Paragraphs>88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STRINGS</vt:lpstr>
      <vt:lpstr>STRINGS</vt:lpstr>
      <vt:lpstr>STRINGS</vt:lpstr>
      <vt:lpstr>EXAMPLE</vt:lpstr>
      <vt:lpstr>STRING FUNCTIONS</vt:lpstr>
      <vt:lpstr>The ‘strcat()’ function</vt:lpstr>
      <vt:lpstr>The ‘strcmp()’ function</vt:lpstr>
      <vt:lpstr>The ‘strchr()’ function</vt:lpstr>
      <vt:lpstr>EXAMPLE</vt:lpstr>
      <vt:lpstr>The ‘strcpy()’ function</vt:lpstr>
      <vt:lpstr>The ‘strlen()’ function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dc:creator>Nida Waheed</dc:creator>
  <cp:lastModifiedBy>NidaWaheed</cp:lastModifiedBy>
  <cp:revision>20</cp:revision>
  <dcterms:created xsi:type="dcterms:W3CDTF">2015-10-26T09:55:55Z</dcterms:created>
  <dcterms:modified xsi:type="dcterms:W3CDTF">2015-12-28T11:37:56Z</dcterms:modified>
</cp:coreProperties>
</file>