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E3CF-4A81-44F7-8FF1-A8070E01662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F011-EECA-4F20-AF68-6D27673E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1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</a:t>
            </a:r>
            <a:r>
              <a:rPr lang="en-US" dirty="0"/>
              <a:t> </a:t>
            </a:r>
            <a:r>
              <a:rPr lang="en-US" b="1" dirty="0"/>
              <a:t>structure</a:t>
            </a:r>
            <a:r>
              <a:rPr lang="en-US" dirty="0"/>
              <a:t> is a collection of variables under a single name. These variables can be of different types, and each has a name which is used to select it from the </a:t>
            </a:r>
            <a:r>
              <a:rPr lang="en-US" b="1" dirty="0"/>
              <a:t>structure</a:t>
            </a:r>
            <a:r>
              <a:rPr lang="en-US" dirty="0"/>
              <a:t>. A </a:t>
            </a:r>
            <a:r>
              <a:rPr lang="en-US" b="1" dirty="0"/>
              <a:t>structure</a:t>
            </a:r>
            <a:r>
              <a:rPr lang="en-US" dirty="0"/>
              <a:t> is a convenient way of grouping several pieces of related information together</a:t>
            </a:r>
            <a:r>
              <a:rPr lang="en-US" dirty="0" smtClean="0"/>
              <a:t>.</a:t>
            </a:r>
          </a:p>
          <a:p>
            <a:r>
              <a:rPr lang="en-US" dirty="0"/>
              <a:t>Arrays allow to define type of variables that can hold several data items of the same kind. Similarly </a:t>
            </a:r>
            <a:r>
              <a:rPr lang="en-US" b="1" dirty="0"/>
              <a:t>structure</a:t>
            </a:r>
            <a:r>
              <a:rPr lang="en-US" dirty="0"/>
              <a:t> is another user defined data type available in C that allows to combine data items of different kinds.</a:t>
            </a:r>
          </a:p>
        </p:txBody>
      </p:sp>
    </p:spTree>
    <p:extLst>
      <p:ext uri="{BB962C8B-B14F-4D97-AF65-F5344CB8AC3E}">
        <p14:creationId xmlns:p14="http://schemas.microsoft.com/office/powerpoint/2010/main" val="6622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are used to represent a record. Suppose you want to keep track of your books in a library. You might want to track the following attributes about each book −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Subject</a:t>
            </a:r>
          </a:p>
          <a:p>
            <a:r>
              <a:rPr lang="en-US" dirty="0"/>
              <a:t>Book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0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To define a structure, you must use the </a:t>
            </a:r>
            <a:r>
              <a:rPr lang="en-US" b="1" dirty="0" err="1"/>
              <a:t>struct</a:t>
            </a:r>
            <a:r>
              <a:rPr lang="en-US" dirty="0"/>
              <a:t> statement. The </a:t>
            </a:r>
            <a:r>
              <a:rPr lang="en-US" dirty="0" err="1"/>
              <a:t>struct</a:t>
            </a:r>
            <a:r>
              <a:rPr lang="en-US" dirty="0"/>
              <a:t> statement defines a new data type, with more than one member. The format of the </a:t>
            </a:r>
            <a:r>
              <a:rPr lang="en-US" dirty="0" err="1"/>
              <a:t>struct</a:t>
            </a:r>
            <a:r>
              <a:rPr lang="en-US" dirty="0"/>
              <a:t> statement is as follows −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/>
              <a:t>[</a:t>
            </a:r>
            <a:r>
              <a:rPr lang="en-US" dirty="0"/>
              <a:t>structure tag</a:t>
            </a:r>
            <a:r>
              <a:rPr lang="en-US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member </a:t>
            </a:r>
            <a:r>
              <a:rPr lang="en-US" dirty="0"/>
              <a:t>definition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member </a:t>
            </a:r>
            <a:r>
              <a:rPr lang="en-US" dirty="0"/>
              <a:t>definition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/>
              <a:t>...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member </a:t>
            </a:r>
            <a:r>
              <a:rPr lang="en-US" dirty="0"/>
              <a:t>definition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one </a:t>
            </a:r>
            <a:r>
              <a:rPr lang="en-US" dirty="0"/>
              <a:t>or</a:t>
            </a:r>
            <a:r>
              <a:rPr lang="en-US" dirty="0"/>
              <a:t> more structure variables</a:t>
            </a:r>
            <a:r>
              <a:rPr lang="en-US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structure tag</a:t>
            </a:r>
            <a:r>
              <a:rPr lang="en-US" dirty="0"/>
              <a:t> is optional and each member definition is a normal variable definition,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as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 or float f; or any other valid variable definition.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end of the structure's definition, before the final semicolon, you can specify one or more structure variables but it is optional.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is the way you would declare the Book structure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Books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title</a:t>
            </a:r>
            <a:r>
              <a:rPr lang="en-US" dirty="0"/>
              <a:t>[50];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author</a:t>
            </a:r>
            <a:r>
              <a:rPr lang="en-US" dirty="0"/>
              <a:t>[50];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subject</a:t>
            </a:r>
            <a:r>
              <a:rPr lang="en-US" dirty="0"/>
              <a:t>[100];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book_id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book</a:t>
            </a:r>
            <a:r>
              <a:rPr lang="en-US" dirty="0"/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3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STRUCTURES </vt:lpstr>
      <vt:lpstr>INTRODUCTION </vt:lpstr>
      <vt:lpstr>INTRODUCTION</vt:lpstr>
      <vt:lpstr>DEFINING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NidaWaheed</dc:creator>
  <cp:lastModifiedBy>NidaWaheed</cp:lastModifiedBy>
  <cp:revision>7</cp:revision>
  <dcterms:created xsi:type="dcterms:W3CDTF">2015-11-03T11:13:44Z</dcterms:created>
  <dcterms:modified xsi:type="dcterms:W3CDTF">2015-11-03T11:49:11Z</dcterms:modified>
</cp:coreProperties>
</file>