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658-140B-4BED-8F54-5874278D132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B09C-A847-4C82-868F-DA7F4052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5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658-140B-4BED-8F54-5874278D132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B09C-A847-4C82-868F-DA7F4052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658-140B-4BED-8F54-5874278D132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B09C-A847-4C82-868F-DA7F4052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658-140B-4BED-8F54-5874278D132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B09C-A847-4C82-868F-DA7F4052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1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658-140B-4BED-8F54-5874278D132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B09C-A847-4C82-868F-DA7F4052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8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658-140B-4BED-8F54-5874278D132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B09C-A847-4C82-868F-DA7F4052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5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658-140B-4BED-8F54-5874278D132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B09C-A847-4C82-868F-DA7F4052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9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658-140B-4BED-8F54-5874278D132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B09C-A847-4C82-868F-DA7F4052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0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658-140B-4BED-8F54-5874278D132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B09C-A847-4C82-868F-DA7F4052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6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658-140B-4BED-8F54-5874278D132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B09C-A847-4C82-868F-DA7F4052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9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6658-140B-4BED-8F54-5874278D132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B09C-A847-4C82-868F-DA7F4052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9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6658-140B-4BED-8F54-5874278D132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2B09C-A847-4C82-868F-DA7F4052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by: NIDA WAHEED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6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pointer</a:t>
            </a:r>
            <a:r>
              <a:rPr lang="en-US" dirty="0"/>
              <a:t> is a variable whose value is the address of another variable, i.e., direct address of the memory location. Like any variable or constant, you must declare </a:t>
            </a:r>
            <a:r>
              <a:rPr lang="en-US" dirty="0" err="1"/>
              <a:t>a</a:t>
            </a:r>
            <a:r>
              <a:rPr lang="en-US" b="1" dirty="0" err="1"/>
              <a:t>pointer</a:t>
            </a:r>
            <a:r>
              <a:rPr lang="en-US" dirty="0"/>
              <a:t> before you can use it to store any variable address.</a:t>
            </a:r>
          </a:p>
        </p:txBody>
      </p:sp>
    </p:spTree>
    <p:extLst>
      <p:ext uri="{BB962C8B-B14F-4D97-AF65-F5344CB8AC3E}">
        <p14:creationId xmlns:p14="http://schemas.microsoft.com/office/powerpoint/2010/main" val="114281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Pointers?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few important operations, which we will do with the help of pointers very frequently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b="1" dirty="0"/>
              <a:t>(a)</a:t>
            </a:r>
            <a:r>
              <a:rPr lang="en-US" dirty="0"/>
              <a:t> we define a pointer </a:t>
            </a:r>
            <a:r>
              <a:rPr lang="en-US" dirty="0" smtClean="0"/>
              <a:t>variable</a:t>
            </a:r>
          </a:p>
          <a:p>
            <a:r>
              <a:rPr lang="en-US" dirty="0"/>
              <a:t> </a:t>
            </a:r>
            <a:r>
              <a:rPr lang="en-US" b="1" dirty="0"/>
              <a:t>(b)</a:t>
            </a:r>
            <a:r>
              <a:rPr lang="en-US" dirty="0"/>
              <a:t> assign the address of a variable to a pointer </a:t>
            </a:r>
            <a:r>
              <a:rPr lang="en-US" dirty="0" smtClean="0"/>
              <a:t>and</a:t>
            </a:r>
          </a:p>
          <a:p>
            <a:r>
              <a:rPr lang="en-US" dirty="0"/>
              <a:t> </a:t>
            </a:r>
            <a:r>
              <a:rPr lang="en-US" b="1" dirty="0"/>
              <a:t>(c)</a:t>
            </a:r>
            <a:r>
              <a:rPr lang="en-US" dirty="0"/>
              <a:t> finally access the value at the address available in the pointer variable.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done by using unary operator </a:t>
            </a:r>
            <a:r>
              <a:rPr lang="en-US" b="1" dirty="0"/>
              <a:t>*</a:t>
            </a:r>
            <a:r>
              <a:rPr lang="en-US" dirty="0"/>
              <a:t> that returns the value of the variable located at the address specified by its operand. Following example makes use of these operations:</a:t>
            </a:r>
          </a:p>
        </p:txBody>
      </p:sp>
    </p:spTree>
    <p:extLst>
      <p:ext uri="{BB962C8B-B14F-4D97-AF65-F5344CB8AC3E}">
        <p14:creationId xmlns:p14="http://schemas.microsoft.com/office/powerpoint/2010/main" val="163438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always a good practice to assign a NULL value to a pointer variable in case you do not have exact address to be assigned. This is done at the time of variable declaration. A pointer that is assigned NULL is called a </a:t>
            </a:r>
            <a:r>
              <a:rPr lang="en-US" b="1" dirty="0"/>
              <a:t>null</a:t>
            </a:r>
            <a:r>
              <a:rPr lang="en-US" dirty="0"/>
              <a:t> pointer.</a:t>
            </a:r>
          </a:p>
        </p:txBody>
      </p:sp>
    </p:spTree>
    <p:extLst>
      <p:ext uri="{BB962C8B-B14F-4D97-AF65-F5344CB8AC3E}">
        <p14:creationId xmlns:p14="http://schemas.microsoft.com/office/powerpoint/2010/main" val="334073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idaWaheed\Desktop\download (4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990600"/>
            <a:ext cx="3941831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idaWaheed\Desktop\images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38862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0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79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POINTERS</vt:lpstr>
      <vt:lpstr>POINTERS</vt:lpstr>
      <vt:lpstr>How to use Pointers?</vt:lpstr>
      <vt:lpstr>NULL POINTER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Nida Waheed</dc:creator>
  <cp:lastModifiedBy>Nida Waheed</cp:lastModifiedBy>
  <cp:revision>5</cp:revision>
  <dcterms:created xsi:type="dcterms:W3CDTF">2015-10-31T11:13:44Z</dcterms:created>
  <dcterms:modified xsi:type="dcterms:W3CDTF">2015-10-31T11:33:05Z</dcterms:modified>
</cp:coreProperties>
</file>