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73" r:id="rId5"/>
    <p:sldId id="269" r:id="rId6"/>
    <p:sldId id="270" r:id="rId7"/>
    <p:sldId id="271" r:id="rId8"/>
    <p:sldId id="27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C8A1-86F2-4C06-9673-B1C04B82732B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FF91-71D7-4465-9952-B891059EC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13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C8A1-86F2-4C06-9673-B1C04B82732B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FF91-71D7-4465-9952-B891059EC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15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C8A1-86F2-4C06-9673-B1C04B82732B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FF91-71D7-4465-9952-B891059EC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09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C8A1-86F2-4C06-9673-B1C04B82732B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FF91-71D7-4465-9952-B891059EC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04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C8A1-86F2-4C06-9673-B1C04B82732B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FF91-71D7-4465-9952-B891059EC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78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C8A1-86F2-4C06-9673-B1C04B82732B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FF91-71D7-4465-9952-B891059EC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69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C8A1-86F2-4C06-9673-B1C04B82732B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FF91-71D7-4465-9952-B891059EC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93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C8A1-86F2-4C06-9673-B1C04B82732B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FF91-71D7-4465-9952-B891059EC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12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C8A1-86F2-4C06-9673-B1C04B82732B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FF91-71D7-4465-9952-B891059EC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67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C8A1-86F2-4C06-9673-B1C04B82732B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FF91-71D7-4465-9952-B891059EC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78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C8A1-86F2-4C06-9673-B1C04B82732B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FF91-71D7-4465-9952-B891059EC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573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FC8A1-86F2-4C06-9673-B1C04B82732B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EFF91-71D7-4465-9952-B891059EC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095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IF,IFELSE AND NESTED IF IN 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PREPARED BY:NIDA WAHEED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745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IF STATEMENT</a:t>
            </a:r>
          </a:p>
          <a:p>
            <a:r>
              <a:rPr lang="en-US" dirty="0" smtClean="0"/>
              <a:t>It takes an expression in parenthesis and an statement or block of statements. </a:t>
            </a:r>
          </a:p>
          <a:p>
            <a:r>
              <a:rPr lang="en-US" dirty="0" smtClean="0"/>
              <a:t>if the expression is true then the statement or block of statements gets executed otherwise these statements are skipped.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391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 OF IF STATEMENT:</a:t>
            </a:r>
          </a:p>
          <a:p>
            <a:pPr marL="0" indent="0">
              <a:buNone/>
            </a:pPr>
            <a:r>
              <a:rPr lang="en-US" dirty="0" smtClean="0"/>
              <a:t>if (expression)</a:t>
            </a:r>
          </a:p>
          <a:p>
            <a:pPr marL="0" indent="0">
              <a:buNone/>
            </a:pPr>
            <a:r>
              <a:rPr lang="en-US" dirty="0" smtClean="0"/>
              <a:t>  statement;</a:t>
            </a:r>
          </a:p>
          <a:p>
            <a:pPr marL="0" indent="0">
              <a:buNone/>
            </a:pPr>
            <a:r>
              <a:rPr lang="en-US" dirty="0"/>
              <a:t>if ( statement is TRUE 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Execute </a:t>
            </a:r>
            <a:r>
              <a:rPr lang="en-US" dirty="0"/>
              <a:t>this line of code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 descr="C:\Users\admin\Desktop\decision_mak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286000"/>
            <a:ext cx="4124325" cy="383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044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a= 10;</a:t>
            </a:r>
          </a:p>
          <a:p>
            <a:pPr marL="0" indent="0">
              <a:buNone/>
            </a:pPr>
            <a:r>
              <a:rPr lang="en-US" dirty="0"/>
              <a:t>    /*check the following condition*/</a:t>
            </a:r>
          </a:p>
          <a:p>
            <a:pPr marL="0" indent="0">
              <a:buNone/>
            </a:pPr>
            <a:r>
              <a:rPr lang="en-US" dirty="0"/>
              <a:t>    if(a&lt;20)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/*if condition is true then print the following*/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("value of </a:t>
            </a:r>
            <a:r>
              <a:rPr lang="en-US" dirty="0" smtClean="0"/>
              <a:t>a is </a:t>
            </a:r>
            <a:r>
              <a:rPr lang="en-US" dirty="0"/>
              <a:t>less than 20\n");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("value of a is =%d\</a:t>
            </a:r>
            <a:r>
              <a:rPr lang="en-US" dirty="0" err="1"/>
              <a:t>n",a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getch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859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–ELSE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IF-ELSE STATEMENT:</a:t>
            </a:r>
          </a:p>
          <a:p>
            <a:r>
              <a:rPr lang="en-US" dirty="0" smtClean="0"/>
              <a:t>Almost two option.</a:t>
            </a:r>
          </a:p>
          <a:p>
            <a:pPr marL="0" indent="0">
              <a:buNone/>
            </a:pPr>
            <a:r>
              <a:rPr lang="en-US" dirty="0" smtClean="0"/>
              <a:t>SYNTAX OF IF-ELSE STATEMENT:</a:t>
            </a:r>
          </a:p>
          <a:p>
            <a:pPr marL="0" indent="0">
              <a:buNone/>
            </a:pPr>
            <a:r>
              <a:rPr lang="en-US" dirty="0" smtClean="0"/>
              <a:t>If(condition)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True part;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Else{</a:t>
            </a:r>
          </a:p>
          <a:p>
            <a:pPr marL="0" indent="0">
              <a:buNone/>
            </a:pPr>
            <a:r>
              <a:rPr lang="en-US" dirty="0" smtClean="0"/>
              <a:t>False part;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pic>
        <p:nvPicPr>
          <p:cNvPr id="1026" name="Picture 2" descr="C:\Users\NidaWaheed\Desktop\if_else_state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057400"/>
            <a:ext cx="3305175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3522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 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a = 100;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/* check the </a:t>
            </a:r>
            <a:r>
              <a:rPr lang="en-US" dirty="0" smtClean="0"/>
              <a:t> condition </a:t>
            </a:r>
            <a:r>
              <a:rPr lang="en-US" dirty="0"/>
              <a:t>*/</a:t>
            </a:r>
          </a:p>
          <a:p>
            <a:pPr marL="0" indent="0">
              <a:buNone/>
            </a:pPr>
            <a:r>
              <a:rPr lang="en-US" dirty="0"/>
              <a:t>   if( a &lt; 20 )</a:t>
            </a:r>
          </a:p>
          <a:p>
            <a:pPr marL="0" indent="0">
              <a:buNone/>
            </a:pPr>
            <a:r>
              <a:rPr lang="en-US" dirty="0"/>
              <a:t>   {</a:t>
            </a:r>
          </a:p>
          <a:p>
            <a:pPr marL="0" indent="0">
              <a:buNone/>
            </a:pPr>
            <a:r>
              <a:rPr lang="en-US" dirty="0"/>
              <a:t>       /* if condition is true then print the following */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printf</a:t>
            </a:r>
            <a:r>
              <a:rPr lang="en-US" dirty="0"/>
              <a:t>("a is less than 20\n" 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   else</a:t>
            </a:r>
          </a:p>
          <a:p>
            <a:pPr marL="0" indent="0">
              <a:buNone/>
            </a:pPr>
            <a:r>
              <a:rPr lang="en-US" dirty="0"/>
              <a:t>   {</a:t>
            </a:r>
          </a:p>
          <a:p>
            <a:pPr marL="0" indent="0">
              <a:buNone/>
            </a:pPr>
            <a:r>
              <a:rPr lang="en-US" dirty="0"/>
              <a:t>       /* if condition is false then print the following */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printf</a:t>
            </a:r>
            <a:r>
              <a:rPr lang="en-US" dirty="0"/>
              <a:t>("a is not less than 20\n" 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printf</a:t>
            </a:r>
            <a:r>
              <a:rPr lang="en-US" dirty="0"/>
              <a:t>("value of a is =%d\n", a);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getch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5341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NESTED IF STATEMENT:</a:t>
            </a:r>
          </a:p>
          <a:p>
            <a:r>
              <a:rPr lang="en-US" dirty="0" smtClean="0"/>
              <a:t>In</a:t>
            </a:r>
            <a:r>
              <a:rPr lang="en-US" dirty="0"/>
              <a:t> </a:t>
            </a:r>
            <a:r>
              <a:rPr lang="en-US" dirty="0" smtClean="0"/>
              <a:t>nested if </a:t>
            </a:r>
            <a:r>
              <a:rPr lang="en-US" dirty="0"/>
              <a:t>control statement, if condition 1 is false, then condition 2 is checked and statements are executed if it is true. </a:t>
            </a:r>
          </a:p>
          <a:p>
            <a:r>
              <a:rPr lang="en-US" dirty="0"/>
              <a:t>If condition 2 also gets failure, then else part is executed.</a:t>
            </a:r>
          </a:p>
          <a:p>
            <a:endParaRPr lang="en-US" dirty="0"/>
          </a:p>
        </p:txBody>
      </p:sp>
      <p:pic>
        <p:nvPicPr>
          <p:cNvPr id="1026" name="Picture 2" descr="C:\Users\NidaWaheed\Desktop\Flowchart_NestedI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267200"/>
            <a:ext cx="4618037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231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IF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452596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a =100;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b=200;</a:t>
            </a:r>
          </a:p>
          <a:p>
            <a:pPr marL="0" indent="0">
              <a:buNone/>
            </a:pPr>
            <a:r>
              <a:rPr lang="en-US" dirty="0"/>
              <a:t>    /*check the condition*/</a:t>
            </a:r>
          </a:p>
          <a:p>
            <a:pPr marL="0" indent="0">
              <a:buNone/>
            </a:pPr>
            <a:r>
              <a:rPr lang="en-US" dirty="0"/>
              <a:t>    if(a=100)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     /*if condition is true then check the following*/</a:t>
            </a:r>
          </a:p>
          <a:p>
            <a:pPr marL="0" indent="0">
              <a:buNone/>
            </a:pPr>
            <a:r>
              <a:rPr lang="en-US" dirty="0"/>
              <a:t>             if(b=200)</a:t>
            </a:r>
          </a:p>
          <a:p>
            <a:pPr marL="0" indent="0">
              <a:buNone/>
            </a:pPr>
            <a:r>
              <a:rPr lang="en-US" dirty="0"/>
              <a:t>             /* if condition is true then print the following*/</a:t>
            </a:r>
          </a:p>
          <a:p>
            <a:pPr marL="0" indent="0">
              <a:buNone/>
            </a:pPr>
            <a:r>
              <a:rPr lang="en-US" dirty="0"/>
              <a:t>             {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 err="1"/>
              <a:t>printf</a:t>
            </a:r>
            <a:r>
              <a:rPr lang="en-US" dirty="0"/>
              <a:t>("value of a is 100 and b is 200\n");</a:t>
            </a:r>
          </a:p>
          <a:p>
            <a:pPr marL="0" indent="0">
              <a:buNone/>
            </a:pPr>
            <a:r>
              <a:rPr lang="en-US" dirty="0"/>
              <a:t>             }</a:t>
            </a:r>
          </a:p>
          <a:p>
            <a:pPr marL="0" indent="0">
              <a:buNone/>
            </a:pPr>
            <a:r>
              <a:rPr lang="en-US" dirty="0"/>
              <a:t>             }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 err="1"/>
              <a:t>printf</a:t>
            </a:r>
            <a:r>
              <a:rPr lang="en-US" dirty="0"/>
              <a:t>("exact value of a is =%d\</a:t>
            </a:r>
            <a:r>
              <a:rPr lang="en-US" dirty="0" err="1"/>
              <a:t>n",a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 err="1"/>
              <a:t>printf</a:t>
            </a:r>
            <a:r>
              <a:rPr lang="en-US" dirty="0"/>
              <a:t>("exact value of b is =%d\</a:t>
            </a:r>
            <a:r>
              <a:rPr lang="en-US" dirty="0" err="1"/>
              <a:t>n",b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 err="1"/>
              <a:t>getch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   return 0;</a:t>
            </a:r>
          </a:p>
          <a:p>
            <a:pPr marL="0" indent="0">
              <a:buNone/>
            </a:pPr>
            <a:r>
              <a:rPr lang="en-US" dirty="0"/>
              <a:t>             }</a:t>
            </a:r>
          </a:p>
        </p:txBody>
      </p:sp>
    </p:spTree>
    <p:extLst>
      <p:ext uri="{BB962C8B-B14F-4D97-AF65-F5344CB8AC3E}">
        <p14:creationId xmlns:p14="http://schemas.microsoft.com/office/powerpoint/2010/main" val="803755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1218</TotalTime>
  <Words>382</Words>
  <Application>Microsoft Office PowerPoint</Application>
  <PresentationFormat>On-screen Show (4:3)</PresentationFormat>
  <Paragraphs>86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IF,IFELSE AND NESTED IF IN C</vt:lpstr>
      <vt:lpstr>IF STATEMENT</vt:lpstr>
      <vt:lpstr>IF STATEMENT</vt:lpstr>
      <vt:lpstr>IF STATEMENT</vt:lpstr>
      <vt:lpstr>IF –ELSE STATEMENT</vt:lpstr>
      <vt:lpstr>IF-ELSE STATEMENT</vt:lpstr>
      <vt:lpstr>CONDITIONAL STATEMENT</vt:lpstr>
      <vt:lpstr>NESTED IF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 AND CONDITIONAL STATEMENTS</dc:title>
  <dc:creator>admin</dc:creator>
  <cp:lastModifiedBy>Nida Waheed</cp:lastModifiedBy>
  <cp:revision>66</cp:revision>
  <dcterms:created xsi:type="dcterms:W3CDTF">2015-03-04T14:31:01Z</dcterms:created>
  <dcterms:modified xsi:type="dcterms:W3CDTF">2015-06-15T14:13:56Z</dcterms:modified>
</cp:coreProperties>
</file>