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0"/>
    <p:restoredTop sz="94710"/>
  </p:normalViewPr>
  <p:slideViewPr>
    <p:cSldViewPr snapToGrid="0">
      <p:cViewPr varScale="1">
        <p:scale>
          <a:sx n="146" d="100"/>
          <a:sy n="146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4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804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824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8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67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40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937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3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79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9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952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E2107D5A-F61C-3445-9139-E50595B32FFA}" type="datetimeFigureOut">
              <a:rPr lang="tr-TR" smtClean="0"/>
              <a:pPr/>
              <a:t>1.01.2024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 b="0" i="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AFF0828F-6AC1-8446-8495-A8B62067F79F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9435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Open Sans" panose="020B0606030504020204" pitchFamily="34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b="0" i="0" kern="1200">
          <a:solidFill>
            <a:schemeClr val="tx1"/>
          </a:solidFill>
          <a:effectLst/>
          <a:latin typeface="Open Sans" panose="020B0606030504020204" pitchFamily="34" charset="0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b="0" i="0" kern="1200">
          <a:solidFill>
            <a:schemeClr val="tx1"/>
          </a:solidFill>
          <a:effectLst/>
          <a:latin typeface="Open Sans" panose="020B0606030504020204" pitchFamily="34" charset="0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b="0" i="0" kern="1200">
          <a:solidFill>
            <a:schemeClr val="tx1"/>
          </a:solidFill>
          <a:effectLst/>
          <a:latin typeface="Open Sans" panose="020B0606030504020204" pitchFamily="34" charset="0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b="0" i="0" kern="1200">
          <a:solidFill>
            <a:schemeClr val="tx1"/>
          </a:solidFill>
          <a:effectLst/>
          <a:latin typeface="Open Sans" panose="020B0606030504020204" pitchFamily="34" charset="0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b="0" i="0" kern="1200">
          <a:solidFill>
            <a:schemeClr val="tx1"/>
          </a:solidFill>
          <a:effectLst/>
          <a:latin typeface="Open Sans" panose="020B0606030504020204" pitchFamily="34" charset="0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8151-02EE-FB1B-6603-4B30B1D25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428999"/>
            <a:ext cx="5518066" cy="1784132"/>
          </a:xfrm>
        </p:spPr>
        <p:txBody>
          <a:bodyPr>
            <a:normAutofit/>
          </a:bodyPr>
          <a:lstStyle/>
          <a:p>
            <a:r>
              <a:rPr lang="en-GB" dirty="0"/>
              <a:t>E-Mail Spam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F775E-9D47-71DC-9CCD-A5125DAB7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YZV 311E “Data Mining” Term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E6767-0EDA-D9FB-6B76-5778E2F2294D}"/>
              </a:ext>
            </a:extLst>
          </p:cNvPr>
          <p:cNvSpPr txBox="1"/>
          <p:nvPr/>
        </p:nvSpPr>
        <p:spPr>
          <a:xfrm>
            <a:off x="1340046" y="5804036"/>
            <a:ext cx="28320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Abdullah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Bilici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150200330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Bora Boyacıoğlu, 150200310</a:t>
            </a:r>
          </a:p>
        </p:txBody>
      </p:sp>
    </p:spTree>
    <p:extLst>
      <p:ext uri="{BB962C8B-B14F-4D97-AF65-F5344CB8AC3E}">
        <p14:creationId xmlns:p14="http://schemas.microsoft.com/office/powerpoint/2010/main" val="166398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AE52-EB99-DBF0-C9AA-2DEC0930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Growing Importance</a:t>
            </a:r>
            <a:br>
              <a:rPr lang="en-GB" dirty="0"/>
            </a:br>
            <a:r>
              <a:rPr lang="en-GB" dirty="0"/>
              <a:t>&amp; Key Limitations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3F94E-99AB-8401-23F9-C808584CA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A6986-2CD7-CC67-8753-62617B22E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Scams</a:t>
            </a:r>
          </a:p>
          <a:p>
            <a:r>
              <a:rPr lang="en-GB" dirty="0"/>
              <a:t>Malware</a:t>
            </a:r>
          </a:p>
          <a:p>
            <a:r>
              <a:rPr lang="en-GB" dirty="0"/>
              <a:t>Lots of Junk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D86A34-233F-FBAC-BAD5-D88B29CB9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73A7BA-A7BA-8E99-5D22-7137D417C6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Hard to distinguish</a:t>
            </a:r>
          </a:p>
          <a:p>
            <a:r>
              <a:rPr lang="en-GB" dirty="0"/>
              <a:t>Ineffective Algorithms</a:t>
            </a:r>
          </a:p>
          <a:p>
            <a:r>
              <a:rPr lang="en-GB" dirty="0"/>
              <a:t>False Categorising</a:t>
            </a:r>
          </a:p>
        </p:txBody>
      </p:sp>
    </p:spTree>
    <p:extLst>
      <p:ext uri="{BB962C8B-B14F-4D97-AF65-F5344CB8AC3E}">
        <p14:creationId xmlns:p14="http://schemas.microsoft.com/office/powerpoint/2010/main" val="142067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24442F57-675E-B3E9-B7D7-D244F6AD28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0" b="4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93C09F-FD59-35FC-99A3-3A5FFB54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Highlights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ED0DF2-D1AE-9EDD-69B9-815C3E6BB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512478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Filtering the punctuations, stop-words, etc. after vectorising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Using different models and comparing them for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Hyperparameter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Experimenting on a special </a:t>
            </a:r>
            <a:r>
              <a:rPr lang="en-GB" b="1" dirty="0"/>
              <a:t>BERT</a:t>
            </a:r>
            <a:r>
              <a:rPr lang="en-GB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36301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A177-5730-704B-CC30-67E15DA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Related Studies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1C6397-D963-30CF-BA84-85458D38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GB" dirty="0"/>
              <a:t>There are important researches and competitive works around for this task.</a:t>
            </a:r>
          </a:p>
          <a:p>
            <a:r>
              <a:rPr lang="en-GB" sz="1600" dirty="0"/>
              <a:t>Big companies like Google, Apple and Microsoft for personal addresses</a:t>
            </a:r>
          </a:p>
          <a:p>
            <a:r>
              <a:rPr lang="en-GB" sz="1600" dirty="0"/>
              <a:t>Smaller companies for their business related services</a:t>
            </a:r>
          </a:p>
          <a:p>
            <a:endParaRPr lang="en-GB" sz="900" dirty="0"/>
          </a:p>
          <a:p>
            <a:r>
              <a:rPr lang="en-GB" sz="1600" dirty="0"/>
              <a:t>Kaggle competition in 2011</a:t>
            </a:r>
          </a:p>
          <a:p>
            <a:r>
              <a:rPr lang="en-GB" sz="1600" dirty="0"/>
              <a:t>Our dataset’s model: Harsh Sinha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8167F13-0281-4316-8CF0-CB1D1CAC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887" y="3223714"/>
            <a:ext cx="1968137" cy="196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7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CE5E-946F-E3AD-1C41-0D067E2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A3E4-3A98-7137-6098-A8119106F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915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{67F4E623-243B-2B43-9DF8-CB808B0C3DC3}tf16401378</Template>
  <TotalTime>157</TotalTime>
  <Words>112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MS Shell Dlg 2</vt:lpstr>
      <vt:lpstr>Open Sans</vt:lpstr>
      <vt:lpstr>Wingdings</vt:lpstr>
      <vt:lpstr>Wingdings 3</vt:lpstr>
      <vt:lpstr>Madison</vt:lpstr>
      <vt:lpstr>E-Mail Spam Classification</vt:lpstr>
      <vt:lpstr>Growing Importance &amp; Key Limitations</vt:lpstr>
      <vt:lpstr>Highlights</vt:lpstr>
      <vt:lpstr>Related Studies</vt:lpstr>
      <vt:lpstr>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E-Mail Spam Classification</dc:title>
  <dc:subject>YZV 311E Data Mining Term Project</dc:subject>
  <dc:creator>Bora BOYACIOĞLU</dc:creator>
  <cp:keywords/>
  <dc:description/>
  <cp:lastModifiedBy>Bora BOYACIOĞLU</cp:lastModifiedBy>
  <cp:revision>3</cp:revision>
  <dcterms:created xsi:type="dcterms:W3CDTF">2024-01-01T16:37:06Z</dcterms:created>
  <dcterms:modified xsi:type="dcterms:W3CDTF">2024-01-01T19:14:37Z</dcterms:modified>
  <cp:category/>
</cp:coreProperties>
</file>