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7" r:id="rId1"/>
  </p:sldMasterIdLst>
  <p:notesMasterIdLst>
    <p:notesMasterId r:id="rId23"/>
  </p:notesMasterIdLst>
  <p:sldIdLst>
    <p:sldId id="258" r:id="rId2"/>
    <p:sldId id="279" r:id="rId3"/>
    <p:sldId id="262" r:id="rId4"/>
    <p:sldId id="304" r:id="rId5"/>
    <p:sldId id="305" r:id="rId6"/>
    <p:sldId id="306" r:id="rId7"/>
    <p:sldId id="307" r:id="rId8"/>
    <p:sldId id="283" r:id="rId9"/>
    <p:sldId id="302" r:id="rId10"/>
    <p:sldId id="284" r:id="rId11"/>
    <p:sldId id="285" r:id="rId12"/>
    <p:sldId id="289" r:id="rId13"/>
    <p:sldId id="303" r:id="rId14"/>
    <p:sldId id="291" r:id="rId15"/>
    <p:sldId id="292" r:id="rId16"/>
    <p:sldId id="295" r:id="rId17"/>
    <p:sldId id="296" r:id="rId18"/>
    <p:sldId id="297" r:id="rId19"/>
    <p:sldId id="298" r:id="rId20"/>
    <p:sldId id="300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047"/>
    <a:srgbClr val="FF3300"/>
    <a:srgbClr val="FC24F2"/>
    <a:srgbClr val="650FE3"/>
    <a:srgbClr val="1AC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2639" autoAdjust="0"/>
  </p:normalViewPr>
  <p:slideViewPr>
    <p:cSldViewPr snapToGrid="0">
      <p:cViewPr varScale="1">
        <p:scale>
          <a:sx n="89" d="100"/>
          <a:sy n="89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2F52F-7B97-4932-B18A-685C5E4B3EC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CB6D5-8ECE-4A5E-8CE8-44072D54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4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</a:t>
            </a:r>
            <a:r>
              <a:rPr lang="en-US" dirty="0"/>
              <a:t> is formula makes it clear that the hardware designer can improve performance by reducing the number of clock cycles required for a program or the length of the clock cycle. As we will see in later chapters, the designer oft </a:t>
            </a:r>
            <a:r>
              <a:rPr lang="en-US" dirty="0" err="1"/>
              <a:t>en</a:t>
            </a:r>
            <a:r>
              <a:rPr lang="en-US" dirty="0"/>
              <a:t> faces a trade-off between the number of clock cycles needed for a program and the length of each cycle. Many techniques that decrease the number of clock cycles may also increase the clock cycle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CB6D5-8ECE-4A5E-8CE8-44072D540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CB6D5-8ECE-4A5E-8CE8-44072D540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3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</a:t>
            </a:r>
            <a:r>
              <a:rPr lang="en-US" dirty="0"/>
              <a:t> is formula makes it clear that the hardware designer can improve performance by reducing the number of clock cycles required for a program or the length of the clock cycle. As we will see in later chapters, the designer oft </a:t>
            </a:r>
            <a:r>
              <a:rPr lang="en-US" dirty="0" err="1"/>
              <a:t>en</a:t>
            </a:r>
            <a:r>
              <a:rPr lang="en-US" dirty="0"/>
              <a:t> faces a trade-off between the number of clock cycles needed for a program and the length of each cycle. Many techniques that decrease the number of clock cycles may also increase the clock cycle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CB6D5-8ECE-4A5E-8CE8-44072D540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8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CB6D5-8ECE-4A5E-8CE8-44072D540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CB6D5-8ECE-4A5E-8CE8-44072D540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</a:t>
            </a:r>
            <a:r>
              <a:rPr lang="en-US" dirty="0"/>
              <a:t> is formula makes it clear that the hardware designer can improve performance by reducing the number of clock cycles required for a program or the length of the clock cycle. As we will see in later chapters, the designer oft </a:t>
            </a:r>
            <a:r>
              <a:rPr lang="en-US" dirty="0" err="1"/>
              <a:t>en</a:t>
            </a:r>
            <a:r>
              <a:rPr lang="en-US" dirty="0"/>
              <a:t> faces a trade-off between the number of clock cycles needed for a program and the length of each cycle. Many techniques that decrease the number of clock cycles may also increase the clock cycle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CB6D5-8ECE-4A5E-8CE8-44072D540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0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43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3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0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7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190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3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8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19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14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8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C673E0-E058-411B-BEF8-1CA36D2DE1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  <p:sldLayoutId id="2147484349" r:id="rId12"/>
    <p:sldLayoutId id="2147484350" r:id="rId13"/>
    <p:sldLayoutId id="2147484351" r:id="rId14"/>
    <p:sldLayoutId id="2147484352" r:id="rId15"/>
    <p:sldLayoutId id="2147484353" r:id="rId16"/>
    <p:sldLayoutId id="21474843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Measures of Performance</a:t>
            </a:r>
            <a:br>
              <a:rPr lang="en-US" dirty="0"/>
            </a:br>
            <a:r>
              <a:rPr lang="en-US" dirty="0"/>
              <a:t>Response Time or Execution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7290"/>
            <a:ext cx="10893421" cy="4191001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time between the start and completion of a task.</a:t>
            </a:r>
          </a:p>
          <a:p>
            <a:pPr algn="just"/>
            <a:r>
              <a:rPr lang="en-US" sz="3200" dirty="0"/>
              <a:t>The total time required for the computer to complete a task, including disk accesses, memory accesses, I/O activities, operating system overhead, CPU execution time, and so on.</a:t>
            </a:r>
          </a:p>
          <a:p>
            <a:pPr algn="just"/>
            <a:r>
              <a:rPr lang="en-US" sz="3200" dirty="0"/>
              <a:t>A Personal Computer User is interested in reducing the Response Time.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641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09" y="1"/>
            <a:ext cx="10018713" cy="1302326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Performance</a:t>
            </a:r>
            <a:br>
              <a:rPr lang="en-US" dirty="0"/>
            </a:br>
            <a:r>
              <a:rPr lang="en-US" dirty="0"/>
              <a:t>Example-2 (Contd.)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" y="1302327"/>
            <a:ext cx="11658372" cy="51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1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09" y="1"/>
            <a:ext cx="10018713" cy="1302326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Performance</a:t>
            </a:r>
            <a:br>
              <a:rPr lang="en-US" dirty="0"/>
            </a:br>
            <a:r>
              <a:rPr lang="en-US" dirty="0"/>
              <a:t>Example-2 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531" y="1302327"/>
            <a:ext cx="11870219" cy="49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02" y="1"/>
            <a:ext cx="10018713" cy="1468582"/>
          </a:xfrm>
        </p:spPr>
        <p:txBody>
          <a:bodyPr/>
          <a:lstStyle/>
          <a:p>
            <a:r>
              <a:rPr lang="en-US" dirty="0"/>
              <a:t>Using the Performance Equation</a:t>
            </a:r>
            <a:br>
              <a:rPr lang="en-US" dirty="0"/>
            </a:br>
            <a:r>
              <a:rPr lang="en-US" dirty="0"/>
              <a:t>Example-3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6" y="1371601"/>
            <a:ext cx="10907278" cy="4419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Suppose we have two implementations of the same instruction set architecture. Computer A has a clock cycle time of </a:t>
            </a:r>
            <a:r>
              <a:rPr lang="en-US" sz="3600" b="1" u="sng" dirty="0"/>
              <a:t>250 </a:t>
            </a:r>
            <a:r>
              <a:rPr lang="en-US" sz="3600" b="1" u="sng" dirty="0" err="1"/>
              <a:t>ps</a:t>
            </a:r>
            <a:r>
              <a:rPr lang="en-US" sz="3600" dirty="0"/>
              <a:t> and a </a:t>
            </a:r>
            <a:r>
              <a:rPr lang="en-US" sz="3600" b="1" u="sng" dirty="0"/>
              <a:t>CPI of 2.0</a:t>
            </a:r>
            <a:r>
              <a:rPr lang="en-US" sz="3600" dirty="0"/>
              <a:t> for some program, and computer B has a clock cycle time of </a:t>
            </a:r>
            <a:r>
              <a:rPr lang="en-US" sz="3600" b="1" u="sng" dirty="0"/>
              <a:t>500 </a:t>
            </a:r>
            <a:r>
              <a:rPr lang="en-US" sz="3600" b="1" u="sng" dirty="0" err="1"/>
              <a:t>ps</a:t>
            </a:r>
            <a:r>
              <a:rPr lang="en-US" sz="3600" b="1" dirty="0"/>
              <a:t> </a:t>
            </a:r>
            <a:r>
              <a:rPr lang="en-US" sz="3600" dirty="0"/>
              <a:t>and a </a:t>
            </a:r>
            <a:r>
              <a:rPr lang="en-US" sz="3600" b="1" u="sng" dirty="0"/>
              <a:t>CPI of 1.2</a:t>
            </a:r>
            <a:r>
              <a:rPr lang="en-US" sz="3600" dirty="0"/>
              <a:t> for the same program. </a:t>
            </a:r>
            <a:r>
              <a:rPr lang="en-US" sz="3600" b="1" u="sng" dirty="0"/>
              <a:t>Which computer is faster for this program and by how much?</a:t>
            </a:r>
          </a:p>
        </p:txBody>
      </p:sp>
    </p:spTree>
    <p:extLst>
      <p:ext uri="{BB962C8B-B14F-4D97-AF65-F5344CB8AC3E}">
        <p14:creationId xmlns:p14="http://schemas.microsoft.com/office/powerpoint/2010/main" val="121861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00545"/>
          </a:xfrm>
        </p:spPr>
        <p:txBody>
          <a:bodyPr/>
          <a:lstStyle/>
          <a:p>
            <a:r>
              <a:rPr lang="en-US" dirty="0"/>
              <a:t>CPU Execution Time for a Program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09" y="1632888"/>
            <a:ext cx="9579120" cy="957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09" y="3323143"/>
            <a:ext cx="9579120" cy="1201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223" y="5393199"/>
            <a:ext cx="10169292" cy="77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673926" cy="284018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Using the Performance Equation</a:t>
            </a:r>
            <a:br>
              <a:rPr lang="en-US" dirty="0"/>
            </a:br>
            <a:r>
              <a:rPr lang="en-US" dirty="0"/>
              <a:t>Example-3 (Contd.)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640" y="0"/>
            <a:ext cx="854652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3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921327"/>
          </a:xfrm>
        </p:spPr>
        <p:txBody>
          <a:bodyPr/>
          <a:lstStyle/>
          <a:p>
            <a:r>
              <a:rPr lang="en-US" dirty="0"/>
              <a:t>The Classic CPU Performance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298" y="5099974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Instruction count:</a:t>
            </a:r>
            <a:r>
              <a:rPr lang="en-US" sz="3600" dirty="0"/>
              <a:t> The number of instructions executed by the program.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72" y="1648137"/>
            <a:ext cx="9654452" cy="21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2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0"/>
            <a:ext cx="10598726" cy="1524000"/>
          </a:xfrm>
        </p:spPr>
        <p:txBody>
          <a:bodyPr>
            <a:normAutofit/>
          </a:bodyPr>
          <a:lstStyle/>
          <a:p>
            <a:r>
              <a:rPr lang="en-US" dirty="0"/>
              <a:t>Comparing Code Segments</a:t>
            </a:r>
            <a:br>
              <a:rPr lang="en-US" dirty="0"/>
            </a:br>
            <a:r>
              <a:rPr lang="en-US" dirty="0"/>
              <a:t>Example-4 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073" y="1634835"/>
            <a:ext cx="8929126" cy="518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66073" y="6123709"/>
            <a:ext cx="6341854" cy="346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6073" y="6470070"/>
            <a:ext cx="4138982" cy="346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07927" y="6123709"/>
            <a:ext cx="2587272" cy="346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3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0"/>
            <a:ext cx="10598726" cy="1524000"/>
          </a:xfrm>
        </p:spPr>
        <p:txBody>
          <a:bodyPr>
            <a:normAutofit/>
          </a:bodyPr>
          <a:lstStyle/>
          <a:p>
            <a:r>
              <a:rPr lang="en-US" dirty="0"/>
              <a:t>Comparing Code Segments</a:t>
            </a:r>
            <a:br>
              <a:rPr lang="en-US" dirty="0"/>
            </a:br>
            <a:r>
              <a:rPr lang="en-US" dirty="0"/>
              <a:t>Example-4 (Contd.)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1892" y="1524001"/>
            <a:ext cx="10921132" cy="4267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 err="1"/>
              <a:t>i</a:t>
            </a:r>
            <a:r>
              <a:rPr lang="en-US" sz="3600" b="1" dirty="0"/>
              <a:t>) Which code sequence executes the most instructions? </a:t>
            </a:r>
          </a:p>
          <a:p>
            <a:pPr marL="0" indent="0" algn="just">
              <a:buNone/>
            </a:pPr>
            <a:r>
              <a:rPr lang="en-US" sz="3600" b="1" dirty="0"/>
              <a:t>Answer:</a:t>
            </a:r>
          </a:p>
          <a:p>
            <a:pPr marL="0" indent="0" algn="just">
              <a:buNone/>
            </a:pPr>
            <a:r>
              <a:rPr lang="en-US" sz="3600" dirty="0"/>
              <a:t>Sequence 1 executes 2 + 1 + 2 = 5 instructions. </a:t>
            </a:r>
          </a:p>
          <a:p>
            <a:pPr marL="0" indent="0" algn="just">
              <a:buNone/>
            </a:pPr>
            <a:r>
              <a:rPr lang="en-US" sz="3600" dirty="0"/>
              <a:t>Sequence 2 executes 4 + 1 + 1 = 6 instructions. </a:t>
            </a:r>
          </a:p>
          <a:p>
            <a:pPr marL="0" indent="0" algn="just">
              <a:buNone/>
            </a:pPr>
            <a:r>
              <a:rPr lang="en-US" sz="3600" b="1" dirty="0"/>
              <a:t>Therefore, sequence 1 executes fewer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1306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0"/>
            <a:ext cx="10598726" cy="1524000"/>
          </a:xfrm>
        </p:spPr>
        <p:txBody>
          <a:bodyPr>
            <a:normAutofit/>
          </a:bodyPr>
          <a:lstStyle/>
          <a:p>
            <a:r>
              <a:rPr lang="en-US" dirty="0"/>
              <a:t>Comparing Code Segments</a:t>
            </a:r>
            <a:br>
              <a:rPr lang="en-US" dirty="0"/>
            </a:br>
            <a:r>
              <a:rPr lang="en-US" dirty="0"/>
              <a:t>Example-4 (Contd.)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1892" y="1524001"/>
            <a:ext cx="10921132" cy="817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ii) Which will be faster?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10" y="2198974"/>
            <a:ext cx="9352252" cy="34707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1892" y="5867656"/>
            <a:ext cx="10848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So code sequence 2 is faster, even though it executes one extra instruction.</a:t>
            </a:r>
          </a:p>
        </p:txBody>
      </p:sp>
    </p:spTree>
    <p:extLst>
      <p:ext uri="{BB962C8B-B14F-4D97-AF65-F5344CB8AC3E}">
        <p14:creationId xmlns:p14="http://schemas.microsoft.com/office/powerpoint/2010/main" val="377661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0"/>
            <a:ext cx="10598726" cy="1524000"/>
          </a:xfrm>
        </p:spPr>
        <p:txBody>
          <a:bodyPr>
            <a:normAutofit/>
          </a:bodyPr>
          <a:lstStyle/>
          <a:p>
            <a:r>
              <a:rPr lang="en-US" dirty="0"/>
              <a:t>Comparing Code Segments</a:t>
            </a:r>
            <a:br>
              <a:rPr lang="en-US" dirty="0"/>
            </a:br>
            <a:r>
              <a:rPr lang="en-US" dirty="0"/>
              <a:t>Example-4 (Contd.)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1892" y="1524001"/>
            <a:ext cx="10921132" cy="152399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3600" b="1" dirty="0"/>
              <a:t>iii) What is the CPI for each sequence?</a:t>
            </a:r>
          </a:p>
          <a:p>
            <a:pPr marL="0" indent="0" algn="just">
              <a:buNone/>
            </a:pPr>
            <a:r>
              <a:rPr lang="en-US" sz="3600" dirty="0"/>
              <a:t>Since code sequence 2 takes fewer overall clock cycles but has more instructions, it must have a lower CPI. The CPI values can be computed by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10" y="3048000"/>
            <a:ext cx="6223145" cy="37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039091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886691"/>
            <a:ext cx="6831790" cy="570807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To maximize performance, we want to minimize response time or execution time for some task.</a:t>
            </a:r>
          </a:p>
          <a:p>
            <a:pPr algn="just"/>
            <a:r>
              <a:rPr lang="en-US" sz="3200" dirty="0"/>
              <a:t>This means that for two computers X and Y, if the performance of X is greater than the performance of Y, we have:</a:t>
            </a:r>
          </a:p>
          <a:p>
            <a:pPr algn="just"/>
            <a:r>
              <a:rPr lang="en-US" sz="3200" dirty="0"/>
              <a:t>That is, the execution time on Y is longer than that on X, if X is faster than Y.</a:t>
            </a:r>
          </a:p>
          <a:p>
            <a:pPr algn="just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33" y="1039091"/>
            <a:ext cx="4061632" cy="847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655" y="2515261"/>
            <a:ext cx="3940610" cy="14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38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1" y="602673"/>
            <a:ext cx="10018713" cy="1752599"/>
          </a:xfrm>
        </p:spPr>
        <p:txBody>
          <a:bodyPr/>
          <a:lstStyle/>
          <a:p>
            <a:r>
              <a:rPr lang="en-US" dirty="0"/>
              <a:t>Program Execution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15" y="3075276"/>
            <a:ext cx="10700982" cy="10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63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052" y="477981"/>
            <a:ext cx="10018713" cy="1752599"/>
          </a:xfrm>
        </p:spPr>
        <p:txBody>
          <a:bodyPr/>
          <a:lstStyle/>
          <a:p>
            <a:r>
              <a:rPr lang="en-US" dirty="0"/>
              <a:t>Units of Measurement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94" y="2875683"/>
            <a:ext cx="10753230" cy="2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0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914400"/>
          </a:xfrm>
        </p:spPr>
        <p:txBody>
          <a:bodyPr/>
          <a:lstStyle/>
          <a:p>
            <a:r>
              <a:rPr lang="en-US" dirty="0"/>
              <a:t>Relative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4" y="914401"/>
            <a:ext cx="10824150" cy="5735781"/>
          </a:xfrm>
        </p:spPr>
        <p:txBody>
          <a:bodyPr>
            <a:normAutofit/>
          </a:bodyPr>
          <a:lstStyle/>
          <a:p>
            <a:r>
              <a:rPr lang="en-US" sz="3200" dirty="0"/>
              <a:t>“X is n times faster than Y”—or equivalently “X is n times as fast as Y”— means</a:t>
            </a:r>
          </a:p>
          <a:p>
            <a:endParaRPr lang="en-US" sz="3200" dirty="0"/>
          </a:p>
          <a:p>
            <a:r>
              <a:rPr lang="en-US" sz="3200" dirty="0"/>
              <a:t>If X is n times as fast as Y, then the execution time on Y is n times as long as it is on X: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122" y="2402895"/>
            <a:ext cx="3380077" cy="1090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223" y="4691801"/>
            <a:ext cx="5655877" cy="98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0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00545"/>
          </a:xfrm>
        </p:spPr>
        <p:txBody>
          <a:bodyPr/>
          <a:lstStyle/>
          <a:p>
            <a:r>
              <a:rPr lang="en-US" dirty="0"/>
              <a:t>CPU Execution Time for a Program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09" y="1632888"/>
            <a:ext cx="9579120" cy="957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09" y="3323143"/>
            <a:ext cx="9579120" cy="1201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4309" y="5708073"/>
            <a:ext cx="4433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Clock Cycle Time = 1 / Clock Rate</a:t>
            </a:r>
          </a:p>
        </p:txBody>
      </p:sp>
    </p:spTree>
    <p:extLst>
      <p:ext uri="{BB962C8B-B14F-4D97-AF65-F5344CB8AC3E}">
        <p14:creationId xmlns:p14="http://schemas.microsoft.com/office/powerpoint/2010/main" val="68311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1773382"/>
          </a:xfrm>
        </p:spPr>
        <p:txBody>
          <a:bodyPr/>
          <a:lstStyle/>
          <a:p>
            <a:r>
              <a:rPr lang="en-US" dirty="0"/>
              <a:t>Instruction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42" y="2788545"/>
            <a:ext cx="10169292" cy="776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298" y="4213284"/>
            <a:ext cx="1120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Since different instructions may take different amounts of time depending on what they do, CPI is an average of all the instructions executed in the program.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5499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921327"/>
          </a:xfrm>
        </p:spPr>
        <p:txBody>
          <a:bodyPr/>
          <a:lstStyle/>
          <a:p>
            <a:r>
              <a:rPr lang="en-US" dirty="0"/>
              <a:t>The Classic CPU Performance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298" y="4487131"/>
            <a:ext cx="1120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Instruction count:</a:t>
            </a:r>
            <a:r>
              <a:rPr lang="en-US" sz="3600" dirty="0"/>
              <a:t> The number of instructions executed by the program.</a:t>
            </a:r>
          </a:p>
          <a:p>
            <a:pPr algn="just"/>
            <a:r>
              <a:rPr lang="en-US" sz="3600" b="1" dirty="0"/>
              <a:t>CPI: </a:t>
            </a:r>
            <a:r>
              <a:rPr lang="en-US" sz="3600" dirty="0"/>
              <a:t>Average Clock Cycles per Instruction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72" y="1648137"/>
            <a:ext cx="9654452" cy="21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9527"/>
          </a:xfrm>
        </p:spPr>
        <p:txBody>
          <a:bodyPr/>
          <a:lstStyle/>
          <a:p>
            <a:r>
              <a:rPr lang="en-US" dirty="0"/>
              <a:t>Relative Performance</a:t>
            </a:r>
            <a:br>
              <a:rPr lang="en-US" dirty="0"/>
            </a:br>
            <a:r>
              <a:rPr lang="en-US" dirty="0"/>
              <a:t>Example-1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394" y="1510145"/>
            <a:ext cx="9876545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09" y="0"/>
            <a:ext cx="10018713" cy="1752599"/>
          </a:xfrm>
        </p:spPr>
        <p:txBody>
          <a:bodyPr/>
          <a:lstStyle/>
          <a:p>
            <a:r>
              <a:rPr lang="en-US" dirty="0"/>
              <a:t>Improving Performance</a:t>
            </a:r>
            <a:br>
              <a:rPr lang="en-US" dirty="0"/>
            </a:br>
            <a:r>
              <a:rPr lang="en-US" dirty="0"/>
              <a:t>Example-2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201" y="1863435"/>
            <a:ext cx="11012490" cy="45927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Our favorite program runs in </a:t>
            </a:r>
            <a:r>
              <a:rPr lang="en-US" sz="3200" b="1" u="sng" dirty="0"/>
              <a:t>10 seconds </a:t>
            </a:r>
            <a:r>
              <a:rPr lang="en-US" sz="3200" dirty="0"/>
              <a:t>on computer A, which has a </a:t>
            </a:r>
            <a:r>
              <a:rPr lang="en-US" sz="3200" b="1" u="sng" dirty="0"/>
              <a:t>2 GHz clock</a:t>
            </a:r>
            <a:r>
              <a:rPr lang="en-US" sz="3200" dirty="0"/>
              <a:t>. We are trying to help a computer designer build a computer, B, which will run this program in </a:t>
            </a:r>
            <a:r>
              <a:rPr lang="en-US" sz="3200" b="1" u="sng" dirty="0"/>
              <a:t>6 seconds</a:t>
            </a:r>
            <a:r>
              <a:rPr lang="en-US" sz="3200" dirty="0"/>
              <a:t>. The designer has determined that a substantial increase in the clock rate is possible, but this increase will affect the rest of the CPU design, causing computer B to require </a:t>
            </a:r>
            <a:r>
              <a:rPr lang="en-US" sz="3200" b="1" u="sng" dirty="0"/>
              <a:t>1.2 times </a:t>
            </a:r>
            <a:r>
              <a:rPr lang="en-US" sz="3200" b="1" dirty="0"/>
              <a:t>as many clock cycles as computer A</a:t>
            </a:r>
            <a:r>
              <a:rPr lang="en-US" sz="3200" dirty="0"/>
              <a:t> for this program. </a:t>
            </a:r>
            <a:r>
              <a:rPr lang="en-US" sz="3200" b="1" u="sng" dirty="0"/>
              <a:t>What clock rate should we tell the designer to target?</a:t>
            </a:r>
          </a:p>
        </p:txBody>
      </p:sp>
    </p:spTree>
    <p:extLst>
      <p:ext uri="{BB962C8B-B14F-4D97-AF65-F5344CB8AC3E}">
        <p14:creationId xmlns:p14="http://schemas.microsoft.com/office/powerpoint/2010/main" val="86188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00545"/>
          </a:xfrm>
        </p:spPr>
        <p:txBody>
          <a:bodyPr/>
          <a:lstStyle/>
          <a:p>
            <a:r>
              <a:rPr lang="en-US" dirty="0"/>
              <a:t>CPU Execution Time for a Program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09" y="1632888"/>
            <a:ext cx="9579120" cy="957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09" y="3323143"/>
            <a:ext cx="9579120" cy="1201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4309" y="5708073"/>
            <a:ext cx="4433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Clock Cycle Time = 1 / Clock Rate</a:t>
            </a:r>
          </a:p>
        </p:txBody>
      </p:sp>
    </p:spTree>
    <p:extLst>
      <p:ext uri="{BB962C8B-B14F-4D97-AF65-F5344CB8AC3E}">
        <p14:creationId xmlns:p14="http://schemas.microsoft.com/office/powerpoint/2010/main" val="1559842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4367</TotalTime>
  <Words>891</Words>
  <Application>Microsoft Office PowerPoint</Application>
  <PresentationFormat>Widescreen</PresentationFormat>
  <Paragraphs>59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</vt:lpstr>
      <vt:lpstr>Measures of Performance Response Time or Execution Time</vt:lpstr>
      <vt:lpstr>Performance</vt:lpstr>
      <vt:lpstr>Relative Performance</vt:lpstr>
      <vt:lpstr>CPU Execution Time for a Program</vt:lpstr>
      <vt:lpstr>Instruction Performance</vt:lpstr>
      <vt:lpstr>The Classic CPU Performance Equation</vt:lpstr>
      <vt:lpstr>Relative Performance Example-1</vt:lpstr>
      <vt:lpstr>Improving Performance Example-2 (Contd.)</vt:lpstr>
      <vt:lpstr>CPU Execution Time for a Program</vt:lpstr>
      <vt:lpstr>Improving Performance Example-2 (Contd.)</vt:lpstr>
      <vt:lpstr>Improving Performance Example-2 (Contd.)</vt:lpstr>
      <vt:lpstr>Using the Performance Equation Example-3 (Contd.)</vt:lpstr>
      <vt:lpstr>CPU Execution Time for a Program</vt:lpstr>
      <vt:lpstr>Using the Performance Equation Example-3 (Contd.)</vt:lpstr>
      <vt:lpstr>The Classic CPU Performance Equation</vt:lpstr>
      <vt:lpstr>Comparing Code Segments Example-4 (Contd.)</vt:lpstr>
      <vt:lpstr>Comparing Code Segments Example-4 (Contd.)</vt:lpstr>
      <vt:lpstr>Comparing Code Segments Example-4 (Contd.)</vt:lpstr>
      <vt:lpstr>Comparing Code Segments Example-4 (Contd.)</vt:lpstr>
      <vt:lpstr>Program Execution Time</vt:lpstr>
      <vt:lpstr>Units of 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Multitasking</dc:title>
  <dc:creator>Samin Iftikhar</dc:creator>
  <cp:lastModifiedBy>Abdullah Dar</cp:lastModifiedBy>
  <cp:revision>1415</cp:revision>
  <dcterms:created xsi:type="dcterms:W3CDTF">2020-04-08T10:39:46Z</dcterms:created>
  <dcterms:modified xsi:type="dcterms:W3CDTF">2022-12-13T22:47:17Z</dcterms:modified>
</cp:coreProperties>
</file>