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6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4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81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8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4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0BFD-4287-4BE3-BAAA-270913812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Association vs </a:t>
            </a:r>
            <a:r>
              <a:rPr lang="fr-FR" b="1" dirty="0" err="1"/>
              <a:t>Aggregation</a:t>
            </a:r>
            <a:r>
              <a:rPr lang="fr-FR" b="1" dirty="0"/>
              <a:t> vs Composition</a:t>
            </a:r>
            <a:br>
              <a:rPr lang="fr-FR" b="1" dirty="0"/>
            </a:br>
            <a:r>
              <a:rPr lang="fr-FR" b="1" dirty="0" err="1"/>
              <a:t>c++</a:t>
            </a:r>
            <a:br>
              <a:rPr lang="fr-FR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DE32-C9B5-4640-9F18-43B06301A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Asma Naseer</a:t>
            </a:r>
          </a:p>
        </p:txBody>
      </p:sp>
      <p:pic>
        <p:nvPicPr>
          <p:cNvPr id="1026" name="Picture 2" descr="Association, aggregation, and composition in OOP explained">
            <a:extLst>
              <a:ext uri="{FF2B5EF4-FFF2-40B4-BE49-F238E27FC236}">
                <a16:creationId xmlns:a16="http://schemas.microsoft.com/office/drawing/2014/main" id="{AB6D0850-5F71-9D41-54C1-E3AE4DE9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53" y="2762989"/>
            <a:ext cx="5008127" cy="33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AF18-4C73-4C76-A736-77B07C7D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Association vs </a:t>
            </a:r>
            <a:r>
              <a:rPr lang="fr-FR" b="1" dirty="0" err="1"/>
              <a:t>Aggregation</a:t>
            </a:r>
            <a:r>
              <a:rPr lang="fr-FR" b="1" dirty="0"/>
              <a:t> vs Composition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91F8-5533-4877-81F6-B72E53D0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5733"/>
            <a:ext cx="10871200" cy="47256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/>
              <a:t> Aggregation</a:t>
            </a:r>
            <a:r>
              <a:rPr lang="en-US" sz="2800" dirty="0"/>
              <a:t> and </a:t>
            </a:r>
            <a:r>
              <a:rPr lang="en-US" sz="2800" b="1" dirty="0"/>
              <a:t>Composition</a:t>
            </a:r>
            <a:r>
              <a:rPr lang="en-US" sz="2800" dirty="0"/>
              <a:t> are subsets / </a:t>
            </a:r>
            <a:r>
              <a:rPr lang="en-US" sz="2800" b="1" dirty="0"/>
              <a:t>specific cases</a:t>
            </a:r>
            <a:r>
              <a:rPr lang="en-US" sz="2800" dirty="0"/>
              <a:t> of association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 In both, object of one class "owns" object of another class.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 There is a subtle difference: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6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b="1" dirty="0"/>
              <a:t> Aggregation</a:t>
            </a:r>
            <a:r>
              <a:rPr lang="en-US" sz="2600" dirty="0"/>
              <a:t> implies a relationship where the child can exist independently of the parent. Example: Class (parent) and Student (child). Delete the Class and the Students still exist.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6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600" b="1" dirty="0"/>
              <a:t> Composition</a:t>
            </a:r>
            <a:r>
              <a:rPr lang="en-US" sz="2600" dirty="0"/>
              <a:t> implies a relationship where the child cannot exist independent of the parent. Example: House (parent) and Room (child). Rooms don't exist separate to a House.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063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DCDAE6-B704-4AFE-A77D-F57A4E49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3" y="121207"/>
            <a:ext cx="7315200" cy="66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8640-DE99-4952-BE83-97023FA7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Unified Modeling Language (UML)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8F533-B9AA-4308-AC00-989CA069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58" y="2067377"/>
            <a:ext cx="7609631" cy="38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8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953F-7F62-454A-990F-F12C2DD4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 Generalization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C51B7-53C4-45EC-AEE1-459F6C76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65" y="1843542"/>
            <a:ext cx="7785309" cy="15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62F7-3B16-489A-ABAA-643545BD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463E0-6C67-47FF-8BEA-E795213D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13" y="2230022"/>
            <a:ext cx="6965558" cy="36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552D-FA6B-411E-8522-47992C3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Generalization vs Specialization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B4BB7-F6E6-4969-9D60-0394E846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65" y="2419251"/>
            <a:ext cx="9295960" cy="2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5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2462-E7C5-4C47-AAC9-0D5A3EF3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74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454BF-47C6-4368-9612-0C16C7DD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3" y="989352"/>
            <a:ext cx="6228037" cy="558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6CA5A-400A-4DB9-9267-E7F704E8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12" y="377243"/>
            <a:ext cx="5573375" cy="436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EF55A6-E1B9-43F0-BE7C-99352728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12" y="5088964"/>
            <a:ext cx="5573375" cy="148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82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C449-6623-4196-91E9-3BDFCFA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…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DEBA-8459-464E-920B-5EB9284A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54812" cy="45400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 Name </a:t>
            </a:r>
          </a:p>
          <a:p>
            <a:pPr lvl="1"/>
            <a:r>
              <a:rPr lang="en-US" sz="2400" dirty="0"/>
              <a:t>Data Members: 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secondName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endParaRPr lang="en-US" sz="2400" dirty="0"/>
          </a:p>
          <a:p>
            <a:pPr lvl="1"/>
            <a:r>
              <a:rPr lang="en-US" sz="2400" dirty="0"/>
              <a:t>Member Function / Constructors, setters, getters, display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 Student</a:t>
            </a:r>
          </a:p>
          <a:p>
            <a:pPr lvl="1"/>
            <a:r>
              <a:rPr lang="en-US" sz="2400" dirty="0"/>
              <a:t>Data Members: </a:t>
            </a:r>
            <a:r>
              <a:rPr lang="en-US" sz="2400" dirty="0" err="1"/>
              <a:t>studentName</a:t>
            </a:r>
            <a:r>
              <a:rPr lang="en-US" sz="2400" dirty="0"/>
              <a:t>, Dept, CGPA </a:t>
            </a:r>
          </a:p>
          <a:p>
            <a:pPr lvl="1"/>
            <a:r>
              <a:rPr lang="en-US" sz="2400" dirty="0"/>
              <a:t>Member Function / Constructors, setters, getters, display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and Instance of Student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Display the values</a:t>
            </a:r>
          </a:p>
        </p:txBody>
      </p:sp>
    </p:spTree>
    <p:extLst>
      <p:ext uri="{BB962C8B-B14F-4D97-AF65-F5344CB8AC3E}">
        <p14:creationId xmlns:p14="http://schemas.microsoft.com/office/powerpoint/2010/main" val="2078531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927</TotalTime>
  <Words>185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Association vs Aggregation vs Composition c++ </vt:lpstr>
      <vt:lpstr>Association vs Aggregation vs Composition</vt:lpstr>
      <vt:lpstr>PowerPoint Presentation</vt:lpstr>
      <vt:lpstr> Unified Modeling Language (UML)</vt:lpstr>
      <vt:lpstr>UML- Generalization</vt:lpstr>
      <vt:lpstr>Composition</vt:lpstr>
      <vt:lpstr>Generalization vs Specialization</vt:lpstr>
      <vt:lpstr>Composition</vt:lpstr>
      <vt:lpstr>Composition …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vs Aggregation vs Composition c++</dc:title>
  <dc:creator>Asma Naseer</dc:creator>
  <cp:lastModifiedBy>Microsoft Office User</cp:lastModifiedBy>
  <cp:revision>12</cp:revision>
  <dcterms:created xsi:type="dcterms:W3CDTF">2019-03-20T04:26:44Z</dcterms:created>
  <dcterms:modified xsi:type="dcterms:W3CDTF">2022-04-14T06:35:24Z</dcterms:modified>
</cp:coreProperties>
</file>