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League Spartan" charset="1" panose="00000800000000000000"/>
      <p:regular r:id="rId19"/>
    </p:embeddedFont>
    <p:embeddedFont>
      <p:font typeface="Nunito Sans Bold" charset="1" panose="00000000000000000000"/>
      <p:regular r:id="rId20"/>
    </p:embeddedFont>
    <p:embeddedFont>
      <p:font typeface="Nunito Sans" charset="1" panose="00000000000000000000"/>
      <p:regular r:id="rId21"/>
    </p:embeddedFont>
    <p:embeddedFont>
      <p:font typeface="Nunito" charset="1" panose="00000000000000000000"/>
      <p:regular r:id="rId22"/>
    </p:embeddedFont>
    <p:embeddedFont>
      <p:font typeface="Nunito Sans Condensed Bold" charset="1" panose="00000000000000000000"/>
      <p:regular r:id="rId23"/>
    </p:embeddedFont>
    <p:embeddedFont>
      <p:font typeface="Glacial Indifference" charset="1" panose="00000000000000000000"/>
      <p:regular r:id="rId24"/>
    </p:embeddedFont>
    <p:embeddedFont>
      <p:font typeface="Nunito Bold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81200" y="-1790700"/>
            <a:ext cx="11125200" cy="13449300"/>
            <a:chOff x="0" y="0"/>
            <a:chExt cx="2587296" cy="31277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87296" cy="3127792"/>
            </a:xfrm>
            <a:custGeom>
              <a:avLst/>
              <a:gdLst/>
              <a:ahLst/>
              <a:cxnLst/>
              <a:rect r="r" b="b" t="t" l="l"/>
              <a:pathLst>
                <a:path h="3127792" w="2587296">
                  <a:moveTo>
                    <a:pt x="0" y="0"/>
                  </a:moveTo>
                  <a:lnTo>
                    <a:pt x="2587296" y="0"/>
                  </a:lnTo>
                  <a:lnTo>
                    <a:pt x="2587296" y="3127792"/>
                  </a:lnTo>
                  <a:lnTo>
                    <a:pt x="0" y="3127792"/>
                  </a:lnTo>
                  <a:close/>
                </a:path>
              </a:pathLst>
            </a:custGeom>
            <a:solidFill>
              <a:srgbClr val="2C5530"/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1028700" y="4914900"/>
            <a:ext cx="7214858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3497472" y="5763046"/>
            <a:ext cx="167856" cy="16785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7223" y="1830184"/>
            <a:ext cx="5108353" cy="2065541"/>
            <a:chOff x="0" y="0"/>
            <a:chExt cx="6811138" cy="2754055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38100"/>
              <a:ext cx="5924797" cy="1338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733"/>
                </a:lnSpc>
              </a:pPr>
              <a:r>
                <a:rPr lang="en-US" sz="6784">
                  <a:solidFill>
                    <a:srgbClr val="E5E5EC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CodeFest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415128"/>
              <a:ext cx="6811138" cy="1338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733"/>
                </a:lnSpc>
                <a:spcBef>
                  <a:spcPct val="0"/>
                </a:spcBef>
              </a:pPr>
              <a:r>
                <a:rPr lang="en-US" b="true" sz="6784" strike="noStrike" u="none">
                  <a:solidFill>
                    <a:srgbClr val="E5E5EC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Hackathon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7223" y="5950148"/>
            <a:ext cx="5108353" cy="2065541"/>
            <a:chOff x="0" y="0"/>
            <a:chExt cx="6811138" cy="2754055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38100"/>
              <a:ext cx="5924797" cy="1338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733"/>
                </a:lnSpc>
              </a:pPr>
              <a:r>
                <a:rPr lang="en-US" sz="6784">
                  <a:solidFill>
                    <a:srgbClr val="E5E5EC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LLMCINI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415128"/>
              <a:ext cx="6811138" cy="1338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733"/>
                </a:lnSpc>
                <a:spcBef>
                  <a:spcPct val="0"/>
                </a:spcBef>
              </a:pPr>
              <a:r>
                <a:rPr lang="en-US" sz="6784">
                  <a:solidFill>
                    <a:srgbClr val="E5E5EC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Takımı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775224" y="4416029"/>
            <a:ext cx="5662123" cy="1268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54"/>
              </a:lnSpc>
            </a:pPr>
            <a:r>
              <a:rPr lang="en-US" sz="8644">
                <a:solidFill>
                  <a:srgbClr val="2C553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TherapyZ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75224" y="5711112"/>
            <a:ext cx="5662123" cy="382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64"/>
              </a:lnSpc>
              <a:spcBef>
                <a:spcPct val="0"/>
              </a:spcBef>
            </a:pPr>
            <a:r>
              <a:rPr lang="en-US" sz="2687" spc="126">
                <a:solidFill>
                  <a:srgbClr val="2C553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Yapay zeka destekli terapist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4498115" y="5763046"/>
            <a:ext cx="167856" cy="16785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6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55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56676" y="-996792"/>
            <a:ext cx="18944676" cy="16197900"/>
          </a:xfrm>
          <a:custGeom>
            <a:avLst/>
            <a:gdLst/>
            <a:ahLst/>
            <a:cxnLst/>
            <a:rect r="r" b="b" t="t" l="l"/>
            <a:pathLst>
              <a:path h="16197900" w="18944676">
                <a:moveTo>
                  <a:pt x="0" y="0"/>
                </a:moveTo>
                <a:lnTo>
                  <a:pt x="18944676" y="0"/>
                </a:lnTo>
                <a:lnTo>
                  <a:pt x="18944676" y="16197900"/>
                </a:lnTo>
                <a:lnTo>
                  <a:pt x="0" y="16197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13" t="-29162" r="-5278" b="-172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3019693" cy="15311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19693" cy="1531112"/>
            </a:xfrm>
            <a:custGeom>
              <a:avLst/>
              <a:gdLst/>
              <a:ahLst/>
              <a:cxnLst/>
              <a:rect r="r" b="b" t="t" l="l"/>
              <a:pathLst>
                <a:path h="1531112" w="3019693">
                  <a:moveTo>
                    <a:pt x="0" y="0"/>
                  </a:moveTo>
                  <a:lnTo>
                    <a:pt x="3019693" y="0"/>
                  </a:lnTo>
                  <a:lnTo>
                    <a:pt x="3019693" y="1531112"/>
                  </a:lnTo>
                  <a:lnTo>
                    <a:pt x="0" y="153111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299839" y="1028700"/>
            <a:ext cx="3959461" cy="8229600"/>
          </a:xfrm>
          <a:custGeom>
            <a:avLst/>
            <a:gdLst/>
            <a:ahLst/>
            <a:cxnLst/>
            <a:rect r="r" b="b" t="t" l="l"/>
            <a:pathLst>
              <a:path h="8229600" w="3959461">
                <a:moveTo>
                  <a:pt x="0" y="0"/>
                </a:moveTo>
                <a:lnTo>
                  <a:pt x="3959461" y="0"/>
                </a:lnTo>
                <a:lnTo>
                  <a:pt x="395946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51537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31874" y="1956143"/>
            <a:ext cx="7884769" cy="1268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54"/>
              </a:lnSpc>
            </a:pPr>
            <a:r>
              <a:rPr lang="en-US" sz="8644">
                <a:solidFill>
                  <a:srgbClr val="2C553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Sonra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3224495"/>
            <a:ext cx="12271139" cy="6033805"/>
          </a:xfrm>
          <a:custGeom>
            <a:avLst/>
            <a:gdLst/>
            <a:ahLst/>
            <a:cxnLst/>
            <a:rect r="r" b="b" t="t" l="l"/>
            <a:pathLst>
              <a:path h="6033805" w="12271139">
                <a:moveTo>
                  <a:pt x="0" y="0"/>
                </a:moveTo>
                <a:lnTo>
                  <a:pt x="12271139" y="0"/>
                </a:lnTo>
                <a:lnTo>
                  <a:pt x="12271139" y="6033805"/>
                </a:lnTo>
                <a:lnTo>
                  <a:pt x="0" y="60338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618" t="-34315" r="-53672" b="-62032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55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98480" y="-2204839"/>
            <a:ext cx="20106920" cy="17191631"/>
          </a:xfrm>
          <a:custGeom>
            <a:avLst/>
            <a:gdLst/>
            <a:ahLst/>
            <a:cxnLst/>
            <a:rect r="r" b="b" t="t" l="l"/>
            <a:pathLst>
              <a:path h="17191631" w="20106920">
                <a:moveTo>
                  <a:pt x="0" y="0"/>
                </a:moveTo>
                <a:lnTo>
                  <a:pt x="20106920" y="0"/>
                </a:lnTo>
                <a:lnTo>
                  <a:pt x="20106920" y="17191631"/>
                </a:lnTo>
                <a:lnTo>
                  <a:pt x="0" y="171916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13" t="-29162" r="-5278" b="-172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769728"/>
            <a:ext cx="16230600" cy="8747544"/>
            <a:chOff x="0" y="0"/>
            <a:chExt cx="2680843" cy="14448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554058" y="303093"/>
            <a:ext cx="11262122" cy="9893717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798453" y="7244968"/>
            <a:ext cx="5157743" cy="1606716"/>
            <a:chOff x="0" y="0"/>
            <a:chExt cx="1358418" cy="4231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58418" cy="423168"/>
            </a:xfrm>
            <a:custGeom>
              <a:avLst/>
              <a:gdLst/>
              <a:ahLst/>
              <a:cxnLst/>
              <a:rect r="r" b="b" t="t" l="l"/>
              <a:pathLst>
                <a:path h="423168" w="1358418">
                  <a:moveTo>
                    <a:pt x="76552" y="0"/>
                  </a:moveTo>
                  <a:lnTo>
                    <a:pt x="1281865" y="0"/>
                  </a:lnTo>
                  <a:cubicBezTo>
                    <a:pt x="1324144" y="0"/>
                    <a:pt x="1358418" y="34274"/>
                    <a:pt x="1358418" y="76552"/>
                  </a:cubicBezTo>
                  <a:lnTo>
                    <a:pt x="1358418" y="346616"/>
                  </a:lnTo>
                  <a:cubicBezTo>
                    <a:pt x="1358418" y="388894"/>
                    <a:pt x="1324144" y="423168"/>
                    <a:pt x="1281865" y="423168"/>
                  </a:cubicBezTo>
                  <a:lnTo>
                    <a:pt x="76552" y="423168"/>
                  </a:lnTo>
                  <a:cubicBezTo>
                    <a:pt x="56249" y="423168"/>
                    <a:pt x="36778" y="415103"/>
                    <a:pt x="22422" y="400746"/>
                  </a:cubicBezTo>
                  <a:cubicBezTo>
                    <a:pt x="8065" y="386390"/>
                    <a:pt x="0" y="366919"/>
                    <a:pt x="0" y="346616"/>
                  </a:cubicBezTo>
                  <a:lnTo>
                    <a:pt x="0" y="76552"/>
                  </a:lnTo>
                  <a:cubicBezTo>
                    <a:pt x="0" y="56249"/>
                    <a:pt x="8065" y="36778"/>
                    <a:pt x="22422" y="22422"/>
                  </a:cubicBezTo>
                  <a:cubicBezTo>
                    <a:pt x="36778" y="8065"/>
                    <a:pt x="56249" y="0"/>
                    <a:pt x="76552" y="0"/>
                  </a:cubicBezTo>
                  <a:close/>
                </a:path>
              </a:pathLst>
            </a:custGeom>
            <a:solidFill>
              <a:srgbClr val="008ED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1358418" cy="423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6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1727378"/>
            <a:ext cx="6463868" cy="1211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7"/>
              </a:lnSpc>
              <a:spcBef>
                <a:spcPct val="0"/>
              </a:spcBef>
            </a:pPr>
            <a:r>
              <a:rPr lang="en-US" sz="11196">
                <a:solidFill>
                  <a:srgbClr val="010A4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USAGE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98453" y="2845799"/>
            <a:ext cx="5515084" cy="812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8"/>
              </a:lnSpc>
            </a:pPr>
            <a:r>
              <a:rPr lang="en-US" sz="3118" spc="31">
                <a:solidFill>
                  <a:srgbClr val="010A4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Nvidia RTX 3060 6GB</a:t>
            </a:r>
          </a:p>
          <a:p>
            <a:pPr algn="l" marL="0" indent="0" lvl="0">
              <a:lnSpc>
                <a:spcPts val="3118"/>
              </a:lnSpc>
            </a:pPr>
            <a:r>
              <a:rPr lang="en-US" sz="3118" spc="31">
                <a:solidFill>
                  <a:srgbClr val="010A4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16 GB Ram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98453" y="4143767"/>
            <a:ext cx="5515084" cy="1193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8"/>
              </a:lnSpc>
            </a:pPr>
            <a:r>
              <a:rPr lang="en-US" b="true" sz="3118" spc="31">
                <a:solidFill>
                  <a:srgbClr val="010A4F"/>
                </a:solidFill>
                <a:latin typeface="Nunito Bold"/>
                <a:ea typeface="Nunito Bold"/>
                <a:cs typeface="Nunito Bold"/>
                <a:sym typeface="Nunito Bold"/>
              </a:rPr>
              <a:t>Sistem Boşta:</a:t>
            </a:r>
          </a:p>
          <a:p>
            <a:pPr algn="l">
              <a:lnSpc>
                <a:spcPts val="3118"/>
              </a:lnSpc>
            </a:pPr>
            <a:r>
              <a:rPr lang="en-US" sz="3118" spc="31">
                <a:solidFill>
                  <a:srgbClr val="010A4F"/>
                </a:solidFill>
                <a:latin typeface="Nunito"/>
                <a:ea typeface="Nunito"/>
                <a:cs typeface="Nunito"/>
                <a:sym typeface="Nunito"/>
              </a:rPr>
              <a:t>GPU Bellek Kullanımı 0%</a:t>
            </a:r>
          </a:p>
          <a:p>
            <a:pPr algn="l" marL="0" indent="0" lvl="0">
              <a:lnSpc>
                <a:spcPts val="3118"/>
              </a:lnSpc>
            </a:pPr>
            <a:r>
              <a:rPr lang="en-US" sz="3118" spc="31">
                <a:solidFill>
                  <a:srgbClr val="010A4F"/>
                </a:solidFill>
                <a:latin typeface="Nunito"/>
                <a:ea typeface="Nunito"/>
                <a:cs typeface="Nunito"/>
                <a:sym typeface="Nunito"/>
              </a:rPr>
              <a:t>Ram Kullanımı 56%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98453" y="5722943"/>
            <a:ext cx="5515084" cy="1193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8"/>
              </a:lnSpc>
            </a:pPr>
            <a:r>
              <a:rPr lang="en-US" b="true" sz="3118" spc="31">
                <a:solidFill>
                  <a:srgbClr val="010A4F"/>
                </a:solidFill>
                <a:latin typeface="Nunito Bold"/>
                <a:ea typeface="Nunito Bold"/>
                <a:cs typeface="Nunito Bold"/>
                <a:sym typeface="Nunito Bold"/>
              </a:rPr>
              <a:t>Model Load:</a:t>
            </a:r>
          </a:p>
          <a:p>
            <a:pPr algn="l">
              <a:lnSpc>
                <a:spcPts val="3118"/>
              </a:lnSpc>
            </a:pPr>
            <a:r>
              <a:rPr lang="en-US" sz="3118" spc="31">
                <a:solidFill>
                  <a:srgbClr val="010A4F"/>
                </a:solidFill>
                <a:latin typeface="Nunito"/>
                <a:ea typeface="Nunito"/>
                <a:cs typeface="Nunito"/>
                <a:sym typeface="Nunito"/>
              </a:rPr>
              <a:t>GPU Bellek Kullanımı 84%</a:t>
            </a:r>
          </a:p>
          <a:p>
            <a:pPr algn="l" marL="0" indent="0" lvl="0">
              <a:lnSpc>
                <a:spcPts val="3118"/>
              </a:lnSpc>
            </a:pPr>
            <a:r>
              <a:rPr lang="en-US" sz="3118" spc="31">
                <a:solidFill>
                  <a:srgbClr val="010A4F"/>
                </a:solidFill>
                <a:latin typeface="Nunito"/>
                <a:ea typeface="Nunito"/>
                <a:cs typeface="Nunito"/>
                <a:sym typeface="Nunito"/>
              </a:rPr>
              <a:t>Ram Kullanımı 75%</a:t>
            </a:r>
          </a:p>
        </p:txBody>
      </p:sp>
      <p:sp>
        <p:nvSpPr>
          <p:cNvPr name="AutoShape 13" id="13"/>
          <p:cNvSpPr/>
          <p:nvPr/>
        </p:nvSpPr>
        <p:spPr>
          <a:xfrm>
            <a:off x="4819978" y="7244968"/>
            <a:ext cx="0" cy="160671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2434843" y="7675347"/>
            <a:ext cx="1825791" cy="803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8"/>
              </a:lnSpc>
            </a:pPr>
            <a:r>
              <a:rPr lang="en-US" b="true" sz="3118" spc="3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5GB</a:t>
            </a:r>
          </a:p>
          <a:p>
            <a:pPr algn="ctr" marL="0" indent="0" lvl="0">
              <a:lnSpc>
                <a:spcPts val="3118"/>
              </a:lnSpc>
            </a:pPr>
            <a:r>
              <a:rPr lang="en-US" b="true" sz="3118" spc="3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GPU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963706" y="7675347"/>
            <a:ext cx="1825791" cy="803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8"/>
              </a:lnSpc>
            </a:pPr>
            <a:r>
              <a:rPr lang="en-US" b="true" sz="3118" spc="3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3GB</a:t>
            </a:r>
          </a:p>
          <a:p>
            <a:pPr algn="ctr" marL="0" indent="0" lvl="0">
              <a:lnSpc>
                <a:spcPts val="3118"/>
              </a:lnSpc>
            </a:pPr>
            <a:r>
              <a:rPr lang="en-US" b="true" sz="3118" spc="3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RAM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235090" y="8970169"/>
            <a:ext cx="2284467" cy="288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65"/>
              </a:lnSpc>
            </a:pPr>
            <a:r>
              <a:rPr lang="en-US" b="true" sz="2165" spc="2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our model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55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56676" y="-996792"/>
            <a:ext cx="18944676" cy="16197900"/>
          </a:xfrm>
          <a:custGeom>
            <a:avLst/>
            <a:gdLst/>
            <a:ahLst/>
            <a:cxnLst/>
            <a:rect r="r" b="b" t="t" l="l"/>
            <a:pathLst>
              <a:path h="16197900" w="18944676">
                <a:moveTo>
                  <a:pt x="0" y="0"/>
                </a:moveTo>
                <a:lnTo>
                  <a:pt x="18944676" y="0"/>
                </a:lnTo>
                <a:lnTo>
                  <a:pt x="18944676" y="16197900"/>
                </a:lnTo>
                <a:lnTo>
                  <a:pt x="0" y="16197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13" t="-29162" r="-5278" b="-172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3019693" cy="15311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19693" cy="1531112"/>
            </a:xfrm>
            <a:custGeom>
              <a:avLst/>
              <a:gdLst/>
              <a:ahLst/>
              <a:cxnLst/>
              <a:rect r="r" b="b" t="t" l="l"/>
              <a:pathLst>
                <a:path h="1531112" w="3019693">
                  <a:moveTo>
                    <a:pt x="0" y="0"/>
                  </a:moveTo>
                  <a:lnTo>
                    <a:pt x="3019693" y="0"/>
                  </a:lnTo>
                  <a:lnTo>
                    <a:pt x="3019693" y="1531112"/>
                  </a:lnTo>
                  <a:lnTo>
                    <a:pt x="0" y="153111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6110908" y="3774170"/>
            <a:ext cx="6066183" cy="2843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20"/>
              </a:lnSpc>
            </a:pPr>
            <a:r>
              <a:rPr lang="en-US" sz="19404">
                <a:solidFill>
                  <a:srgbClr val="2C553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TEST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55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51902" y="-1007388"/>
            <a:ext cx="18739902" cy="16022816"/>
          </a:xfrm>
          <a:custGeom>
            <a:avLst/>
            <a:gdLst/>
            <a:ahLst/>
            <a:cxnLst/>
            <a:rect r="r" b="b" t="t" l="l"/>
            <a:pathLst>
              <a:path h="16022816" w="18739902">
                <a:moveTo>
                  <a:pt x="0" y="0"/>
                </a:moveTo>
                <a:lnTo>
                  <a:pt x="18739902" y="0"/>
                </a:lnTo>
                <a:lnTo>
                  <a:pt x="18739902" y="16022816"/>
                </a:lnTo>
                <a:lnTo>
                  <a:pt x="0" y="16022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13" t="-29162" r="-5278" b="-172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73439" y="955526"/>
            <a:ext cx="15541122" cy="8375948"/>
            <a:chOff x="0" y="0"/>
            <a:chExt cx="2680843" cy="14448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5537376" y="5263632"/>
            <a:ext cx="6185910" cy="0"/>
          </a:xfrm>
          <a:prstGeom prst="line">
            <a:avLst/>
          </a:prstGeom>
          <a:ln cap="flat" w="38100">
            <a:solidFill>
              <a:srgbClr val="010A4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3006128" y="4395190"/>
            <a:ext cx="5081277" cy="1835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15"/>
              </a:lnSpc>
            </a:pPr>
            <a:r>
              <a:rPr lang="en-US" sz="13815" b="true">
                <a:solidFill>
                  <a:srgbClr val="010A4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ekip.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340531" y="3260585"/>
            <a:ext cx="1331195" cy="1295107"/>
            <a:chOff x="0" y="0"/>
            <a:chExt cx="1774927" cy="1726810"/>
          </a:xfrm>
        </p:grpSpPr>
        <p:grpSp>
          <p:nvGrpSpPr>
            <p:cNvPr name="Group 8" id="8"/>
            <p:cNvGrpSpPr/>
            <p:nvPr/>
          </p:nvGrpSpPr>
          <p:grpSpPr>
            <a:xfrm rot="-625701">
              <a:off x="37676" y="658886"/>
              <a:ext cx="458096" cy="458096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2C5530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625701">
              <a:off x="915069" y="65344"/>
              <a:ext cx="794513" cy="794513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E1EEFE"/>
              </a:solidFill>
            </p:spPr>
          </p:sp>
        </p:grpSp>
        <p:grpSp>
          <p:nvGrpSpPr>
            <p:cNvPr name="Group 12" id="12"/>
            <p:cNvGrpSpPr/>
            <p:nvPr/>
          </p:nvGrpSpPr>
          <p:grpSpPr>
            <a:xfrm rot="-625701">
              <a:off x="760616" y="1297058"/>
              <a:ext cx="397093" cy="397093"/>
              <a:chOff x="0" y="0"/>
              <a:chExt cx="6350000" cy="63500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A89CE3"/>
              </a:solidFill>
            </p:spPr>
          </p:sp>
        </p:grpSp>
      </p:grpSp>
      <p:grpSp>
        <p:nvGrpSpPr>
          <p:cNvPr name="Group 14" id="14"/>
          <p:cNvGrpSpPr/>
          <p:nvPr/>
        </p:nvGrpSpPr>
        <p:grpSpPr>
          <a:xfrm rot="0">
            <a:off x="9797540" y="3481658"/>
            <a:ext cx="2748982" cy="2748982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553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6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065808" y="3481658"/>
            <a:ext cx="2748982" cy="2748982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553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6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969172" y="3653295"/>
            <a:ext cx="2405719" cy="2405709"/>
            <a:chOff x="0" y="0"/>
            <a:chExt cx="6350000" cy="634997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t="0" r="-14934" b="-14934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3237439" y="3653295"/>
            <a:ext cx="2405719" cy="2405709"/>
            <a:chOff x="0" y="0"/>
            <a:chExt cx="6350000" cy="634997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18971" t="-8073" r="-25429" b="-36327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2880950" y="6474831"/>
            <a:ext cx="3118696" cy="643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7"/>
              </a:lnSpc>
            </a:pPr>
            <a:r>
              <a:rPr lang="en-US" b="true" sz="2477">
                <a:solidFill>
                  <a:srgbClr val="010A4F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ERTUGRUL</a:t>
            </a:r>
          </a:p>
          <a:p>
            <a:pPr algn="ctr">
              <a:lnSpc>
                <a:spcPts val="2477"/>
              </a:lnSpc>
            </a:pPr>
            <a:r>
              <a:rPr lang="en-US" b="true" sz="2477">
                <a:solidFill>
                  <a:srgbClr val="010A4F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ÖZER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631407" y="6474831"/>
            <a:ext cx="3081249" cy="643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7"/>
              </a:lnSpc>
            </a:pPr>
            <a:r>
              <a:rPr lang="en-US" b="true" sz="2477">
                <a:solidFill>
                  <a:srgbClr val="010A4F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ABDULLAH</a:t>
            </a:r>
          </a:p>
          <a:p>
            <a:pPr algn="ctr">
              <a:lnSpc>
                <a:spcPts val="2477"/>
              </a:lnSpc>
            </a:pPr>
            <a:r>
              <a:rPr lang="en-US" b="true" sz="2477">
                <a:solidFill>
                  <a:srgbClr val="010A4F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DOĞAN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55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56676" y="-996792"/>
            <a:ext cx="18944676" cy="16197900"/>
          </a:xfrm>
          <a:custGeom>
            <a:avLst/>
            <a:gdLst/>
            <a:ahLst/>
            <a:cxnLst/>
            <a:rect r="r" b="b" t="t" l="l"/>
            <a:pathLst>
              <a:path h="16197900" w="18944676">
                <a:moveTo>
                  <a:pt x="0" y="0"/>
                </a:moveTo>
                <a:lnTo>
                  <a:pt x="18944676" y="0"/>
                </a:lnTo>
                <a:lnTo>
                  <a:pt x="18944676" y="16197900"/>
                </a:lnTo>
                <a:lnTo>
                  <a:pt x="0" y="16197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13" t="-29162" r="-5278" b="-172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769728"/>
            <a:ext cx="16230600" cy="8747544"/>
            <a:chOff x="0" y="0"/>
            <a:chExt cx="2680843" cy="14448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6281761" y="5251397"/>
            <a:ext cx="6292009" cy="0"/>
          </a:xfrm>
          <a:prstGeom prst="line">
            <a:avLst/>
          </a:prstGeom>
          <a:ln cap="rnd" w="38100">
            <a:solidFill>
              <a:srgbClr val="010A4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483757" y="4711388"/>
            <a:ext cx="7331905" cy="1426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0"/>
              </a:lnSpc>
            </a:pPr>
            <a:r>
              <a:rPr lang="en-US" sz="13053">
                <a:solidFill>
                  <a:srgbClr val="010A4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persona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37366" y="3774593"/>
            <a:ext cx="6383313" cy="2709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78"/>
              </a:lnSpc>
            </a:pPr>
            <a:r>
              <a:rPr lang="en-US" b="true" sz="3342" spc="-177" strike="noStrike" u="none">
                <a:solidFill>
                  <a:srgbClr val="010A4F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İsim: </a:t>
            </a:r>
            <a:r>
              <a:rPr lang="en-US" sz="3342" spc="-177" strike="noStrike" u="none">
                <a:solidFill>
                  <a:srgbClr val="010A4F"/>
                </a:solidFill>
                <a:latin typeface="Nunito Sans"/>
                <a:ea typeface="Nunito Sans"/>
                <a:cs typeface="Nunito Sans"/>
                <a:sym typeface="Nunito Sans"/>
              </a:rPr>
              <a:t>Tera</a:t>
            </a:r>
          </a:p>
          <a:p>
            <a:pPr algn="l" marL="0" indent="0" lvl="0">
              <a:lnSpc>
                <a:spcPts val="4278"/>
              </a:lnSpc>
            </a:pPr>
            <a:r>
              <a:rPr lang="en-US" b="true" sz="3342" spc="-177" strike="noStrike" u="none">
                <a:solidFill>
                  <a:srgbClr val="010A4F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Yaş: </a:t>
            </a:r>
            <a:r>
              <a:rPr lang="en-US" sz="3342" spc="-177" strike="noStrike" u="none">
                <a:solidFill>
                  <a:srgbClr val="010A4F"/>
                </a:solidFill>
                <a:latin typeface="Nunito Sans"/>
                <a:ea typeface="Nunito Sans"/>
                <a:cs typeface="Nunito Sans"/>
                <a:sym typeface="Nunito Sans"/>
              </a:rPr>
              <a:t>22</a:t>
            </a:r>
          </a:p>
          <a:p>
            <a:pPr algn="l" marL="0" indent="0" lvl="0">
              <a:lnSpc>
                <a:spcPts val="4278"/>
              </a:lnSpc>
            </a:pPr>
            <a:r>
              <a:rPr lang="en-US" b="true" sz="3342" spc="-177" strike="noStrike" u="none">
                <a:solidFill>
                  <a:srgbClr val="010A4F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Kişilik: </a:t>
            </a:r>
            <a:r>
              <a:rPr lang="en-US" sz="3342" spc="-177" strike="noStrike" u="none">
                <a:solidFill>
                  <a:srgbClr val="010A4F"/>
                </a:solidFill>
                <a:latin typeface="Nunito Sans"/>
                <a:ea typeface="Nunito Sans"/>
                <a:cs typeface="Nunito Sans"/>
                <a:sym typeface="Nunito Sans"/>
              </a:rPr>
              <a:t>Kaygılı, strese yatkın</a:t>
            </a:r>
          </a:p>
          <a:p>
            <a:pPr algn="l" marL="0" indent="0" lvl="0">
              <a:lnSpc>
                <a:spcPts val="4278"/>
              </a:lnSpc>
            </a:pPr>
            <a:r>
              <a:rPr lang="en-US" b="true" sz="3342" spc="-177" strike="noStrike" u="none">
                <a:solidFill>
                  <a:srgbClr val="010A4F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Konuşma Tarzı: </a:t>
            </a:r>
            <a:r>
              <a:rPr lang="en-US" sz="3342" spc="-177" strike="noStrike" u="none">
                <a:solidFill>
                  <a:srgbClr val="010A4F"/>
                </a:solidFill>
                <a:latin typeface="Nunito Sans"/>
                <a:ea typeface="Nunito Sans"/>
                <a:cs typeface="Nunito Sans"/>
                <a:sym typeface="Nunito Sans"/>
              </a:rPr>
              <a:t>Temkinli, çekingen</a:t>
            </a:r>
          </a:p>
          <a:p>
            <a:pPr algn="l" marL="0" indent="0" lvl="0">
              <a:lnSpc>
                <a:spcPts val="4278"/>
              </a:lnSpc>
            </a:pPr>
            <a:r>
              <a:rPr lang="en-US" b="true" sz="3342" spc="-177" strike="noStrike" u="none">
                <a:solidFill>
                  <a:srgbClr val="010A4F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Üniversiteyi bu sene kazanmış.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55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56676" y="-996792"/>
            <a:ext cx="18944676" cy="16197900"/>
          </a:xfrm>
          <a:custGeom>
            <a:avLst/>
            <a:gdLst/>
            <a:ahLst/>
            <a:cxnLst/>
            <a:rect r="r" b="b" t="t" l="l"/>
            <a:pathLst>
              <a:path h="16197900" w="18944676">
                <a:moveTo>
                  <a:pt x="0" y="0"/>
                </a:moveTo>
                <a:lnTo>
                  <a:pt x="18944676" y="0"/>
                </a:lnTo>
                <a:lnTo>
                  <a:pt x="18944676" y="16197900"/>
                </a:lnTo>
                <a:lnTo>
                  <a:pt x="0" y="16197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13" t="-29162" r="-5278" b="-172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22390" y="658537"/>
            <a:ext cx="16384887" cy="8830698"/>
            <a:chOff x="0" y="0"/>
            <a:chExt cx="2680843" cy="14448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9633382" y="4683833"/>
            <a:ext cx="6823019" cy="1284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26"/>
              </a:lnSpc>
            </a:pPr>
            <a:r>
              <a:rPr lang="en-US" sz="11769">
                <a:solidFill>
                  <a:srgbClr val="010A4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8995784" y="1927881"/>
            <a:ext cx="0" cy="6292009"/>
          </a:xfrm>
          <a:prstGeom prst="line">
            <a:avLst/>
          </a:prstGeom>
          <a:ln cap="flat" w="38100">
            <a:solidFill>
              <a:srgbClr val="010A4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2489556" y="2876747"/>
            <a:ext cx="4751642" cy="341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247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Stres ve Kaygı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69588" y="2257723"/>
            <a:ext cx="4391578" cy="619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4"/>
              </a:lnSpc>
            </a:pPr>
            <a:r>
              <a:rPr lang="en-US" sz="5255" spc="31">
                <a:solidFill>
                  <a:srgbClr val="010A4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27939" y="5313157"/>
            <a:ext cx="5274875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247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Zaman Yönetimi ve Motivasyon Eksikliği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72954" y="4682213"/>
            <a:ext cx="4391578" cy="619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4"/>
              </a:lnSpc>
            </a:pPr>
            <a:r>
              <a:rPr lang="en-US" sz="5255" spc="31">
                <a:solidFill>
                  <a:srgbClr val="010A4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89556" y="7878334"/>
            <a:ext cx="4751642" cy="341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247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Uyum Problemleri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69588" y="7252844"/>
            <a:ext cx="4391578" cy="619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4"/>
              </a:lnSpc>
            </a:pPr>
            <a:r>
              <a:rPr lang="en-US" sz="5255" spc="31">
                <a:solidFill>
                  <a:srgbClr val="010A4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55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56676" y="-996792"/>
            <a:ext cx="18944676" cy="16197900"/>
          </a:xfrm>
          <a:custGeom>
            <a:avLst/>
            <a:gdLst/>
            <a:ahLst/>
            <a:cxnLst/>
            <a:rect r="r" b="b" t="t" l="l"/>
            <a:pathLst>
              <a:path h="16197900" w="18944676">
                <a:moveTo>
                  <a:pt x="0" y="0"/>
                </a:moveTo>
                <a:lnTo>
                  <a:pt x="18944676" y="0"/>
                </a:lnTo>
                <a:lnTo>
                  <a:pt x="18944676" y="16197900"/>
                </a:lnTo>
                <a:lnTo>
                  <a:pt x="0" y="16197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13" t="-29162" r="-5278" b="-172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22390" y="658537"/>
            <a:ext cx="16384887" cy="8830698"/>
            <a:chOff x="0" y="0"/>
            <a:chExt cx="2680843" cy="14448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1364420" y="4007169"/>
            <a:ext cx="5071125" cy="2777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6"/>
              </a:lnSpc>
            </a:pPr>
            <a:r>
              <a:rPr lang="en-US" sz="11769">
                <a:solidFill>
                  <a:srgbClr val="010A4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çözüm</a:t>
            </a:r>
          </a:p>
          <a:p>
            <a:pPr algn="ctr">
              <a:lnSpc>
                <a:spcPts val="14829"/>
              </a:lnSpc>
            </a:pPr>
            <a:r>
              <a:rPr lang="en-US" sz="11769">
                <a:solidFill>
                  <a:srgbClr val="010A4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öneri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10664254" y="1927881"/>
            <a:ext cx="0" cy="6292009"/>
          </a:xfrm>
          <a:prstGeom prst="line">
            <a:avLst/>
          </a:prstGeom>
          <a:ln cap="flat" w="38100">
            <a:solidFill>
              <a:srgbClr val="010A4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2489556" y="2108856"/>
            <a:ext cx="4391578" cy="611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4"/>
              </a:lnSpc>
            </a:pPr>
            <a:r>
              <a:rPr lang="en-US" b="true" sz="5255" spc="31">
                <a:solidFill>
                  <a:srgbClr val="010A4F"/>
                </a:solidFill>
                <a:latin typeface="Nunito Sans Condensed Bold"/>
                <a:ea typeface="Nunito Sans Condensed Bold"/>
                <a:cs typeface="Nunito Sans Condensed Bold"/>
                <a:sym typeface="Nunito Sans Condensed Bold"/>
              </a:rPr>
              <a:t>TERAPİ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01853" y="2956347"/>
            <a:ext cx="7848586" cy="280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0376" indent="-285188" lvl="1">
              <a:lnSpc>
                <a:spcPts val="3170"/>
              </a:lnSpc>
              <a:buFont typeface="Arial"/>
              <a:buChar char="•"/>
            </a:pPr>
            <a:r>
              <a:rPr lang="en-US" sz="264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Duygusal desteğin stres ve kaygıyı azaltma etkisi</a:t>
            </a:r>
          </a:p>
          <a:p>
            <a:pPr algn="l" marL="570376" indent="-285188" lvl="1">
              <a:lnSpc>
                <a:spcPts val="3170"/>
              </a:lnSpc>
              <a:buFont typeface="Arial"/>
              <a:buChar char="•"/>
            </a:pPr>
            <a:r>
              <a:rPr lang="en-US" sz="264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Öz farkındalığı artırma kendini tanımaya yardımcı olma etkisi.</a:t>
            </a:r>
          </a:p>
          <a:p>
            <a:pPr algn="l" marL="570376" indent="-285188" lvl="1">
              <a:lnSpc>
                <a:spcPts val="3170"/>
              </a:lnSpc>
              <a:buFont typeface="Arial"/>
              <a:buChar char="•"/>
            </a:pPr>
            <a:r>
              <a:rPr lang="en-US" sz="264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Problem çözme becerilerini ve bakış açısını geliştirme etkisi vardır.</a:t>
            </a:r>
          </a:p>
          <a:p>
            <a:pPr algn="l">
              <a:lnSpc>
                <a:spcPts val="317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587966" y="5798392"/>
            <a:ext cx="4391578" cy="611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4"/>
              </a:lnSpc>
            </a:pPr>
            <a:r>
              <a:rPr lang="en-US" b="true" sz="5255" spc="31">
                <a:solidFill>
                  <a:srgbClr val="FF3131"/>
                </a:solidFill>
                <a:latin typeface="Nunito Sans Condensed Bold"/>
                <a:ea typeface="Nunito Sans Condensed Bold"/>
                <a:cs typeface="Nunito Sans Condensed Bold"/>
                <a:sym typeface="Nunito Sans Condensed Bold"/>
              </a:rPr>
              <a:t>ANCAK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01853" y="6614935"/>
            <a:ext cx="7848586" cy="200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0"/>
              </a:lnSpc>
            </a:pPr>
            <a:r>
              <a:rPr lang="en-US" sz="264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Personamız,</a:t>
            </a:r>
          </a:p>
          <a:p>
            <a:pPr algn="l" marL="570376" indent="-285188" lvl="1">
              <a:lnSpc>
                <a:spcPts val="3170"/>
              </a:lnSpc>
              <a:buFont typeface="Arial"/>
              <a:buChar char="•"/>
            </a:pPr>
            <a:r>
              <a:rPr lang="en-US" sz="264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en-US" sz="264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erapi maliyetleri,</a:t>
            </a:r>
          </a:p>
          <a:p>
            <a:pPr algn="l" marL="570376" indent="-285188" lvl="1">
              <a:lnSpc>
                <a:spcPts val="3170"/>
              </a:lnSpc>
              <a:buFont typeface="Arial"/>
              <a:buChar char="•"/>
            </a:pPr>
            <a:r>
              <a:rPr lang="en-US" sz="264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Çekingenlik ve anonimlik ihtiyacı vb. sebeplerden dolayı terapileri tercih edememektedir.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2C55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85800" y="-2019300"/>
            <a:ext cx="11019171" cy="12306300"/>
            <a:chOff x="0" y="0"/>
            <a:chExt cx="2050110" cy="22895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50110" cy="2289579"/>
            </a:xfrm>
            <a:custGeom>
              <a:avLst/>
              <a:gdLst/>
              <a:ahLst/>
              <a:cxnLst/>
              <a:rect r="r" b="b" t="t" l="l"/>
              <a:pathLst>
                <a:path h="2289579" w="2050110">
                  <a:moveTo>
                    <a:pt x="0" y="0"/>
                  </a:moveTo>
                  <a:lnTo>
                    <a:pt x="2050110" y="0"/>
                  </a:lnTo>
                  <a:lnTo>
                    <a:pt x="2050110" y="2289579"/>
                  </a:lnTo>
                  <a:lnTo>
                    <a:pt x="0" y="2289579"/>
                  </a:lnTo>
                  <a:close/>
                </a:path>
              </a:pathLst>
            </a:custGeom>
            <a:solidFill>
              <a:srgbClr val="FFFFFF">
                <a:alpha val="92941"/>
              </a:srgbClr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307650" y="1647337"/>
            <a:ext cx="5616573" cy="1321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15"/>
              </a:lnSpc>
            </a:pPr>
            <a:r>
              <a:rPr lang="en-US" sz="10015" b="true">
                <a:solidFill>
                  <a:srgbClr val="2C553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Çözüm</a:t>
            </a:r>
          </a:p>
        </p:txBody>
      </p:sp>
      <p:grpSp>
        <p:nvGrpSpPr>
          <p:cNvPr name="Group 5" id="5"/>
          <p:cNvGrpSpPr/>
          <p:nvPr/>
        </p:nvGrpSpPr>
        <p:grpSpPr>
          <a:xfrm rot="-482310">
            <a:off x="4966588" y="1171336"/>
            <a:ext cx="259300" cy="25930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89CE3"/>
            </a:solidFill>
          </p:spPr>
        </p:sp>
      </p:grpSp>
      <p:grpSp>
        <p:nvGrpSpPr>
          <p:cNvPr name="Group 7" id="7"/>
          <p:cNvGrpSpPr/>
          <p:nvPr/>
        </p:nvGrpSpPr>
        <p:grpSpPr>
          <a:xfrm rot="-482310">
            <a:off x="3534990" y="753908"/>
            <a:ext cx="259300" cy="259300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10A4F"/>
            </a:solidFill>
          </p:spPr>
        </p:sp>
      </p:grpSp>
      <p:grpSp>
        <p:nvGrpSpPr>
          <p:cNvPr name="Group 9" id="9"/>
          <p:cNvGrpSpPr/>
          <p:nvPr/>
        </p:nvGrpSpPr>
        <p:grpSpPr>
          <a:xfrm rot="-482310">
            <a:off x="3670308" y="1223468"/>
            <a:ext cx="259300" cy="259300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ADFE8"/>
            </a:solidFill>
          </p:spPr>
        </p:sp>
      </p:grpSp>
      <p:grpSp>
        <p:nvGrpSpPr>
          <p:cNvPr name="Group 11" id="11"/>
          <p:cNvGrpSpPr/>
          <p:nvPr/>
        </p:nvGrpSpPr>
        <p:grpSpPr>
          <a:xfrm rot="-482310">
            <a:off x="2901540" y="1105241"/>
            <a:ext cx="259300" cy="259300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10A4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-482310">
            <a:off x="1856411" y="860030"/>
            <a:ext cx="259300" cy="259300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89CE3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3114004" y="2630818"/>
            <a:ext cx="5662123" cy="1268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54"/>
              </a:lnSpc>
            </a:pPr>
            <a:r>
              <a:rPr lang="en-US" sz="8644">
                <a:solidFill>
                  <a:srgbClr val="2C553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TherapyZ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880274" y="1028700"/>
            <a:ext cx="6920738" cy="8229600"/>
            <a:chOff x="0" y="0"/>
            <a:chExt cx="1822746" cy="216746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22746" cy="2167467"/>
            </a:xfrm>
            <a:custGeom>
              <a:avLst/>
              <a:gdLst/>
              <a:ahLst/>
              <a:cxnLst/>
              <a:rect r="r" b="b" t="t" l="l"/>
              <a:pathLst>
                <a:path h="2167467" w="1822746">
                  <a:moveTo>
                    <a:pt x="57051" y="0"/>
                  </a:moveTo>
                  <a:lnTo>
                    <a:pt x="1765695" y="0"/>
                  </a:lnTo>
                  <a:cubicBezTo>
                    <a:pt x="1780825" y="0"/>
                    <a:pt x="1795337" y="6011"/>
                    <a:pt x="1806036" y="16710"/>
                  </a:cubicBezTo>
                  <a:cubicBezTo>
                    <a:pt x="1816735" y="27409"/>
                    <a:pt x="1822746" y="41920"/>
                    <a:pt x="1822746" y="57051"/>
                  </a:cubicBezTo>
                  <a:lnTo>
                    <a:pt x="1822746" y="2110415"/>
                  </a:lnTo>
                  <a:cubicBezTo>
                    <a:pt x="1822746" y="2125546"/>
                    <a:pt x="1816735" y="2140058"/>
                    <a:pt x="1806036" y="2150757"/>
                  </a:cubicBezTo>
                  <a:cubicBezTo>
                    <a:pt x="1795337" y="2161456"/>
                    <a:pt x="1780825" y="2167467"/>
                    <a:pt x="1765695" y="2167467"/>
                  </a:cubicBezTo>
                  <a:lnTo>
                    <a:pt x="57051" y="2167467"/>
                  </a:lnTo>
                  <a:cubicBezTo>
                    <a:pt x="41920" y="2167467"/>
                    <a:pt x="27409" y="2161456"/>
                    <a:pt x="16710" y="2150757"/>
                  </a:cubicBezTo>
                  <a:cubicBezTo>
                    <a:pt x="6011" y="2140058"/>
                    <a:pt x="0" y="2125546"/>
                    <a:pt x="0" y="2110415"/>
                  </a:cubicBezTo>
                  <a:lnTo>
                    <a:pt x="0" y="57051"/>
                  </a:lnTo>
                  <a:cubicBezTo>
                    <a:pt x="0" y="41920"/>
                    <a:pt x="6011" y="27409"/>
                    <a:pt x="16710" y="16710"/>
                  </a:cubicBezTo>
                  <a:cubicBezTo>
                    <a:pt x="27409" y="6011"/>
                    <a:pt x="41920" y="0"/>
                    <a:pt x="570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0"/>
              <a:ext cx="1822746" cy="2167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6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547072" y="2934103"/>
            <a:ext cx="7740928" cy="1199747"/>
            <a:chOff x="0" y="0"/>
            <a:chExt cx="2038763" cy="31598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038763" cy="315983"/>
            </a:xfrm>
            <a:custGeom>
              <a:avLst/>
              <a:gdLst/>
              <a:ahLst/>
              <a:cxnLst/>
              <a:rect r="r" b="b" t="t" l="l"/>
              <a:pathLst>
                <a:path h="315983" w="2038763">
                  <a:moveTo>
                    <a:pt x="0" y="0"/>
                  </a:moveTo>
                  <a:lnTo>
                    <a:pt x="2038763" y="0"/>
                  </a:lnTo>
                  <a:lnTo>
                    <a:pt x="2038763" y="315983"/>
                  </a:lnTo>
                  <a:lnTo>
                    <a:pt x="0" y="315983"/>
                  </a:lnTo>
                  <a:close/>
                </a:path>
              </a:pathLst>
            </a:custGeom>
            <a:solidFill>
              <a:srgbClr val="2C553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0"/>
              <a:ext cx="2038763" cy="315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6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371471" y="6110955"/>
            <a:ext cx="8236967" cy="1199747"/>
            <a:chOff x="0" y="0"/>
            <a:chExt cx="2169407" cy="31598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169407" cy="315983"/>
            </a:xfrm>
            <a:custGeom>
              <a:avLst/>
              <a:gdLst/>
              <a:ahLst/>
              <a:cxnLst/>
              <a:rect r="r" b="b" t="t" l="l"/>
              <a:pathLst>
                <a:path h="315983" w="2169407">
                  <a:moveTo>
                    <a:pt x="0" y="0"/>
                  </a:moveTo>
                  <a:lnTo>
                    <a:pt x="2169407" y="0"/>
                  </a:lnTo>
                  <a:lnTo>
                    <a:pt x="2169407" y="315983"/>
                  </a:lnTo>
                  <a:lnTo>
                    <a:pt x="0" y="315983"/>
                  </a:lnTo>
                  <a:close/>
                </a:path>
              </a:pathLst>
            </a:custGeom>
            <a:solidFill>
              <a:srgbClr val="2C553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0"/>
              <a:ext cx="2169407" cy="315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6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0880274" y="1624892"/>
            <a:ext cx="6920738" cy="1144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86"/>
              </a:lnSpc>
              <a:spcBef>
                <a:spcPct val="0"/>
              </a:spcBef>
            </a:pPr>
            <a:r>
              <a:rPr lang="en-US" b="true" sz="8686">
                <a:solidFill>
                  <a:srgbClr val="2C553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Güvenli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880274" y="7834577"/>
            <a:ext cx="6920738" cy="1144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86"/>
              </a:lnSpc>
              <a:spcBef>
                <a:spcPct val="0"/>
              </a:spcBef>
            </a:pPr>
            <a:r>
              <a:rPr lang="en-US" b="true" sz="8686">
                <a:solidFill>
                  <a:srgbClr val="2C553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Ücretsiz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880274" y="4729734"/>
            <a:ext cx="6920738" cy="1144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86"/>
              </a:lnSpc>
              <a:spcBef>
                <a:spcPct val="0"/>
              </a:spcBef>
            </a:pPr>
            <a:r>
              <a:rPr lang="en-US" b="true" sz="8686" strike="noStrike" u="none">
                <a:solidFill>
                  <a:srgbClr val="2C553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Gizli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28700" y="4915103"/>
            <a:ext cx="8368741" cy="3079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82"/>
              </a:lnSpc>
              <a:spcBef>
                <a:spcPct val="0"/>
              </a:spcBef>
            </a:pPr>
            <a:r>
              <a:rPr lang="en-US" sz="6735">
                <a:solidFill>
                  <a:srgbClr val="2C5530"/>
                </a:solidFill>
                <a:latin typeface="Nunito"/>
                <a:ea typeface="Nunito"/>
                <a:cs typeface="Nunito"/>
                <a:sym typeface="Nunito"/>
              </a:rPr>
              <a:t>• Alanında uzman</a:t>
            </a:r>
          </a:p>
          <a:p>
            <a:pPr algn="l">
              <a:lnSpc>
                <a:spcPts val="8082"/>
              </a:lnSpc>
              <a:spcBef>
                <a:spcPct val="0"/>
              </a:spcBef>
            </a:pPr>
            <a:r>
              <a:rPr lang="en-US" sz="6735">
                <a:solidFill>
                  <a:srgbClr val="2C5530"/>
                </a:solidFill>
                <a:latin typeface="Nunito"/>
                <a:ea typeface="Nunito"/>
                <a:cs typeface="Nunito"/>
                <a:sym typeface="Nunito"/>
              </a:rPr>
              <a:t>• 7/24 ücretsiz erişim</a:t>
            </a:r>
          </a:p>
          <a:p>
            <a:pPr algn="l">
              <a:lnSpc>
                <a:spcPts val="8082"/>
              </a:lnSpc>
              <a:spcBef>
                <a:spcPct val="0"/>
              </a:spcBef>
            </a:pPr>
            <a:r>
              <a:rPr lang="en-US" sz="6735">
                <a:solidFill>
                  <a:srgbClr val="2C5530"/>
                </a:solidFill>
                <a:latin typeface="Nunito"/>
                <a:ea typeface="Nunito"/>
                <a:cs typeface="Nunito"/>
                <a:sym typeface="Nunito"/>
              </a:rPr>
              <a:t>• Güvenli ortam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55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56676" y="-996792"/>
            <a:ext cx="18944676" cy="16197900"/>
          </a:xfrm>
          <a:custGeom>
            <a:avLst/>
            <a:gdLst/>
            <a:ahLst/>
            <a:cxnLst/>
            <a:rect r="r" b="b" t="t" l="l"/>
            <a:pathLst>
              <a:path h="16197900" w="18944676">
                <a:moveTo>
                  <a:pt x="0" y="0"/>
                </a:moveTo>
                <a:lnTo>
                  <a:pt x="18944676" y="0"/>
                </a:lnTo>
                <a:lnTo>
                  <a:pt x="18944676" y="16197900"/>
                </a:lnTo>
                <a:lnTo>
                  <a:pt x="0" y="16197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13" t="-29162" r="-5278" b="-172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3019693" cy="15311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19693" cy="1531112"/>
            </a:xfrm>
            <a:custGeom>
              <a:avLst/>
              <a:gdLst/>
              <a:ahLst/>
              <a:cxnLst/>
              <a:rect r="r" b="b" t="t" l="l"/>
              <a:pathLst>
                <a:path h="1531112" w="3019693">
                  <a:moveTo>
                    <a:pt x="0" y="0"/>
                  </a:moveTo>
                  <a:lnTo>
                    <a:pt x="3019693" y="0"/>
                  </a:lnTo>
                  <a:lnTo>
                    <a:pt x="3019693" y="1531112"/>
                  </a:lnTo>
                  <a:lnTo>
                    <a:pt x="0" y="153111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731874" y="3497195"/>
            <a:ext cx="14824252" cy="509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6"/>
              </a:lnSpc>
            </a:pPr>
            <a:r>
              <a:rPr lang="en-US" sz="5597">
                <a:solidFill>
                  <a:srgbClr val="2C5530"/>
                </a:solidFill>
                <a:latin typeface="Nunito"/>
                <a:ea typeface="Nunito"/>
                <a:cs typeface="Nunito"/>
                <a:sym typeface="Nunito"/>
              </a:rPr>
              <a:t>LLM </a:t>
            </a:r>
            <a:r>
              <a:rPr lang="en-US" sz="5597" strike="noStrike" u="none">
                <a:solidFill>
                  <a:srgbClr val="2C5530"/>
                </a:solidFill>
                <a:latin typeface="Nunito"/>
                <a:ea typeface="Nunito"/>
                <a:cs typeface="Nunito"/>
                <a:sym typeface="Nunito"/>
              </a:rPr>
              <a:t>modeli ile fine-tuning süreci</a:t>
            </a:r>
          </a:p>
          <a:p>
            <a:pPr algn="l">
              <a:lnSpc>
                <a:spcPts val="6716"/>
              </a:lnSpc>
            </a:pPr>
          </a:p>
          <a:p>
            <a:pPr algn="l">
              <a:lnSpc>
                <a:spcPts val="6716"/>
              </a:lnSpc>
            </a:pPr>
            <a:r>
              <a:rPr lang="en-US" sz="5597" strike="noStrike" u="none">
                <a:solidFill>
                  <a:srgbClr val="2C5530"/>
                </a:solidFill>
                <a:latin typeface="Nunito"/>
                <a:ea typeface="Nunito"/>
                <a:cs typeface="Nunito"/>
                <a:sym typeface="Nunito"/>
              </a:rPr>
              <a:t>Django ile frontend ve backend entegrasyonu</a:t>
            </a:r>
          </a:p>
          <a:p>
            <a:pPr algn="l">
              <a:lnSpc>
                <a:spcPts val="6716"/>
              </a:lnSpc>
            </a:pPr>
          </a:p>
          <a:p>
            <a:pPr algn="l">
              <a:lnSpc>
                <a:spcPts val="6716"/>
              </a:lnSpc>
            </a:pPr>
            <a:r>
              <a:rPr lang="en-US" sz="5597" strike="noStrike" u="none">
                <a:solidFill>
                  <a:srgbClr val="2C5530"/>
                </a:solidFill>
                <a:latin typeface="Nunito"/>
                <a:ea typeface="Nunito"/>
                <a:cs typeface="Nunito"/>
                <a:sym typeface="Nunito"/>
              </a:rPr>
              <a:t>Yapay zeka modelinin eğitim süresi ve veri setleri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31874" y="1586848"/>
            <a:ext cx="7884769" cy="1268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54"/>
              </a:lnSpc>
            </a:pPr>
            <a:r>
              <a:rPr lang="en-US" sz="8644">
                <a:solidFill>
                  <a:srgbClr val="2C553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Neler Yaptık?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55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56676" y="-996792"/>
            <a:ext cx="18944676" cy="16197900"/>
          </a:xfrm>
          <a:custGeom>
            <a:avLst/>
            <a:gdLst/>
            <a:ahLst/>
            <a:cxnLst/>
            <a:rect r="r" b="b" t="t" l="l"/>
            <a:pathLst>
              <a:path h="16197900" w="18944676">
                <a:moveTo>
                  <a:pt x="0" y="0"/>
                </a:moveTo>
                <a:lnTo>
                  <a:pt x="18944676" y="0"/>
                </a:lnTo>
                <a:lnTo>
                  <a:pt x="18944676" y="16197900"/>
                </a:lnTo>
                <a:lnTo>
                  <a:pt x="0" y="16197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13" t="-29162" r="-5278" b="-172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3019693" cy="15311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19693" cy="1531112"/>
            </a:xfrm>
            <a:custGeom>
              <a:avLst/>
              <a:gdLst/>
              <a:ahLst/>
              <a:cxnLst/>
              <a:rect r="r" b="b" t="t" l="l"/>
              <a:pathLst>
                <a:path h="1531112" w="3019693">
                  <a:moveTo>
                    <a:pt x="0" y="0"/>
                  </a:moveTo>
                  <a:lnTo>
                    <a:pt x="3019693" y="0"/>
                  </a:lnTo>
                  <a:lnTo>
                    <a:pt x="3019693" y="1531112"/>
                  </a:lnTo>
                  <a:lnTo>
                    <a:pt x="0" y="153111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633261">
            <a:off x="1729525" y="1695900"/>
            <a:ext cx="2263835" cy="2263835"/>
          </a:xfrm>
          <a:custGeom>
            <a:avLst/>
            <a:gdLst/>
            <a:ahLst/>
            <a:cxnLst/>
            <a:rect r="r" b="b" t="t" l="l"/>
            <a:pathLst>
              <a:path h="2263835" w="2263835">
                <a:moveTo>
                  <a:pt x="0" y="0"/>
                </a:moveTo>
                <a:lnTo>
                  <a:pt x="2263835" y="0"/>
                </a:lnTo>
                <a:lnTo>
                  <a:pt x="2263835" y="2263835"/>
                </a:lnTo>
                <a:lnTo>
                  <a:pt x="0" y="22638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22680" y="1429024"/>
            <a:ext cx="4010876" cy="1398793"/>
          </a:xfrm>
          <a:custGeom>
            <a:avLst/>
            <a:gdLst/>
            <a:ahLst/>
            <a:cxnLst/>
            <a:rect r="r" b="b" t="t" l="l"/>
            <a:pathLst>
              <a:path h="1398793" w="4010876">
                <a:moveTo>
                  <a:pt x="0" y="0"/>
                </a:moveTo>
                <a:lnTo>
                  <a:pt x="4010876" y="0"/>
                </a:lnTo>
                <a:lnTo>
                  <a:pt x="4010876" y="1398793"/>
                </a:lnTo>
                <a:lnTo>
                  <a:pt x="0" y="13987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874119" y="3710141"/>
            <a:ext cx="1552980" cy="1552980"/>
          </a:xfrm>
          <a:custGeom>
            <a:avLst/>
            <a:gdLst/>
            <a:ahLst/>
            <a:cxnLst/>
            <a:rect r="r" b="b" t="t" l="l"/>
            <a:pathLst>
              <a:path h="1552980" w="1552980">
                <a:moveTo>
                  <a:pt x="0" y="0"/>
                </a:moveTo>
                <a:lnTo>
                  <a:pt x="1552979" y="0"/>
                </a:lnTo>
                <a:lnTo>
                  <a:pt x="1552979" y="1552980"/>
                </a:lnTo>
                <a:lnTo>
                  <a:pt x="0" y="15529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21036">
            <a:off x="11266952" y="4251539"/>
            <a:ext cx="1550741" cy="2120301"/>
          </a:xfrm>
          <a:custGeom>
            <a:avLst/>
            <a:gdLst/>
            <a:ahLst/>
            <a:cxnLst/>
            <a:rect r="r" b="b" t="t" l="l"/>
            <a:pathLst>
              <a:path h="2120301" w="1550741">
                <a:moveTo>
                  <a:pt x="0" y="0"/>
                </a:moveTo>
                <a:lnTo>
                  <a:pt x="1550741" y="0"/>
                </a:lnTo>
                <a:lnTo>
                  <a:pt x="1550741" y="2120301"/>
                </a:lnTo>
                <a:lnTo>
                  <a:pt x="0" y="212030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3192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19680">
            <a:off x="746388" y="5221314"/>
            <a:ext cx="3055242" cy="2249988"/>
          </a:xfrm>
          <a:custGeom>
            <a:avLst/>
            <a:gdLst/>
            <a:ahLst/>
            <a:cxnLst/>
            <a:rect r="r" b="b" t="t" l="l"/>
            <a:pathLst>
              <a:path h="2249988" w="3055242">
                <a:moveTo>
                  <a:pt x="0" y="0"/>
                </a:moveTo>
                <a:lnTo>
                  <a:pt x="3055242" y="0"/>
                </a:lnTo>
                <a:lnTo>
                  <a:pt x="3055242" y="2249988"/>
                </a:lnTo>
                <a:lnTo>
                  <a:pt x="0" y="224998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30930" b="-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298196">
            <a:off x="13126461" y="1497538"/>
            <a:ext cx="3804801" cy="1680454"/>
          </a:xfrm>
          <a:custGeom>
            <a:avLst/>
            <a:gdLst/>
            <a:ahLst/>
            <a:cxnLst/>
            <a:rect r="r" b="b" t="t" l="l"/>
            <a:pathLst>
              <a:path h="1680454" w="3804801">
                <a:moveTo>
                  <a:pt x="0" y="0"/>
                </a:moveTo>
                <a:lnTo>
                  <a:pt x="3804801" y="0"/>
                </a:lnTo>
                <a:lnTo>
                  <a:pt x="3804801" y="1680454"/>
                </a:lnTo>
                <a:lnTo>
                  <a:pt x="0" y="168045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067197" y="4423731"/>
            <a:ext cx="2303570" cy="2527924"/>
          </a:xfrm>
          <a:custGeom>
            <a:avLst/>
            <a:gdLst/>
            <a:ahLst/>
            <a:cxnLst/>
            <a:rect r="r" b="b" t="t" l="l"/>
            <a:pathLst>
              <a:path h="2527924" w="2303570">
                <a:moveTo>
                  <a:pt x="0" y="0"/>
                </a:moveTo>
                <a:lnTo>
                  <a:pt x="2303570" y="0"/>
                </a:lnTo>
                <a:lnTo>
                  <a:pt x="2303570" y="2527924"/>
                </a:lnTo>
                <a:lnTo>
                  <a:pt x="0" y="2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250009" y="2678708"/>
            <a:ext cx="3787981" cy="2754895"/>
          </a:xfrm>
          <a:custGeom>
            <a:avLst/>
            <a:gdLst/>
            <a:ahLst/>
            <a:cxnLst/>
            <a:rect r="r" b="b" t="t" l="l"/>
            <a:pathLst>
              <a:path h="2754895" w="3787981">
                <a:moveTo>
                  <a:pt x="0" y="0"/>
                </a:moveTo>
                <a:lnTo>
                  <a:pt x="3787982" y="0"/>
                </a:lnTo>
                <a:lnTo>
                  <a:pt x="3787982" y="2754896"/>
                </a:lnTo>
                <a:lnTo>
                  <a:pt x="0" y="275489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955177" y="5230647"/>
            <a:ext cx="2377645" cy="2377645"/>
          </a:xfrm>
          <a:custGeom>
            <a:avLst/>
            <a:gdLst/>
            <a:ahLst/>
            <a:cxnLst/>
            <a:rect r="r" b="b" t="t" l="l"/>
            <a:pathLst>
              <a:path h="2377645" w="2377645">
                <a:moveTo>
                  <a:pt x="0" y="0"/>
                </a:moveTo>
                <a:lnTo>
                  <a:pt x="2377646" y="0"/>
                </a:lnTo>
                <a:lnTo>
                  <a:pt x="2377646" y="2377645"/>
                </a:lnTo>
                <a:lnTo>
                  <a:pt x="0" y="237764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046887" y="1453461"/>
            <a:ext cx="3990871" cy="2748712"/>
          </a:xfrm>
          <a:custGeom>
            <a:avLst/>
            <a:gdLst/>
            <a:ahLst/>
            <a:cxnLst/>
            <a:rect r="r" b="b" t="t" l="l"/>
            <a:pathLst>
              <a:path h="2748712" w="3990871">
                <a:moveTo>
                  <a:pt x="0" y="0"/>
                </a:moveTo>
                <a:lnTo>
                  <a:pt x="3990871" y="0"/>
                </a:lnTo>
                <a:lnTo>
                  <a:pt x="3990871" y="2748713"/>
                </a:lnTo>
                <a:lnTo>
                  <a:pt x="0" y="274871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638891">
            <a:off x="4439048" y="6110356"/>
            <a:ext cx="3976100" cy="1983602"/>
          </a:xfrm>
          <a:custGeom>
            <a:avLst/>
            <a:gdLst/>
            <a:ahLst/>
            <a:cxnLst/>
            <a:rect r="r" b="b" t="t" l="l"/>
            <a:pathLst>
              <a:path h="1983602" w="3976100">
                <a:moveTo>
                  <a:pt x="0" y="0"/>
                </a:moveTo>
                <a:lnTo>
                  <a:pt x="3976100" y="0"/>
                </a:lnTo>
                <a:lnTo>
                  <a:pt x="3976100" y="1983603"/>
                </a:lnTo>
                <a:lnTo>
                  <a:pt x="0" y="198360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57791">
            <a:off x="10757662" y="7114050"/>
            <a:ext cx="4606319" cy="1617970"/>
          </a:xfrm>
          <a:custGeom>
            <a:avLst/>
            <a:gdLst/>
            <a:ahLst/>
            <a:cxnLst/>
            <a:rect r="r" b="b" t="t" l="l"/>
            <a:pathLst>
              <a:path h="1617970" w="4606319">
                <a:moveTo>
                  <a:pt x="0" y="0"/>
                </a:moveTo>
                <a:lnTo>
                  <a:pt x="4606319" y="0"/>
                </a:lnTo>
                <a:lnTo>
                  <a:pt x="4606319" y="1617970"/>
                </a:lnTo>
                <a:lnTo>
                  <a:pt x="0" y="1617970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55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56676" y="-996792"/>
            <a:ext cx="18944676" cy="16197900"/>
          </a:xfrm>
          <a:custGeom>
            <a:avLst/>
            <a:gdLst/>
            <a:ahLst/>
            <a:cxnLst/>
            <a:rect r="r" b="b" t="t" l="l"/>
            <a:pathLst>
              <a:path h="16197900" w="18944676">
                <a:moveTo>
                  <a:pt x="0" y="0"/>
                </a:moveTo>
                <a:lnTo>
                  <a:pt x="18944676" y="0"/>
                </a:lnTo>
                <a:lnTo>
                  <a:pt x="18944676" y="16197900"/>
                </a:lnTo>
                <a:lnTo>
                  <a:pt x="0" y="16197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13" t="-29162" r="-5278" b="-172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3019693" cy="15311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19693" cy="1531112"/>
            </a:xfrm>
            <a:custGeom>
              <a:avLst/>
              <a:gdLst/>
              <a:ahLst/>
              <a:cxnLst/>
              <a:rect r="r" b="b" t="t" l="l"/>
              <a:pathLst>
                <a:path h="1531112" w="3019693">
                  <a:moveTo>
                    <a:pt x="0" y="0"/>
                  </a:moveTo>
                  <a:lnTo>
                    <a:pt x="3019693" y="0"/>
                  </a:lnTo>
                  <a:lnTo>
                    <a:pt x="3019693" y="1531112"/>
                  </a:lnTo>
                  <a:lnTo>
                    <a:pt x="0" y="153111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5038664">
            <a:off x="8558457" y="5721692"/>
            <a:ext cx="1654474" cy="591474"/>
          </a:xfrm>
          <a:custGeom>
            <a:avLst/>
            <a:gdLst/>
            <a:ahLst/>
            <a:cxnLst/>
            <a:rect r="r" b="b" t="t" l="l"/>
            <a:pathLst>
              <a:path h="591474" w="1654474">
                <a:moveTo>
                  <a:pt x="0" y="0"/>
                </a:moveTo>
                <a:lnTo>
                  <a:pt x="1654474" y="0"/>
                </a:lnTo>
                <a:lnTo>
                  <a:pt x="1654474" y="591475"/>
                </a:lnTo>
                <a:lnTo>
                  <a:pt x="0" y="59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31874" y="1666944"/>
            <a:ext cx="7884769" cy="1268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54"/>
              </a:lnSpc>
            </a:pPr>
            <a:r>
              <a:rPr lang="en-US" sz="8644">
                <a:solidFill>
                  <a:srgbClr val="2C553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Veriseti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98737" y="7314041"/>
            <a:ext cx="7412126" cy="608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32"/>
              </a:lnSpc>
              <a:spcBef>
                <a:spcPct val="0"/>
              </a:spcBef>
            </a:pPr>
            <a:r>
              <a:rPr lang="en-US" sz="3943" strike="noStrike" u="none">
                <a:solidFill>
                  <a:srgbClr val="2C5530"/>
                </a:solidFill>
                <a:latin typeface="Nunito"/>
                <a:ea typeface="Nunito"/>
                <a:cs typeface="Nunito"/>
                <a:sym typeface="Nunito"/>
              </a:rPr>
              <a:t>Huggingface: ozertuu/TherapyZ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31874" y="4108614"/>
            <a:ext cx="14786141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732"/>
              </a:lnSpc>
              <a:spcBef>
                <a:spcPct val="0"/>
              </a:spcBef>
            </a:pPr>
            <a:r>
              <a:rPr lang="en-US" sz="3943" strike="noStrike" u="none">
                <a:solidFill>
                  <a:srgbClr val="2C5530"/>
                </a:solidFill>
                <a:latin typeface="Nunito"/>
                <a:ea typeface="Nunito"/>
                <a:cs typeface="Nunito"/>
                <a:sym typeface="Nunito"/>
              </a:rPr>
              <a:t>Huggingface: IINOVAII/therapy-conversations-combined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07728" y="5782765"/>
            <a:ext cx="6590744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796"/>
              </a:lnSpc>
              <a:spcBef>
                <a:spcPct val="0"/>
              </a:spcBef>
            </a:pPr>
            <a:r>
              <a:rPr lang="en-US" sz="3164">
                <a:solidFill>
                  <a:srgbClr val="2C5530"/>
                </a:solidFill>
                <a:latin typeface="Nunito"/>
                <a:ea typeface="Nunito"/>
                <a:cs typeface="Nunito"/>
                <a:sym typeface="Nunito"/>
              </a:rPr>
              <a:t>Helsinki-NLP/opus-mt-tc-big-en-tr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38090" y="4718214"/>
            <a:ext cx="927278" cy="279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206"/>
              </a:lnSpc>
              <a:spcBef>
                <a:spcPct val="0"/>
              </a:spcBef>
            </a:pPr>
            <a:r>
              <a:rPr lang="en-US" sz="1838">
                <a:solidFill>
                  <a:srgbClr val="2C5530"/>
                </a:solidFill>
                <a:latin typeface="Nunito"/>
                <a:ea typeface="Nunito"/>
                <a:cs typeface="Nunito"/>
                <a:sym typeface="Nunito"/>
              </a:rPr>
              <a:t>218.000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47692" y="7922893"/>
            <a:ext cx="927278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2206"/>
              </a:lnSpc>
              <a:spcBef>
                <a:spcPct val="0"/>
              </a:spcBef>
            </a:pPr>
            <a:r>
              <a:rPr lang="en-US" sz="1838">
                <a:solidFill>
                  <a:srgbClr val="2C5530"/>
                </a:solidFill>
                <a:latin typeface="Nunito"/>
                <a:ea typeface="Nunito"/>
                <a:cs typeface="Nunito"/>
                <a:sym typeface="Nunito"/>
              </a:rPr>
              <a:t>25.000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55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56676" y="-996792"/>
            <a:ext cx="18944676" cy="16197900"/>
          </a:xfrm>
          <a:custGeom>
            <a:avLst/>
            <a:gdLst/>
            <a:ahLst/>
            <a:cxnLst/>
            <a:rect r="r" b="b" t="t" l="l"/>
            <a:pathLst>
              <a:path h="16197900" w="18944676">
                <a:moveTo>
                  <a:pt x="0" y="0"/>
                </a:moveTo>
                <a:lnTo>
                  <a:pt x="18944676" y="0"/>
                </a:lnTo>
                <a:lnTo>
                  <a:pt x="18944676" y="16197900"/>
                </a:lnTo>
                <a:lnTo>
                  <a:pt x="0" y="16197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13" t="-29162" r="-5278" b="-172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3019693" cy="15311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19693" cy="1531112"/>
            </a:xfrm>
            <a:custGeom>
              <a:avLst/>
              <a:gdLst/>
              <a:ahLst/>
              <a:cxnLst/>
              <a:rect r="r" b="b" t="t" l="l"/>
              <a:pathLst>
                <a:path h="1531112" w="3019693">
                  <a:moveTo>
                    <a:pt x="0" y="0"/>
                  </a:moveTo>
                  <a:lnTo>
                    <a:pt x="3019693" y="0"/>
                  </a:lnTo>
                  <a:lnTo>
                    <a:pt x="3019693" y="1531112"/>
                  </a:lnTo>
                  <a:lnTo>
                    <a:pt x="0" y="153111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3131234"/>
            <a:ext cx="12272962" cy="6127066"/>
          </a:xfrm>
          <a:custGeom>
            <a:avLst/>
            <a:gdLst/>
            <a:ahLst/>
            <a:cxnLst/>
            <a:rect r="r" b="b" t="t" l="l"/>
            <a:pathLst>
              <a:path h="6127066" w="12272962">
                <a:moveTo>
                  <a:pt x="0" y="0"/>
                </a:moveTo>
                <a:lnTo>
                  <a:pt x="12272962" y="0"/>
                </a:lnTo>
                <a:lnTo>
                  <a:pt x="12272962" y="6127066"/>
                </a:lnTo>
                <a:lnTo>
                  <a:pt x="0" y="61270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111" t="-30687" r="-55910" b="-6227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31874" y="1862881"/>
            <a:ext cx="7884769" cy="1268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54"/>
              </a:lnSpc>
            </a:pPr>
            <a:r>
              <a:rPr lang="en-US" sz="8644">
                <a:solidFill>
                  <a:srgbClr val="2C553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Önce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301662" y="1028700"/>
            <a:ext cx="3951586" cy="8229600"/>
          </a:xfrm>
          <a:custGeom>
            <a:avLst/>
            <a:gdLst/>
            <a:ahLst/>
            <a:cxnLst/>
            <a:rect r="r" b="b" t="t" l="l"/>
            <a:pathLst>
              <a:path h="8229600" w="3951586">
                <a:moveTo>
                  <a:pt x="0" y="0"/>
                </a:moveTo>
                <a:lnTo>
                  <a:pt x="3951585" y="0"/>
                </a:lnTo>
                <a:lnTo>
                  <a:pt x="395158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56763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DAGgLfE57rY</dc:identifier>
  <dcterms:modified xsi:type="dcterms:W3CDTF">2011-08-01T06:04:30Z</dcterms:modified>
  <cp:revision>1</cp:revision>
  <dc:title>CodeFest</dc:title>
</cp:coreProperties>
</file>